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11"/>
  </p:notesMasterIdLst>
  <p:sldIdLst>
    <p:sldId id="256" r:id="rId3"/>
    <p:sldId id="264" r:id="rId4"/>
    <p:sldId id="265" r:id="rId5"/>
    <p:sldId id="266" r:id="rId6"/>
    <p:sldId id="260" r:id="rId7"/>
    <p:sldId id="261" r:id="rId8"/>
    <p:sldId id="267" r:id="rId9"/>
    <p:sldId id="257" r:id="rId10"/>
    <p:sldId id="258" r:id="rId11"/>
    <p:sldId id="259" r:id="rId12"/>
    <p:sldId id="275" r:id="rId13"/>
    <p:sldId id="276" r:id="rId14"/>
    <p:sldId id="277" r:id="rId15"/>
    <p:sldId id="278" r:id="rId16"/>
    <p:sldId id="279" r:id="rId17"/>
    <p:sldId id="280" r:id="rId18"/>
    <p:sldId id="281" r:id="rId19"/>
    <p:sldId id="282" r:id="rId20"/>
    <p:sldId id="268" r:id="rId21"/>
    <p:sldId id="269" r:id="rId22"/>
    <p:sldId id="270" r:id="rId23"/>
    <p:sldId id="271" r:id="rId24"/>
    <p:sldId id="272" r:id="rId25"/>
    <p:sldId id="273" r:id="rId26"/>
    <p:sldId id="284" r:id="rId27"/>
    <p:sldId id="285" r:id="rId28"/>
    <p:sldId id="286" r:id="rId29"/>
    <p:sldId id="287" r:id="rId30"/>
    <p:sldId id="288" r:id="rId31"/>
    <p:sldId id="289" r:id="rId32"/>
    <p:sldId id="290" r:id="rId33"/>
    <p:sldId id="291" r:id="rId34"/>
    <p:sldId id="293" r:id="rId35"/>
    <p:sldId id="294" r:id="rId36"/>
    <p:sldId id="295" r:id="rId37"/>
    <p:sldId id="317" r:id="rId38"/>
    <p:sldId id="318" r:id="rId39"/>
    <p:sldId id="319" r:id="rId40"/>
    <p:sldId id="320" r:id="rId41"/>
    <p:sldId id="321" r:id="rId42"/>
    <p:sldId id="322" r:id="rId43"/>
    <p:sldId id="323" r:id="rId44"/>
    <p:sldId id="324" r:id="rId45"/>
    <p:sldId id="325" r:id="rId46"/>
    <p:sldId id="326" r:id="rId47"/>
    <p:sldId id="329" r:id="rId48"/>
    <p:sldId id="330" r:id="rId49"/>
    <p:sldId id="331" r:id="rId50"/>
    <p:sldId id="332" r:id="rId51"/>
    <p:sldId id="333" r:id="rId52"/>
    <p:sldId id="334" r:id="rId53"/>
    <p:sldId id="335" r:id="rId54"/>
    <p:sldId id="336" r:id="rId55"/>
    <p:sldId id="337" r:id="rId56"/>
    <p:sldId id="296" r:id="rId57"/>
    <p:sldId id="298" r:id="rId58"/>
    <p:sldId id="300" r:id="rId59"/>
    <p:sldId id="302" r:id="rId60"/>
    <p:sldId id="303" r:id="rId61"/>
    <p:sldId id="305" r:id="rId62"/>
    <p:sldId id="307" r:id="rId63"/>
    <p:sldId id="309" r:id="rId64"/>
    <p:sldId id="340" r:id="rId65"/>
    <p:sldId id="377" r:id="rId66"/>
    <p:sldId id="311" r:id="rId67"/>
    <p:sldId id="313" r:id="rId68"/>
    <p:sldId id="315" r:id="rId69"/>
    <p:sldId id="338" r:id="rId70"/>
    <p:sldId id="339" r:id="rId71"/>
    <p:sldId id="341" r:id="rId72"/>
    <p:sldId id="262" r:id="rId73"/>
    <p:sldId id="263" r:id="rId74"/>
    <p:sldId id="342" r:id="rId75"/>
    <p:sldId id="343" r:id="rId76"/>
    <p:sldId id="344" r:id="rId77"/>
    <p:sldId id="345" r:id="rId78"/>
    <p:sldId id="346" r:id="rId79"/>
    <p:sldId id="347" r:id="rId80"/>
    <p:sldId id="348" r:id="rId81"/>
    <p:sldId id="349" r:id="rId82"/>
    <p:sldId id="350" r:id="rId83"/>
    <p:sldId id="352" r:id="rId84"/>
    <p:sldId id="353" r:id="rId85"/>
    <p:sldId id="354" r:id="rId86"/>
    <p:sldId id="292" r:id="rId87"/>
    <p:sldId id="355" r:id="rId88"/>
    <p:sldId id="356" r:id="rId89"/>
    <p:sldId id="357" r:id="rId90"/>
    <p:sldId id="358" r:id="rId91"/>
    <p:sldId id="359" r:id="rId92"/>
    <p:sldId id="360" r:id="rId93"/>
    <p:sldId id="361" r:id="rId94"/>
    <p:sldId id="362" r:id="rId95"/>
    <p:sldId id="363" r:id="rId96"/>
    <p:sldId id="364" r:id="rId97"/>
    <p:sldId id="365" r:id="rId98"/>
    <p:sldId id="366" r:id="rId99"/>
    <p:sldId id="367" r:id="rId100"/>
    <p:sldId id="368" r:id="rId101"/>
    <p:sldId id="369" r:id="rId102"/>
    <p:sldId id="370" r:id="rId103"/>
    <p:sldId id="371" r:id="rId104"/>
    <p:sldId id="372" r:id="rId105"/>
    <p:sldId id="373" r:id="rId106"/>
    <p:sldId id="374" r:id="rId107"/>
    <p:sldId id="375" r:id="rId108"/>
    <p:sldId id="376" r:id="rId109"/>
    <p:sldId id="378" r:id="rId1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3CF0"/>
    <a:srgbClr val="193CF0"/>
    <a:srgbClr val="357B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AEF859-9EF9-4A01-9C28-020BA533C1DB}" v="1225" dt="2024-09-23T11:17:18.29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49"/>
    <p:restoredTop sz="94680"/>
  </p:normalViewPr>
  <p:slideViewPr>
    <p:cSldViewPr snapToGrid="0">
      <p:cViewPr varScale="1">
        <p:scale>
          <a:sx n="104" d="100"/>
          <a:sy n="104" d="100"/>
        </p:scale>
        <p:origin x="296"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microsoft.com/office/2015/10/relationships/revisionInfo" Target="revisionInfo.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nan Li" userId="55ba4f79fc26ccb6" providerId="LiveId" clId="{41AEF859-9EF9-4A01-9C28-020BA533C1DB}"/>
    <pc:docChg chg="undo custSel addSld delSld modSld">
      <pc:chgData name="Yinan Li" userId="55ba4f79fc26ccb6" providerId="LiveId" clId="{41AEF859-9EF9-4A01-9C28-020BA533C1DB}" dt="2024-09-23T11:18:34.563" v="1392" actId="1076"/>
      <pc:docMkLst>
        <pc:docMk/>
      </pc:docMkLst>
      <pc:sldChg chg="modSp mod">
        <pc:chgData name="Yinan Li" userId="55ba4f79fc26ccb6" providerId="LiveId" clId="{41AEF859-9EF9-4A01-9C28-020BA533C1DB}" dt="2024-09-23T11:18:34.563" v="1392" actId="1076"/>
        <pc:sldMkLst>
          <pc:docMk/>
          <pc:sldMk cId="991684865" sldId="256"/>
        </pc:sldMkLst>
        <pc:spChg chg="mod">
          <ac:chgData name="Yinan Li" userId="55ba4f79fc26ccb6" providerId="LiveId" clId="{41AEF859-9EF9-4A01-9C28-020BA533C1DB}" dt="2024-09-23T11:18:21.694" v="1390" actId="1076"/>
          <ac:spMkLst>
            <pc:docMk/>
            <pc:sldMk cId="991684865" sldId="256"/>
            <ac:spMk id="4" creationId="{EBB672E3-7A3E-6E0F-B7F6-6A4F94DA50E6}"/>
          </ac:spMkLst>
        </pc:spChg>
        <pc:spChg chg="mod">
          <ac:chgData name="Yinan Li" userId="55ba4f79fc26ccb6" providerId="LiveId" clId="{41AEF859-9EF9-4A01-9C28-020BA533C1DB}" dt="2024-09-23T11:18:34.563" v="1392" actId="1076"/>
          <ac:spMkLst>
            <pc:docMk/>
            <pc:sldMk cId="991684865" sldId="256"/>
            <ac:spMk id="5" creationId="{472F9459-5352-852C-617E-F42BCAB14447}"/>
          </ac:spMkLst>
        </pc:spChg>
      </pc:sldChg>
      <pc:sldChg chg="modAnim">
        <pc:chgData name="Yinan Li" userId="55ba4f79fc26ccb6" providerId="LiveId" clId="{41AEF859-9EF9-4A01-9C28-020BA533C1DB}" dt="2024-09-21T02:21:08.892" v="96"/>
        <pc:sldMkLst>
          <pc:docMk/>
          <pc:sldMk cId="3363274925" sldId="257"/>
        </pc:sldMkLst>
      </pc:sldChg>
      <pc:sldChg chg="modAnim">
        <pc:chgData name="Yinan Li" userId="55ba4f79fc26ccb6" providerId="LiveId" clId="{41AEF859-9EF9-4A01-9C28-020BA533C1DB}" dt="2024-09-21T02:22:30.856" v="107"/>
        <pc:sldMkLst>
          <pc:docMk/>
          <pc:sldMk cId="3987567851" sldId="258"/>
        </pc:sldMkLst>
      </pc:sldChg>
      <pc:sldChg chg="addSp modSp modAnim">
        <pc:chgData name="Yinan Li" userId="55ba4f79fc26ccb6" providerId="LiveId" clId="{41AEF859-9EF9-4A01-9C28-020BA533C1DB}" dt="2024-09-21T02:24:10.809" v="128"/>
        <pc:sldMkLst>
          <pc:docMk/>
          <pc:sldMk cId="268962572" sldId="259"/>
        </pc:sldMkLst>
        <pc:spChg chg="mod">
          <ac:chgData name="Yinan Li" userId="55ba4f79fc26ccb6" providerId="LiveId" clId="{41AEF859-9EF9-4A01-9C28-020BA533C1DB}" dt="2024-09-21T02:23:28.049" v="124" actId="20577"/>
          <ac:spMkLst>
            <pc:docMk/>
            <pc:sldMk cId="268962572" sldId="259"/>
            <ac:spMk id="10" creationId="{00000000-0000-0000-0000-000000000000}"/>
          </ac:spMkLst>
        </pc:spChg>
        <pc:spChg chg="mod">
          <ac:chgData name="Yinan Li" userId="55ba4f79fc26ccb6" providerId="LiveId" clId="{41AEF859-9EF9-4A01-9C28-020BA533C1DB}" dt="2024-09-21T02:24:07.713" v="127" actId="164"/>
          <ac:spMkLst>
            <pc:docMk/>
            <pc:sldMk cId="268962572" sldId="259"/>
            <ac:spMk id="13" creationId="{00000000-0000-0000-0000-000000000000}"/>
          </ac:spMkLst>
        </pc:spChg>
        <pc:spChg chg="mod">
          <ac:chgData name="Yinan Li" userId="55ba4f79fc26ccb6" providerId="LiveId" clId="{41AEF859-9EF9-4A01-9C28-020BA533C1DB}" dt="2024-09-21T02:24:07.713" v="127" actId="164"/>
          <ac:spMkLst>
            <pc:docMk/>
            <pc:sldMk cId="268962572" sldId="259"/>
            <ac:spMk id="20" creationId="{00000000-0000-0000-0000-000000000000}"/>
          </ac:spMkLst>
        </pc:spChg>
        <pc:spChg chg="mod">
          <ac:chgData name="Yinan Li" userId="55ba4f79fc26ccb6" providerId="LiveId" clId="{41AEF859-9EF9-4A01-9C28-020BA533C1DB}" dt="2024-09-21T02:24:07.713" v="127" actId="164"/>
          <ac:spMkLst>
            <pc:docMk/>
            <pc:sldMk cId="268962572" sldId="259"/>
            <ac:spMk id="22" creationId="{00000000-0000-0000-0000-000000000000}"/>
          </ac:spMkLst>
        </pc:spChg>
        <pc:spChg chg="mod">
          <ac:chgData name="Yinan Li" userId="55ba4f79fc26ccb6" providerId="LiveId" clId="{41AEF859-9EF9-4A01-9C28-020BA533C1DB}" dt="2024-09-21T02:24:07.713" v="127" actId="164"/>
          <ac:spMkLst>
            <pc:docMk/>
            <pc:sldMk cId="268962572" sldId="259"/>
            <ac:spMk id="23" creationId="{00000000-0000-0000-0000-000000000000}"/>
          </ac:spMkLst>
        </pc:spChg>
        <pc:spChg chg="mod">
          <ac:chgData name="Yinan Li" userId="55ba4f79fc26ccb6" providerId="LiveId" clId="{41AEF859-9EF9-4A01-9C28-020BA533C1DB}" dt="2024-09-21T02:24:07.713" v="127" actId="164"/>
          <ac:spMkLst>
            <pc:docMk/>
            <pc:sldMk cId="268962572" sldId="259"/>
            <ac:spMk id="24" creationId="{00000000-0000-0000-0000-000000000000}"/>
          </ac:spMkLst>
        </pc:spChg>
        <pc:grpChg chg="add mod">
          <ac:chgData name="Yinan Li" userId="55ba4f79fc26ccb6" providerId="LiveId" clId="{41AEF859-9EF9-4A01-9C28-020BA533C1DB}" dt="2024-09-21T02:24:07.713" v="127" actId="164"/>
          <ac:grpSpMkLst>
            <pc:docMk/>
            <pc:sldMk cId="268962572" sldId="259"/>
            <ac:grpSpMk id="2" creationId="{EB03A387-9F2F-B127-8863-24AF89DC6287}"/>
          </ac:grpSpMkLst>
        </pc:grpChg>
        <pc:grpChg chg="mod">
          <ac:chgData name="Yinan Li" userId="55ba4f79fc26ccb6" providerId="LiveId" clId="{41AEF859-9EF9-4A01-9C28-020BA533C1DB}" dt="2024-09-21T02:24:07.713" v="127" actId="164"/>
          <ac:grpSpMkLst>
            <pc:docMk/>
            <pc:sldMk cId="268962572" sldId="259"/>
            <ac:grpSpMk id="14" creationId="{00000000-0000-0000-0000-000000000000}"/>
          </ac:grpSpMkLst>
        </pc:grpChg>
        <pc:graphicFrameChg chg="mod">
          <ac:chgData name="Yinan Li" userId="55ba4f79fc26ccb6" providerId="LiveId" clId="{41AEF859-9EF9-4A01-9C28-020BA533C1DB}" dt="2024-09-21T02:24:07.713" v="127" actId="164"/>
          <ac:graphicFrameMkLst>
            <pc:docMk/>
            <pc:sldMk cId="268962572" sldId="259"/>
            <ac:graphicFrameMk id="19" creationId="{00000000-0000-0000-0000-000000000000}"/>
          </ac:graphicFrameMkLst>
        </pc:graphicFrameChg>
        <pc:graphicFrameChg chg="mod">
          <ac:chgData name="Yinan Li" userId="55ba4f79fc26ccb6" providerId="LiveId" clId="{41AEF859-9EF9-4A01-9C28-020BA533C1DB}" dt="2024-09-21T02:24:07.713" v="127" actId="164"/>
          <ac:graphicFrameMkLst>
            <pc:docMk/>
            <pc:sldMk cId="268962572" sldId="259"/>
            <ac:graphicFrameMk id="21" creationId="{00000000-0000-0000-0000-000000000000}"/>
          </ac:graphicFrameMkLst>
        </pc:graphicFrameChg>
      </pc:sldChg>
      <pc:sldChg chg="modSp modAnim">
        <pc:chgData name="Yinan Li" userId="55ba4f79fc26ccb6" providerId="LiveId" clId="{41AEF859-9EF9-4A01-9C28-020BA533C1DB}" dt="2024-09-21T02:18:56.365" v="7" actId="207"/>
        <pc:sldMkLst>
          <pc:docMk/>
          <pc:sldMk cId="1229225531" sldId="260"/>
        </pc:sldMkLst>
        <pc:spChg chg="mod">
          <ac:chgData name="Yinan Li" userId="55ba4f79fc26ccb6" providerId="LiveId" clId="{41AEF859-9EF9-4A01-9C28-020BA533C1DB}" dt="2024-09-21T02:18:56.365" v="7" actId="207"/>
          <ac:spMkLst>
            <pc:docMk/>
            <pc:sldMk cId="1229225531" sldId="260"/>
            <ac:spMk id="5" creationId="{00000000-0000-0000-0000-000000000000}"/>
          </ac:spMkLst>
        </pc:spChg>
      </pc:sldChg>
      <pc:sldChg chg="delSp modSp modAnim">
        <pc:chgData name="Yinan Li" userId="55ba4f79fc26ccb6" providerId="LiveId" clId="{41AEF859-9EF9-4A01-9C28-020BA533C1DB}" dt="2024-09-21T02:19:56.769" v="81"/>
        <pc:sldMkLst>
          <pc:docMk/>
          <pc:sldMk cId="258531950" sldId="261"/>
        </pc:sldMkLst>
        <pc:spChg chg="del">
          <ac:chgData name="Yinan Li" userId="55ba4f79fc26ccb6" providerId="LiveId" clId="{41AEF859-9EF9-4A01-9C28-020BA533C1DB}" dt="2024-09-21T02:19:22.246" v="8" actId="478"/>
          <ac:spMkLst>
            <pc:docMk/>
            <pc:sldMk cId="258531950" sldId="261"/>
            <ac:spMk id="5" creationId="{00000000-0000-0000-0000-000000000000}"/>
          </ac:spMkLst>
        </pc:spChg>
        <pc:spChg chg="mod">
          <ac:chgData name="Yinan Li" userId="55ba4f79fc26ccb6" providerId="LiveId" clId="{41AEF859-9EF9-4A01-9C28-020BA533C1DB}" dt="2024-09-21T02:19:52.116" v="73" actId="1038"/>
          <ac:spMkLst>
            <pc:docMk/>
            <pc:sldMk cId="258531950" sldId="261"/>
            <ac:spMk id="6" creationId="{00000000-0000-0000-0000-000000000000}"/>
          </ac:spMkLst>
        </pc:spChg>
        <pc:spChg chg="mod">
          <ac:chgData name="Yinan Li" userId="55ba4f79fc26ccb6" providerId="LiveId" clId="{41AEF859-9EF9-4A01-9C28-020BA533C1DB}" dt="2024-09-21T02:19:52.116" v="73" actId="1038"/>
          <ac:spMkLst>
            <pc:docMk/>
            <pc:sldMk cId="258531950" sldId="261"/>
            <ac:spMk id="7" creationId="{00000000-0000-0000-0000-000000000000}"/>
          </ac:spMkLst>
        </pc:spChg>
        <pc:spChg chg="mod">
          <ac:chgData name="Yinan Li" userId="55ba4f79fc26ccb6" providerId="LiveId" clId="{41AEF859-9EF9-4A01-9C28-020BA533C1DB}" dt="2024-09-21T02:19:52.116" v="73" actId="1038"/>
          <ac:spMkLst>
            <pc:docMk/>
            <pc:sldMk cId="258531950" sldId="261"/>
            <ac:spMk id="8" creationId="{00000000-0000-0000-0000-000000000000}"/>
          </ac:spMkLst>
        </pc:spChg>
        <pc:spChg chg="mod">
          <ac:chgData name="Yinan Li" userId="55ba4f79fc26ccb6" providerId="LiveId" clId="{41AEF859-9EF9-4A01-9C28-020BA533C1DB}" dt="2024-09-21T02:19:52.116" v="73" actId="1038"/>
          <ac:spMkLst>
            <pc:docMk/>
            <pc:sldMk cId="258531950" sldId="261"/>
            <ac:spMk id="9" creationId="{00000000-0000-0000-0000-000000000000}"/>
          </ac:spMkLst>
        </pc:spChg>
        <pc:spChg chg="mod">
          <ac:chgData name="Yinan Li" userId="55ba4f79fc26ccb6" providerId="LiveId" clId="{41AEF859-9EF9-4A01-9C28-020BA533C1DB}" dt="2024-09-21T02:19:52.116" v="73" actId="1038"/>
          <ac:spMkLst>
            <pc:docMk/>
            <pc:sldMk cId="258531950" sldId="261"/>
            <ac:spMk id="13" creationId="{00000000-0000-0000-0000-000000000000}"/>
          </ac:spMkLst>
        </pc:spChg>
      </pc:sldChg>
      <pc:sldChg chg="del modAnim">
        <pc:chgData name="Yinan Li" userId="55ba4f79fc26ccb6" providerId="LiveId" clId="{41AEF859-9EF9-4A01-9C28-020BA533C1DB}" dt="2024-09-21T02:21:00.705" v="94" actId="47"/>
        <pc:sldMkLst>
          <pc:docMk/>
          <pc:sldMk cId="3558365800" sldId="262"/>
        </pc:sldMkLst>
      </pc:sldChg>
      <pc:sldChg chg="add modAnim">
        <pc:chgData name="Yinan Li" userId="55ba4f79fc26ccb6" providerId="LiveId" clId="{41AEF859-9EF9-4A01-9C28-020BA533C1DB}" dt="2024-09-23T08:59:44.849" v="1007"/>
        <pc:sldMkLst>
          <pc:docMk/>
          <pc:sldMk cId="3957958248" sldId="262"/>
        </pc:sldMkLst>
      </pc:sldChg>
      <pc:sldChg chg="add modAnim">
        <pc:chgData name="Yinan Li" userId="55ba4f79fc26ccb6" providerId="LiveId" clId="{41AEF859-9EF9-4A01-9C28-020BA533C1DB}" dt="2024-09-23T09:00:11.710" v="1020"/>
        <pc:sldMkLst>
          <pc:docMk/>
          <pc:sldMk cId="1369303672" sldId="263"/>
        </pc:sldMkLst>
      </pc:sldChg>
      <pc:sldChg chg="del modAnim">
        <pc:chgData name="Yinan Li" userId="55ba4f79fc26ccb6" providerId="LiveId" clId="{41AEF859-9EF9-4A01-9C28-020BA533C1DB}" dt="2024-09-21T02:21:01.332" v="95" actId="47"/>
        <pc:sldMkLst>
          <pc:docMk/>
          <pc:sldMk cId="2882549362" sldId="263"/>
        </pc:sldMkLst>
      </pc:sldChg>
      <pc:sldChg chg="addSp modSp mod modAnim">
        <pc:chgData name="Yinan Li" userId="55ba4f79fc26ccb6" providerId="LiveId" clId="{41AEF859-9EF9-4A01-9C28-020BA533C1DB}" dt="2024-09-23T11:17:24.135" v="1388" actId="1076"/>
        <pc:sldMkLst>
          <pc:docMk/>
          <pc:sldMk cId="4260950491" sldId="264"/>
        </pc:sldMkLst>
        <pc:picChg chg="add mod">
          <ac:chgData name="Yinan Li" userId="55ba4f79fc26ccb6" providerId="LiveId" clId="{41AEF859-9EF9-4A01-9C28-020BA533C1DB}" dt="2024-09-23T11:17:24.135" v="1388" actId="1076"/>
          <ac:picMkLst>
            <pc:docMk/>
            <pc:sldMk cId="4260950491" sldId="264"/>
            <ac:picMk id="3" creationId="{D8E56379-76BB-B42B-5D78-D095315BCDF5}"/>
          </ac:picMkLst>
        </pc:picChg>
      </pc:sldChg>
      <pc:sldChg chg="modAnim">
        <pc:chgData name="Yinan Li" userId="55ba4f79fc26ccb6" providerId="LiveId" clId="{41AEF859-9EF9-4A01-9C28-020BA533C1DB}" dt="2024-09-21T02:18:12.346" v="1"/>
        <pc:sldMkLst>
          <pc:docMk/>
          <pc:sldMk cId="55828835" sldId="266"/>
        </pc:sldMkLst>
      </pc:sldChg>
      <pc:sldChg chg="modAnim">
        <pc:chgData name="Yinan Li" userId="55ba4f79fc26ccb6" providerId="LiveId" clId="{41AEF859-9EF9-4A01-9C28-020BA533C1DB}" dt="2024-09-21T02:39:52.773" v="247"/>
        <pc:sldMkLst>
          <pc:docMk/>
          <pc:sldMk cId="662930411" sldId="269"/>
        </pc:sldMkLst>
      </pc:sldChg>
      <pc:sldChg chg="modAnim">
        <pc:chgData name="Yinan Li" userId="55ba4f79fc26ccb6" providerId="LiveId" clId="{41AEF859-9EF9-4A01-9C28-020BA533C1DB}" dt="2024-09-21T02:40:03.253" v="259"/>
        <pc:sldMkLst>
          <pc:docMk/>
          <pc:sldMk cId="3890853704" sldId="270"/>
        </pc:sldMkLst>
      </pc:sldChg>
      <pc:sldChg chg="addSp modSp modAnim">
        <pc:chgData name="Yinan Li" userId="55ba4f79fc26ccb6" providerId="LiveId" clId="{41AEF859-9EF9-4A01-9C28-020BA533C1DB}" dt="2024-09-21T02:40:26.323" v="268"/>
        <pc:sldMkLst>
          <pc:docMk/>
          <pc:sldMk cId="403595802" sldId="271"/>
        </pc:sldMkLst>
        <pc:spChg chg="mod">
          <ac:chgData name="Yinan Li" userId="55ba4f79fc26ccb6" providerId="LiveId" clId="{41AEF859-9EF9-4A01-9C28-020BA533C1DB}" dt="2024-09-21T02:40:23.770" v="267" actId="164"/>
          <ac:spMkLst>
            <pc:docMk/>
            <pc:sldMk cId="403595802" sldId="271"/>
            <ac:spMk id="7" creationId="{00000000-0000-0000-0000-000000000000}"/>
          </ac:spMkLst>
        </pc:spChg>
        <pc:spChg chg="mod">
          <ac:chgData name="Yinan Li" userId="55ba4f79fc26ccb6" providerId="LiveId" clId="{41AEF859-9EF9-4A01-9C28-020BA533C1DB}" dt="2024-09-21T02:40:23.770" v="267" actId="164"/>
          <ac:spMkLst>
            <pc:docMk/>
            <pc:sldMk cId="403595802" sldId="271"/>
            <ac:spMk id="8" creationId="{00000000-0000-0000-0000-000000000000}"/>
          </ac:spMkLst>
        </pc:spChg>
        <pc:grpChg chg="add mod">
          <ac:chgData name="Yinan Li" userId="55ba4f79fc26ccb6" providerId="LiveId" clId="{41AEF859-9EF9-4A01-9C28-020BA533C1DB}" dt="2024-09-21T02:40:23.770" v="267" actId="164"/>
          <ac:grpSpMkLst>
            <pc:docMk/>
            <pc:sldMk cId="403595802" sldId="271"/>
            <ac:grpSpMk id="2" creationId="{A2B70487-5EAB-2601-C80F-3BAE8A36FFCF}"/>
          </ac:grpSpMkLst>
        </pc:grpChg>
        <pc:graphicFrameChg chg="mod">
          <ac:chgData name="Yinan Li" userId="55ba4f79fc26ccb6" providerId="LiveId" clId="{41AEF859-9EF9-4A01-9C28-020BA533C1DB}" dt="2024-09-21T02:40:23.770" v="267" actId="164"/>
          <ac:graphicFrameMkLst>
            <pc:docMk/>
            <pc:sldMk cId="403595802" sldId="271"/>
            <ac:graphicFrameMk id="9" creationId="{00000000-0000-0000-0000-000000000000}"/>
          </ac:graphicFrameMkLst>
        </pc:graphicFrameChg>
        <pc:graphicFrameChg chg="mod">
          <ac:chgData name="Yinan Li" userId="55ba4f79fc26ccb6" providerId="LiveId" clId="{41AEF859-9EF9-4A01-9C28-020BA533C1DB}" dt="2024-09-21T02:40:23.770" v="267" actId="164"/>
          <ac:graphicFrameMkLst>
            <pc:docMk/>
            <pc:sldMk cId="403595802" sldId="271"/>
            <ac:graphicFrameMk id="10" creationId="{00000000-0000-0000-0000-000000000000}"/>
          </ac:graphicFrameMkLst>
        </pc:graphicFrameChg>
        <pc:graphicFrameChg chg="mod">
          <ac:chgData name="Yinan Li" userId="55ba4f79fc26ccb6" providerId="LiveId" clId="{41AEF859-9EF9-4A01-9C28-020BA533C1DB}" dt="2024-09-21T02:40:23.770" v="267" actId="164"/>
          <ac:graphicFrameMkLst>
            <pc:docMk/>
            <pc:sldMk cId="403595802" sldId="271"/>
            <ac:graphicFrameMk id="11" creationId="{00000000-0000-0000-0000-000000000000}"/>
          </ac:graphicFrameMkLst>
        </pc:graphicFrameChg>
        <pc:graphicFrameChg chg="mod">
          <ac:chgData name="Yinan Li" userId="55ba4f79fc26ccb6" providerId="LiveId" clId="{41AEF859-9EF9-4A01-9C28-020BA533C1DB}" dt="2024-09-21T02:40:23.770" v="267" actId="164"/>
          <ac:graphicFrameMkLst>
            <pc:docMk/>
            <pc:sldMk cId="403595802" sldId="271"/>
            <ac:graphicFrameMk id="12" creationId="{00000000-0000-0000-0000-000000000000}"/>
          </ac:graphicFrameMkLst>
        </pc:graphicFrameChg>
        <pc:graphicFrameChg chg="mod">
          <ac:chgData name="Yinan Li" userId="55ba4f79fc26ccb6" providerId="LiveId" clId="{41AEF859-9EF9-4A01-9C28-020BA533C1DB}" dt="2024-09-21T02:40:23.770" v="267" actId="164"/>
          <ac:graphicFrameMkLst>
            <pc:docMk/>
            <pc:sldMk cId="403595802" sldId="271"/>
            <ac:graphicFrameMk id="13" creationId="{00000000-0000-0000-0000-000000000000}"/>
          </ac:graphicFrameMkLst>
        </pc:graphicFrameChg>
      </pc:sldChg>
      <pc:sldChg chg="modSp mod modAnim">
        <pc:chgData name="Yinan Li" userId="55ba4f79fc26ccb6" providerId="LiveId" clId="{41AEF859-9EF9-4A01-9C28-020BA533C1DB}" dt="2024-09-21T02:24:23.839" v="136" actId="20577"/>
        <pc:sldMkLst>
          <pc:docMk/>
          <pc:sldMk cId="176035976" sldId="275"/>
        </pc:sldMkLst>
        <pc:spChg chg="mod">
          <ac:chgData name="Yinan Li" userId="55ba4f79fc26ccb6" providerId="LiveId" clId="{41AEF859-9EF9-4A01-9C28-020BA533C1DB}" dt="2024-09-21T02:24:23.839" v="136" actId="20577"/>
          <ac:spMkLst>
            <pc:docMk/>
            <pc:sldMk cId="176035976" sldId="275"/>
            <ac:spMk id="22" creationId="{00000000-0000-0000-0000-000000000000}"/>
          </ac:spMkLst>
        </pc:spChg>
      </pc:sldChg>
      <pc:sldChg chg="modAnim">
        <pc:chgData name="Yinan Li" userId="55ba4f79fc26ccb6" providerId="LiveId" clId="{41AEF859-9EF9-4A01-9C28-020BA533C1DB}" dt="2024-09-21T02:25:18.909" v="143"/>
        <pc:sldMkLst>
          <pc:docMk/>
          <pc:sldMk cId="2845321647" sldId="276"/>
        </pc:sldMkLst>
      </pc:sldChg>
      <pc:sldChg chg="modAnim">
        <pc:chgData name="Yinan Li" userId="55ba4f79fc26ccb6" providerId="LiveId" clId="{41AEF859-9EF9-4A01-9C28-020BA533C1DB}" dt="2024-09-21T02:25:49.387" v="157"/>
        <pc:sldMkLst>
          <pc:docMk/>
          <pc:sldMk cId="2623078636" sldId="277"/>
        </pc:sldMkLst>
      </pc:sldChg>
      <pc:sldChg chg="addSp delSp modSp mod modAnim">
        <pc:chgData name="Yinan Li" userId="55ba4f79fc26ccb6" providerId="LiveId" clId="{41AEF859-9EF9-4A01-9C28-020BA533C1DB}" dt="2024-09-21T02:29:24.332" v="179"/>
        <pc:sldMkLst>
          <pc:docMk/>
          <pc:sldMk cId="3693156276" sldId="278"/>
        </pc:sldMkLst>
        <pc:spChg chg="del mod">
          <ac:chgData name="Yinan Li" userId="55ba4f79fc26ccb6" providerId="LiveId" clId="{41AEF859-9EF9-4A01-9C28-020BA533C1DB}" dt="2024-09-21T02:28:41.511" v="174" actId="478"/>
          <ac:spMkLst>
            <pc:docMk/>
            <pc:sldMk cId="3693156276" sldId="278"/>
            <ac:spMk id="3" creationId="{00000000-0000-0000-0000-000000000000}"/>
          </ac:spMkLst>
        </pc:spChg>
        <pc:spChg chg="mod">
          <ac:chgData name="Yinan Li" userId="55ba4f79fc26ccb6" providerId="LiveId" clId="{41AEF859-9EF9-4A01-9C28-020BA533C1DB}" dt="2024-09-21T02:29:22.179" v="178" actId="164"/>
          <ac:spMkLst>
            <pc:docMk/>
            <pc:sldMk cId="3693156276" sldId="278"/>
            <ac:spMk id="4" creationId="{00000000-0000-0000-0000-000000000000}"/>
          </ac:spMkLst>
        </pc:spChg>
        <pc:spChg chg="mod">
          <ac:chgData name="Yinan Li" userId="55ba4f79fc26ccb6" providerId="LiveId" clId="{41AEF859-9EF9-4A01-9C28-020BA533C1DB}" dt="2024-09-21T02:29:12.703" v="176" actId="164"/>
          <ac:spMkLst>
            <pc:docMk/>
            <pc:sldMk cId="3693156276" sldId="278"/>
            <ac:spMk id="9" creationId="{00000000-0000-0000-0000-000000000000}"/>
          </ac:spMkLst>
        </pc:spChg>
        <pc:spChg chg="mod">
          <ac:chgData name="Yinan Li" userId="55ba4f79fc26ccb6" providerId="LiveId" clId="{41AEF859-9EF9-4A01-9C28-020BA533C1DB}" dt="2024-09-21T02:26:18.453" v="171" actId="20577"/>
          <ac:spMkLst>
            <pc:docMk/>
            <pc:sldMk cId="3693156276" sldId="278"/>
            <ac:spMk id="13" creationId="{00000000-0000-0000-0000-000000000000}"/>
          </ac:spMkLst>
        </pc:spChg>
        <pc:spChg chg="mod">
          <ac:chgData name="Yinan Li" userId="55ba4f79fc26ccb6" providerId="LiveId" clId="{41AEF859-9EF9-4A01-9C28-020BA533C1DB}" dt="2024-09-21T02:26:58.841" v="172" actId="20577"/>
          <ac:spMkLst>
            <pc:docMk/>
            <pc:sldMk cId="3693156276" sldId="278"/>
            <ac:spMk id="29" creationId="{00000000-0000-0000-0000-000000000000}"/>
          </ac:spMkLst>
        </pc:spChg>
        <pc:spChg chg="mod">
          <ac:chgData name="Yinan Li" userId="55ba4f79fc26ccb6" providerId="LiveId" clId="{41AEF859-9EF9-4A01-9C28-020BA533C1DB}" dt="2024-09-21T02:29:12.703" v="176" actId="164"/>
          <ac:spMkLst>
            <pc:docMk/>
            <pc:sldMk cId="3693156276" sldId="278"/>
            <ac:spMk id="32" creationId="{00000000-0000-0000-0000-000000000000}"/>
          </ac:spMkLst>
        </pc:spChg>
        <pc:spChg chg="mod">
          <ac:chgData name="Yinan Li" userId="55ba4f79fc26ccb6" providerId="LiveId" clId="{41AEF859-9EF9-4A01-9C28-020BA533C1DB}" dt="2024-09-21T02:29:22.179" v="178" actId="164"/>
          <ac:spMkLst>
            <pc:docMk/>
            <pc:sldMk cId="3693156276" sldId="278"/>
            <ac:spMk id="44" creationId="{00000000-0000-0000-0000-000000000000}"/>
          </ac:spMkLst>
        </pc:spChg>
        <pc:grpChg chg="mod">
          <ac:chgData name="Yinan Li" userId="55ba4f79fc26ccb6" providerId="LiveId" clId="{41AEF859-9EF9-4A01-9C28-020BA533C1DB}" dt="2024-09-21T02:29:22.179" v="178" actId="164"/>
          <ac:grpSpMkLst>
            <pc:docMk/>
            <pc:sldMk cId="3693156276" sldId="278"/>
            <ac:grpSpMk id="2" creationId="{00000000-0000-0000-0000-000000000000}"/>
          </ac:grpSpMkLst>
        </pc:grpChg>
        <pc:grpChg chg="add mod">
          <ac:chgData name="Yinan Li" userId="55ba4f79fc26ccb6" providerId="LiveId" clId="{41AEF859-9EF9-4A01-9C28-020BA533C1DB}" dt="2024-09-21T02:29:12.703" v="176" actId="164"/>
          <ac:grpSpMkLst>
            <pc:docMk/>
            <pc:sldMk cId="3693156276" sldId="278"/>
            <ac:grpSpMk id="10" creationId="{751876CE-6437-CD43-AF84-4BE74BDF9456}"/>
          </ac:grpSpMkLst>
        </pc:grpChg>
        <pc:grpChg chg="add mod">
          <ac:chgData name="Yinan Li" userId="55ba4f79fc26ccb6" providerId="LiveId" clId="{41AEF859-9EF9-4A01-9C28-020BA533C1DB}" dt="2024-09-21T02:29:22.179" v="178" actId="164"/>
          <ac:grpSpMkLst>
            <pc:docMk/>
            <pc:sldMk cId="3693156276" sldId="278"/>
            <ac:grpSpMk id="11" creationId="{DDFFE1EF-8E37-62AD-08DC-EC517ADF159D}"/>
          </ac:grpSpMkLst>
        </pc:grpChg>
        <pc:grpChg chg="mod">
          <ac:chgData name="Yinan Li" userId="55ba4f79fc26ccb6" providerId="LiveId" clId="{41AEF859-9EF9-4A01-9C28-020BA533C1DB}" dt="2024-09-21T02:29:12.703" v="176" actId="164"/>
          <ac:grpSpMkLst>
            <pc:docMk/>
            <pc:sldMk cId="3693156276" sldId="278"/>
            <ac:grpSpMk id="21" creationId="{00000000-0000-0000-0000-000000000000}"/>
          </ac:grpSpMkLst>
        </pc:grpChg>
      </pc:sldChg>
      <pc:sldChg chg="addSp modSp modAnim">
        <pc:chgData name="Yinan Li" userId="55ba4f79fc26ccb6" providerId="LiveId" clId="{41AEF859-9EF9-4A01-9C28-020BA533C1DB}" dt="2024-09-21T02:29:48.103" v="181"/>
        <pc:sldMkLst>
          <pc:docMk/>
          <pc:sldMk cId="2629876573" sldId="279"/>
        </pc:sldMkLst>
        <pc:spChg chg="mod">
          <ac:chgData name="Yinan Li" userId="55ba4f79fc26ccb6" providerId="LiveId" clId="{41AEF859-9EF9-4A01-9C28-020BA533C1DB}" dt="2024-09-21T02:29:43.379" v="180" actId="164"/>
          <ac:spMkLst>
            <pc:docMk/>
            <pc:sldMk cId="2629876573" sldId="279"/>
            <ac:spMk id="7" creationId="{00000000-0000-0000-0000-000000000000}"/>
          </ac:spMkLst>
        </pc:spChg>
        <pc:spChg chg="mod">
          <ac:chgData name="Yinan Li" userId="55ba4f79fc26ccb6" providerId="LiveId" clId="{41AEF859-9EF9-4A01-9C28-020BA533C1DB}" dt="2024-09-21T02:29:43.379" v="180" actId="164"/>
          <ac:spMkLst>
            <pc:docMk/>
            <pc:sldMk cId="2629876573" sldId="279"/>
            <ac:spMk id="8" creationId="{00000000-0000-0000-0000-000000000000}"/>
          </ac:spMkLst>
        </pc:spChg>
        <pc:spChg chg="mod">
          <ac:chgData name="Yinan Li" userId="55ba4f79fc26ccb6" providerId="LiveId" clId="{41AEF859-9EF9-4A01-9C28-020BA533C1DB}" dt="2024-09-21T02:29:43.379" v="180" actId="164"/>
          <ac:spMkLst>
            <pc:docMk/>
            <pc:sldMk cId="2629876573" sldId="279"/>
            <ac:spMk id="13" creationId="{00000000-0000-0000-0000-000000000000}"/>
          </ac:spMkLst>
        </pc:spChg>
        <pc:spChg chg="mod">
          <ac:chgData name="Yinan Li" userId="55ba4f79fc26ccb6" providerId="LiveId" clId="{41AEF859-9EF9-4A01-9C28-020BA533C1DB}" dt="2024-09-21T02:29:43.379" v="180" actId="164"/>
          <ac:spMkLst>
            <pc:docMk/>
            <pc:sldMk cId="2629876573" sldId="279"/>
            <ac:spMk id="18" creationId="{00000000-0000-0000-0000-000000000000}"/>
          </ac:spMkLst>
        </pc:spChg>
        <pc:grpChg chg="add mod">
          <ac:chgData name="Yinan Li" userId="55ba4f79fc26ccb6" providerId="LiveId" clId="{41AEF859-9EF9-4A01-9C28-020BA533C1DB}" dt="2024-09-21T02:29:43.379" v="180" actId="164"/>
          <ac:grpSpMkLst>
            <pc:docMk/>
            <pc:sldMk cId="2629876573" sldId="279"/>
            <ac:grpSpMk id="2" creationId="{09992F72-EC35-A66D-19CF-0F2FA44CBC27}"/>
          </ac:grpSpMkLst>
        </pc:grpChg>
        <pc:graphicFrameChg chg="mod">
          <ac:chgData name="Yinan Li" userId="55ba4f79fc26ccb6" providerId="LiveId" clId="{41AEF859-9EF9-4A01-9C28-020BA533C1DB}" dt="2024-09-21T02:29:43.379" v="180" actId="164"/>
          <ac:graphicFrameMkLst>
            <pc:docMk/>
            <pc:sldMk cId="2629876573" sldId="279"/>
            <ac:graphicFrameMk id="6" creationId="{00000000-0000-0000-0000-000000000000}"/>
          </ac:graphicFrameMkLst>
        </pc:graphicFrameChg>
        <pc:graphicFrameChg chg="mod">
          <ac:chgData name="Yinan Li" userId="55ba4f79fc26ccb6" providerId="LiveId" clId="{41AEF859-9EF9-4A01-9C28-020BA533C1DB}" dt="2024-09-21T02:29:43.379" v="180" actId="164"/>
          <ac:graphicFrameMkLst>
            <pc:docMk/>
            <pc:sldMk cId="2629876573" sldId="279"/>
            <ac:graphicFrameMk id="9" creationId="{00000000-0000-0000-0000-000000000000}"/>
          </ac:graphicFrameMkLst>
        </pc:graphicFrameChg>
        <pc:graphicFrameChg chg="mod">
          <ac:chgData name="Yinan Li" userId="55ba4f79fc26ccb6" providerId="LiveId" clId="{41AEF859-9EF9-4A01-9C28-020BA533C1DB}" dt="2024-09-21T02:29:43.379" v="180" actId="164"/>
          <ac:graphicFrameMkLst>
            <pc:docMk/>
            <pc:sldMk cId="2629876573" sldId="279"/>
            <ac:graphicFrameMk id="10" creationId="{00000000-0000-0000-0000-000000000000}"/>
          </ac:graphicFrameMkLst>
        </pc:graphicFrameChg>
        <pc:graphicFrameChg chg="mod">
          <ac:chgData name="Yinan Li" userId="55ba4f79fc26ccb6" providerId="LiveId" clId="{41AEF859-9EF9-4A01-9C28-020BA533C1DB}" dt="2024-09-21T02:29:43.379" v="180" actId="164"/>
          <ac:graphicFrameMkLst>
            <pc:docMk/>
            <pc:sldMk cId="2629876573" sldId="279"/>
            <ac:graphicFrameMk id="11" creationId="{00000000-0000-0000-0000-000000000000}"/>
          </ac:graphicFrameMkLst>
        </pc:graphicFrameChg>
        <pc:graphicFrameChg chg="mod">
          <ac:chgData name="Yinan Li" userId="55ba4f79fc26ccb6" providerId="LiveId" clId="{41AEF859-9EF9-4A01-9C28-020BA533C1DB}" dt="2024-09-21T02:29:43.379" v="180" actId="164"/>
          <ac:graphicFrameMkLst>
            <pc:docMk/>
            <pc:sldMk cId="2629876573" sldId="279"/>
            <ac:graphicFrameMk id="12" creationId="{00000000-0000-0000-0000-000000000000}"/>
          </ac:graphicFrameMkLst>
        </pc:graphicFrameChg>
        <pc:graphicFrameChg chg="mod">
          <ac:chgData name="Yinan Li" userId="55ba4f79fc26ccb6" providerId="LiveId" clId="{41AEF859-9EF9-4A01-9C28-020BA533C1DB}" dt="2024-09-21T02:29:43.379" v="180" actId="164"/>
          <ac:graphicFrameMkLst>
            <pc:docMk/>
            <pc:sldMk cId="2629876573" sldId="279"/>
            <ac:graphicFrameMk id="14" creationId="{00000000-0000-0000-0000-000000000000}"/>
          </ac:graphicFrameMkLst>
        </pc:graphicFrameChg>
        <pc:graphicFrameChg chg="mod">
          <ac:chgData name="Yinan Li" userId="55ba4f79fc26ccb6" providerId="LiveId" clId="{41AEF859-9EF9-4A01-9C28-020BA533C1DB}" dt="2024-09-21T02:29:43.379" v="180" actId="164"/>
          <ac:graphicFrameMkLst>
            <pc:docMk/>
            <pc:sldMk cId="2629876573" sldId="279"/>
            <ac:graphicFrameMk id="15" creationId="{00000000-0000-0000-0000-000000000000}"/>
          </ac:graphicFrameMkLst>
        </pc:graphicFrameChg>
        <pc:graphicFrameChg chg="mod">
          <ac:chgData name="Yinan Li" userId="55ba4f79fc26ccb6" providerId="LiveId" clId="{41AEF859-9EF9-4A01-9C28-020BA533C1DB}" dt="2024-09-21T02:29:43.379" v="180" actId="164"/>
          <ac:graphicFrameMkLst>
            <pc:docMk/>
            <pc:sldMk cId="2629876573" sldId="279"/>
            <ac:graphicFrameMk id="20" creationId="{00000000-0000-0000-0000-000000000000}"/>
          </ac:graphicFrameMkLst>
        </pc:graphicFrameChg>
      </pc:sldChg>
      <pc:sldChg chg="modAnim">
        <pc:chgData name="Yinan Li" userId="55ba4f79fc26ccb6" providerId="LiveId" clId="{41AEF859-9EF9-4A01-9C28-020BA533C1DB}" dt="2024-09-21T02:36:57.826" v="190"/>
        <pc:sldMkLst>
          <pc:docMk/>
          <pc:sldMk cId="2177206962" sldId="280"/>
        </pc:sldMkLst>
      </pc:sldChg>
      <pc:sldChg chg="delSp modAnim">
        <pc:chgData name="Yinan Li" userId="55ba4f79fc26ccb6" providerId="LiveId" clId="{41AEF859-9EF9-4A01-9C28-020BA533C1DB}" dt="2024-09-21T02:37:22.365" v="199" actId="478"/>
        <pc:sldMkLst>
          <pc:docMk/>
          <pc:sldMk cId="4190277498" sldId="281"/>
        </pc:sldMkLst>
        <pc:spChg chg="del">
          <ac:chgData name="Yinan Li" userId="55ba4f79fc26ccb6" providerId="LiveId" clId="{41AEF859-9EF9-4A01-9C28-020BA533C1DB}" dt="2024-09-21T02:37:22.365" v="199" actId="478"/>
          <ac:spMkLst>
            <pc:docMk/>
            <pc:sldMk cId="4190277498" sldId="281"/>
            <ac:spMk id="11" creationId="{00000000-0000-0000-0000-000000000000}"/>
          </ac:spMkLst>
        </pc:spChg>
      </pc:sldChg>
      <pc:sldChg chg="modSp modAnim">
        <pc:chgData name="Yinan Li" userId="55ba4f79fc26ccb6" providerId="LiveId" clId="{41AEF859-9EF9-4A01-9C28-020BA533C1DB}" dt="2024-09-21T02:39:21.866" v="234" actId="20577"/>
        <pc:sldMkLst>
          <pc:docMk/>
          <pc:sldMk cId="199658307" sldId="282"/>
        </pc:sldMkLst>
        <pc:spChg chg="mod">
          <ac:chgData name="Yinan Li" userId="55ba4f79fc26ccb6" providerId="LiveId" clId="{41AEF859-9EF9-4A01-9C28-020BA533C1DB}" dt="2024-09-21T02:39:21.866" v="234" actId="20577"/>
          <ac:spMkLst>
            <pc:docMk/>
            <pc:sldMk cId="199658307" sldId="282"/>
            <ac:spMk id="40" creationId="{00000000-0000-0000-0000-000000000000}"/>
          </ac:spMkLst>
        </pc:spChg>
      </pc:sldChg>
      <pc:sldChg chg="modAnim">
        <pc:chgData name="Yinan Li" userId="55ba4f79fc26ccb6" providerId="LiveId" clId="{41AEF859-9EF9-4A01-9C28-020BA533C1DB}" dt="2024-09-21T02:41:14.178" v="270"/>
        <pc:sldMkLst>
          <pc:docMk/>
          <pc:sldMk cId="624078602" sldId="283"/>
        </pc:sldMkLst>
      </pc:sldChg>
      <pc:sldChg chg="modAnim">
        <pc:chgData name="Yinan Li" userId="55ba4f79fc26ccb6" providerId="LiveId" clId="{41AEF859-9EF9-4A01-9C28-020BA533C1DB}" dt="2024-09-21T02:41:36.034" v="304"/>
        <pc:sldMkLst>
          <pc:docMk/>
          <pc:sldMk cId="2969144083" sldId="284"/>
        </pc:sldMkLst>
      </pc:sldChg>
      <pc:sldChg chg="modAnim">
        <pc:chgData name="Yinan Li" userId="55ba4f79fc26ccb6" providerId="LiveId" clId="{41AEF859-9EF9-4A01-9C28-020BA533C1DB}" dt="2024-09-21T02:42:34.762" v="311"/>
        <pc:sldMkLst>
          <pc:docMk/>
          <pc:sldMk cId="3333165821" sldId="285"/>
        </pc:sldMkLst>
      </pc:sldChg>
      <pc:sldChg chg="modAnim">
        <pc:chgData name="Yinan Li" userId="55ba4f79fc26ccb6" providerId="LiveId" clId="{41AEF859-9EF9-4A01-9C28-020BA533C1DB}" dt="2024-09-21T02:43:38.516" v="316"/>
        <pc:sldMkLst>
          <pc:docMk/>
          <pc:sldMk cId="368570760" sldId="286"/>
        </pc:sldMkLst>
      </pc:sldChg>
      <pc:sldChg chg="addSp modSp modAnim">
        <pc:chgData name="Yinan Li" userId="55ba4f79fc26ccb6" providerId="LiveId" clId="{41AEF859-9EF9-4A01-9C28-020BA533C1DB}" dt="2024-09-21T02:46:14.815" v="347"/>
        <pc:sldMkLst>
          <pc:docMk/>
          <pc:sldMk cId="1578713724" sldId="288"/>
        </pc:sldMkLst>
        <pc:spChg chg="mod">
          <ac:chgData name="Yinan Li" userId="55ba4f79fc26ccb6" providerId="LiveId" clId="{41AEF859-9EF9-4A01-9C28-020BA533C1DB}" dt="2024-09-21T02:46:10.259" v="346" actId="164"/>
          <ac:spMkLst>
            <pc:docMk/>
            <pc:sldMk cId="1578713724" sldId="288"/>
            <ac:spMk id="10" creationId="{00000000-0000-0000-0000-000000000000}"/>
          </ac:spMkLst>
        </pc:spChg>
        <pc:spChg chg="mod">
          <ac:chgData name="Yinan Li" userId="55ba4f79fc26ccb6" providerId="LiveId" clId="{41AEF859-9EF9-4A01-9C28-020BA533C1DB}" dt="2024-09-21T02:46:10.259" v="346" actId="164"/>
          <ac:spMkLst>
            <pc:docMk/>
            <pc:sldMk cId="1578713724" sldId="288"/>
            <ac:spMk id="12" creationId="{00000000-0000-0000-0000-000000000000}"/>
          </ac:spMkLst>
        </pc:spChg>
        <pc:spChg chg="mod">
          <ac:chgData name="Yinan Li" userId="55ba4f79fc26ccb6" providerId="LiveId" clId="{41AEF859-9EF9-4A01-9C28-020BA533C1DB}" dt="2024-09-21T02:46:10.259" v="346" actId="164"/>
          <ac:spMkLst>
            <pc:docMk/>
            <pc:sldMk cId="1578713724" sldId="288"/>
            <ac:spMk id="14" creationId="{00000000-0000-0000-0000-000000000000}"/>
          </ac:spMkLst>
        </pc:spChg>
        <pc:spChg chg="mod">
          <ac:chgData name="Yinan Li" userId="55ba4f79fc26ccb6" providerId="LiveId" clId="{41AEF859-9EF9-4A01-9C28-020BA533C1DB}" dt="2024-09-21T02:46:10.259" v="346" actId="164"/>
          <ac:spMkLst>
            <pc:docMk/>
            <pc:sldMk cId="1578713724" sldId="288"/>
            <ac:spMk id="16" creationId="{00000000-0000-0000-0000-000000000000}"/>
          </ac:spMkLst>
        </pc:spChg>
        <pc:spChg chg="mod">
          <ac:chgData name="Yinan Li" userId="55ba4f79fc26ccb6" providerId="LiveId" clId="{41AEF859-9EF9-4A01-9C28-020BA533C1DB}" dt="2024-09-21T02:46:10.259" v="346" actId="164"/>
          <ac:spMkLst>
            <pc:docMk/>
            <pc:sldMk cId="1578713724" sldId="288"/>
            <ac:spMk id="18" creationId="{00000000-0000-0000-0000-000000000000}"/>
          </ac:spMkLst>
        </pc:spChg>
        <pc:spChg chg="mod">
          <ac:chgData name="Yinan Li" userId="55ba4f79fc26ccb6" providerId="LiveId" clId="{41AEF859-9EF9-4A01-9C28-020BA533C1DB}" dt="2024-09-21T02:46:10.259" v="346" actId="164"/>
          <ac:spMkLst>
            <pc:docMk/>
            <pc:sldMk cId="1578713724" sldId="288"/>
            <ac:spMk id="20" creationId="{00000000-0000-0000-0000-000000000000}"/>
          </ac:spMkLst>
        </pc:spChg>
        <pc:spChg chg="mod">
          <ac:chgData name="Yinan Li" userId="55ba4f79fc26ccb6" providerId="LiveId" clId="{41AEF859-9EF9-4A01-9C28-020BA533C1DB}" dt="2024-09-21T02:46:10.259" v="346" actId="164"/>
          <ac:spMkLst>
            <pc:docMk/>
            <pc:sldMk cId="1578713724" sldId="288"/>
            <ac:spMk id="23" creationId="{00000000-0000-0000-0000-000000000000}"/>
          </ac:spMkLst>
        </pc:spChg>
        <pc:spChg chg="mod">
          <ac:chgData name="Yinan Li" userId="55ba4f79fc26ccb6" providerId="LiveId" clId="{41AEF859-9EF9-4A01-9C28-020BA533C1DB}" dt="2024-09-21T02:46:10.259" v="346" actId="164"/>
          <ac:spMkLst>
            <pc:docMk/>
            <pc:sldMk cId="1578713724" sldId="288"/>
            <ac:spMk id="24" creationId="{00000000-0000-0000-0000-000000000000}"/>
          </ac:spMkLst>
        </pc:spChg>
        <pc:spChg chg="mod">
          <ac:chgData name="Yinan Li" userId="55ba4f79fc26ccb6" providerId="LiveId" clId="{41AEF859-9EF9-4A01-9C28-020BA533C1DB}" dt="2024-09-21T02:46:10.259" v="346" actId="164"/>
          <ac:spMkLst>
            <pc:docMk/>
            <pc:sldMk cId="1578713724" sldId="288"/>
            <ac:spMk id="25" creationId="{00000000-0000-0000-0000-000000000000}"/>
          </ac:spMkLst>
        </pc:spChg>
        <pc:spChg chg="mod">
          <ac:chgData name="Yinan Li" userId="55ba4f79fc26ccb6" providerId="LiveId" clId="{41AEF859-9EF9-4A01-9C28-020BA533C1DB}" dt="2024-09-21T02:46:10.259" v="346" actId="164"/>
          <ac:spMkLst>
            <pc:docMk/>
            <pc:sldMk cId="1578713724" sldId="288"/>
            <ac:spMk id="26" creationId="{00000000-0000-0000-0000-000000000000}"/>
          </ac:spMkLst>
        </pc:spChg>
        <pc:spChg chg="mod">
          <ac:chgData name="Yinan Li" userId="55ba4f79fc26ccb6" providerId="LiveId" clId="{41AEF859-9EF9-4A01-9C28-020BA533C1DB}" dt="2024-09-21T02:46:10.259" v="346" actId="164"/>
          <ac:spMkLst>
            <pc:docMk/>
            <pc:sldMk cId="1578713724" sldId="288"/>
            <ac:spMk id="28" creationId="{00000000-0000-0000-0000-000000000000}"/>
          </ac:spMkLst>
        </pc:spChg>
        <pc:spChg chg="mod">
          <ac:chgData name="Yinan Li" userId="55ba4f79fc26ccb6" providerId="LiveId" clId="{41AEF859-9EF9-4A01-9C28-020BA533C1DB}" dt="2024-09-21T02:46:10.259" v="346" actId="164"/>
          <ac:spMkLst>
            <pc:docMk/>
            <pc:sldMk cId="1578713724" sldId="288"/>
            <ac:spMk id="29" creationId="{00000000-0000-0000-0000-000000000000}"/>
          </ac:spMkLst>
        </pc:spChg>
        <pc:spChg chg="mod">
          <ac:chgData name="Yinan Li" userId="55ba4f79fc26ccb6" providerId="LiveId" clId="{41AEF859-9EF9-4A01-9C28-020BA533C1DB}" dt="2024-09-21T02:46:10.259" v="346" actId="164"/>
          <ac:spMkLst>
            <pc:docMk/>
            <pc:sldMk cId="1578713724" sldId="288"/>
            <ac:spMk id="30" creationId="{00000000-0000-0000-0000-000000000000}"/>
          </ac:spMkLst>
        </pc:spChg>
        <pc:spChg chg="mod">
          <ac:chgData name="Yinan Li" userId="55ba4f79fc26ccb6" providerId="LiveId" clId="{41AEF859-9EF9-4A01-9C28-020BA533C1DB}" dt="2024-09-21T02:46:10.259" v="346" actId="164"/>
          <ac:spMkLst>
            <pc:docMk/>
            <pc:sldMk cId="1578713724" sldId="288"/>
            <ac:spMk id="31" creationId="{00000000-0000-0000-0000-000000000000}"/>
          </ac:spMkLst>
        </pc:spChg>
        <pc:grpChg chg="add mod">
          <ac:chgData name="Yinan Li" userId="55ba4f79fc26ccb6" providerId="LiveId" clId="{41AEF859-9EF9-4A01-9C28-020BA533C1DB}" dt="2024-09-21T02:46:10.259" v="346" actId="164"/>
          <ac:grpSpMkLst>
            <pc:docMk/>
            <pc:sldMk cId="1578713724" sldId="288"/>
            <ac:grpSpMk id="2" creationId="{E3DED41A-2635-ED28-9100-1D185CD68FB3}"/>
          </ac:grpSpMkLst>
        </pc:grpChg>
        <pc:graphicFrameChg chg="mod">
          <ac:chgData name="Yinan Li" userId="55ba4f79fc26ccb6" providerId="LiveId" clId="{41AEF859-9EF9-4A01-9C28-020BA533C1DB}" dt="2024-09-21T02:46:10.259" v="346" actId="164"/>
          <ac:graphicFrameMkLst>
            <pc:docMk/>
            <pc:sldMk cId="1578713724" sldId="288"/>
            <ac:graphicFrameMk id="11" creationId="{00000000-0000-0000-0000-000000000000}"/>
          </ac:graphicFrameMkLst>
        </pc:graphicFrameChg>
        <pc:graphicFrameChg chg="mod">
          <ac:chgData name="Yinan Li" userId="55ba4f79fc26ccb6" providerId="LiveId" clId="{41AEF859-9EF9-4A01-9C28-020BA533C1DB}" dt="2024-09-21T02:46:10.259" v="346" actId="164"/>
          <ac:graphicFrameMkLst>
            <pc:docMk/>
            <pc:sldMk cId="1578713724" sldId="288"/>
            <ac:graphicFrameMk id="13" creationId="{00000000-0000-0000-0000-000000000000}"/>
          </ac:graphicFrameMkLst>
        </pc:graphicFrameChg>
        <pc:graphicFrameChg chg="mod">
          <ac:chgData name="Yinan Li" userId="55ba4f79fc26ccb6" providerId="LiveId" clId="{41AEF859-9EF9-4A01-9C28-020BA533C1DB}" dt="2024-09-21T02:46:10.259" v="346" actId="164"/>
          <ac:graphicFrameMkLst>
            <pc:docMk/>
            <pc:sldMk cId="1578713724" sldId="288"/>
            <ac:graphicFrameMk id="15" creationId="{00000000-0000-0000-0000-000000000000}"/>
          </ac:graphicFrameMkLst>
        </pc:graphicFrameChg>
        <pc:graphicFrameChg chg="mod">
          <ac:chgData name="Yinan Li" userId="55ba4f79fc26ccb6" providerId="LiveId" clId="{41AEF859-9EF9-4A01-9C28-020BA533C1DB}" dt="2024-09-21T02:46:10.259" v="346" actId="164"/>
          <ac:graphicFrameMkLst>
            <pc:docMk/>
            <pc:sldMk cId="1578713724" sldId="288"/>
            <ac:graphicFrameMk id="17" creationId="{00000000-0000-0000-0000-000000000000}"/>
          </ac:graphicFrameMkLst>
        </pc:graphicFrameChg>
        <pc:graphicFrameChg chg="mod">
          <ac:chgData name="Yinan Li" userId="55ba4f79fc26ccb6" providerId="LiveId" clId="{41AEF859-9EF9-4A01-9C28-020BA533C1DB}" dt="2024-09-21T02:46:10.259" v="346" actId="164"/>
          <ac:graphicFrameMkLst>
            <pc:docMk/>
            <pc:sldMk cId="1578713724" sldId="288"/>
            <ac:graphicFrameMk id="19" creationId="{00000000-0000-0000-0000-000000000000}"/>
          </ac:graphicFrameMkLst>
        </pc:graphicFrameChg>
        <pc:graphicFrameChg chg="mod">
          <ac:chgData name="Yinan Li" userId="55ba4f79fc26ccb6" providerId="LiveId" clId="{41AEF859-9EF9-4A01-9C28-020BA533C1DB}" dt="2024-09-21T02:46:10.259" v="346" actId="164"/>
          <ac:graphicFrameMkLst>
            <pc:docMk/>
            <pc:sldMk cId="1578713724" sldId="288"/>
            <ac:graphicFrameMk id="21" creationId="{00000000-0000-0000-0000-000000000000}"/>
          </ac:graphicFrameMkLst>
        </pc:graphicFrameChg>
        <pc:graphicFrameChg chg="mod">
          <ac:chgData name="Yinan Li" userId="55ba4f79fc26ccb6" providerId="LiveId" clId="{41AEF859-9EF9-4A01-9C28-020BA533C1DB}" dt="2024-09-21T02:46:10.259" v="346" actId="164"/>
          <ac:graphicFrameMkLst>
            <pc:docMk/>
            <pc:sldMk cId="1578713724" sldId="288"/>
            <ac:graphicFrameMk id="22" creationId="{00000000-0000-0000-0000-000000000000}"/>
          </ac:graphicFrameMkLst>
        </pc:graphicFrameChg>
      </pc:sldChg>
      <pc:sldChg chg="modSp modAnim">
        <pc:chgData name="Yinan Li" userId="55ba4f79fc26ccb6" providerId="LiveId" clId="{41AEF859-9EF9-4A01-9C28-020BA533C1DB}" dt="2024-09-21T02:47:32.068" v="359"/>
        <pc:sldMkLst>
          <pc:docMk/>
          <pc:sldMk cId="2481190021" sldId="289"/>
        </pc:sldMkLst>
        <pc:spChg chg="mod">
          <ac:chgData name="Yinan Li" userId="55ba4f79fc26ccb6" providerId="LiveId" clId="{41AEF859-9EF9-4A01-9C28-020BA533C1DB}" dt="2024-09-21T02:47:16.032" v="358" actId="20577"/>
          <ac:spMkLst>
            <pc:docMk/>
            <pc:sldMk cId="2481190021" sldId="289"/>
            <ac:spMk id="17" creationId="{00000000-0000-0000-0000-000000000000}"/>
          </ac:spMkLst>
        </pc:spChg>
      </pc:sldChg>
      <pc:sldChg chg="modAnim">
        <pc:chgData name="Yinan Li" userId="55ba4f79fc26ccb6" providerId="LiveId" clId="{41AEF859-9EF9-4A01-9C28-020BA533C1DB}" dt="2024-09-21T02:49:53.514" v="372"/>
        <pc:sldMkLst>
          <pc:docMk/>
          <pc:sldMk cId="3240180233" sldId="290"/>
        </pc:sldMkLst>
      </pc:sldChg>
      <pc:sldChg chg="addSp delSp modSp mod modAnim">
        <pc:chgData name="Yinan Li" userId="55ba4f79fc26ccb6" providerId="LiveId" clId="{41AEF859-9EF9-4A01-9C28-020BA533C1DB}" dt="2024-09-21T02:56:39.844" v="551"/>
        <pc:sldMkLst>
          <pc:docMk/>
          <pc:sldMk cId="1954266308" sldId="291"/>
        </pc:sldMkLst>
        <pc:spChg chg="mod">
          <ac:chgData name="Yinan Li" userId="55ba4f79fc26ccb6" providerId="LiveId" clId="{41AEF859-9EF9-4A01-9C28-020BA533C1DB}" dt="2024-09-21T02:55:52.400" v="546" actId="1076"/>
          <ac:spMkLst>
            <pc:docMk/>
            <pc:sldMk cId="1954266308" sldId="291"/>
            <ac:spMk id="4" creationId="{00000000-0000-0000-0000-000000000000}"/>
          </ac:spMkLst>
        </pc:spChg>
        <pc:spChg chg="mod">
          <ac:chgData name="Yinan Li" userId="55ba4f79fc26ccb6" providerId="LiveId" clId="{41AEF859-9EF9-4A01-9C28-020BA533C1DB}" dt="2024-09-21T02:54:01.514" v="511" actId="207"/>
          <ac:spMkLst>
            <pc:docMk/>
            <pc:sldMk cId="1954266308" sldId="291"/>
            <ac:spMk id="5" creationId="{00000000-0000-0000-0000-000000000000}"/>
          </ac:spMkLst>
        </pc:spChg>
        <pc:spChg chg="del">
          <ac:chgData name="Yinan Li" userId="55ba4f79fc26ccb6" providerId="LiveId" clId="{41AEF859-9EF9-4A01-9C28-020BA533C1DB}" dt="2024-09-21T02:50:51.461" v="373" actId="478"/>
          <ac:spMkLst>
            <pc:docMk/>
            <pc:sldMk cId="1954266308" sldId="291"/>
            <ac:spMk id="6" creationId="{00000000-0000-0000-0000-000000000000}"/>
          </ac:spMkLst>
        </pc:spChg>
        <pc:spChg chg="del">
          <ac:chgData name="Yinan Li" userId="55ba4f79fc26ccb6" providerId="LiveId" clId="{41AEF859-9EF9-4A01-9C28-020BA533C1DB}" dt="2024-09-21T02:50:51.461" v="373" actId="478"/>
          <ac:spMkLst>
            <pc:docMk/>
            <pc:sldMk cId="1954266308" sldId="291"/>
            <ac:spMk id="7" creationId="{00000000-0000-0000-0000-000000000000}"/>
          </ac:spMkLst>
        </pc:spChg>
        <pc:spChg chg="del">
          <ac:chgData name="Yinan Li" userId="55ba4f79fc26ccb6" providerId="LiveId" clId="{41AEF859-9EF9-4A01-9C28-020BA533C1DB}" dt="2024-09-21T02:50:51.461" v="373" actId="478"/>
          <ac:spMkLst>
            <pc:docMk/>
            <pc:sldMk cId="1954266308" sldId="291"/>
            <ac:spMk id="8" creationId="{00000000-0000-0000-0000-000000000000}"/>
          </ac:spMkLst>
        </pc:spChg>
        <pc:spChg chg="del">
          <ac:chgData name="Yinan Li" userId="55ba4f79fc26ccb6" providerId="LiveId" clId="{41AEF859-9EF9-4A01-9C28-020BA533C1DB}" dt="2024-09-21T02:50:51.461" v="373" actId="478"/>
          <ac:spMkLst>
            <pc:docMk/>
            <pc:sldMk cId="1954266308" sldId="291"/>
            <ac:spMk id="9" creationId="{00000000-0000-0000-0000-000000000000}"/>
          </ac:spMkLst>
        </pc:spChg>
        <pc:spChg chg="del">
          <ac:chgData name="Yinan Li" userId="55ba4f79fc26ccb6" providerId="LiveId" clId="{41AEF859-9EF9-4A01-9C28-020BA533C1DB}" dt="2024-09-21T02:50:51.461" v="373" actId="478"/>
          <ac:spMkLst>
            <pc:docMk/>
            <pc:sldMk cId="1954266308" sldId="291"/>
            <ac:spMk id="10" creationId="{00000000-0000-0000-0000-000000000000}"/>
          </ac:spMkLst>
        </pc:spChg>
        <pc:spChg chg="del">
          <ac:chgData name="Yinan Li" userId="55ba4f79fc26ccb6" providerId="LiveId" clId="{41AEF859-9EF9-4A01-9C28-020BA533C1DB}" dt="2024-09-21T02:50:51.461" v="373" actId="478"/>
          <ac:spMkLst>
            <pc:docMk/>
            <pc:sldMk cId="1954266308" sldId="291"/>
            <ac:spMk id="11" creationId="{00000000-0000-0000-0000-000000000000}"/>
          </ac:spMkLst>
        </pc:spChg>
        <pc:spChg chg="del">
          <ac:chgData name="Yinan Li" userId="55ba4f79fc26ccb6" providerId="LiveId" clId="{41AEF859-9EF9-4A01-9C28-020BA533C1DB}" dt="2024-09-21T02:50:51.461" v="373" actId="478"/>
          <ac:spMkLst>
            <pc:docMk/>
            <pc:sldMk cId="1954266308" sldId="291"/>
            <ac:spMk id="12" creationId="{00000000-0000-0000-0000-000000000000}"/>
          </ac:spMkLst>
        </pc:spChg>
        <pc:spChg chg="del">
          <ac:chgData name="Yinan Li" userId="55ba4f79fc26ccb6" providerId="LiveId" clId="{41AEF859-9EF9-4A01-9C28-020BA533C1DB}" dt="2024-09-21T02:50:51.461" v="373" actId="478"/>
          <ac:spMkLst>
            <pc:docMk/>
            <pc:sldMk cId="1954266308" sldId="291"/>
            <ac:spMk id="13" creationId="{00000000-0000-0000-0000-000000000000}"/>
          </ac:spMkLst>
        </pc:spChg>
        <pc:spChg chg="del">
          <ac:chgData name="Yinan Li" userId="55ba4f79fc26ccb6" providerId="LiveId" clId="{41AEF859-9EF9-4A01-9C28-020BA533C1DB}" dt="2024-09-21T02:50:51.461" v="373" actId="478"/>
          <ac:spMkLst>
            <pc:docMk/>
            <pc:sldMk cId="1954266308" sldId="291"/>
            <ac:spMk id="14" creationId="{00000000-0000-0000-0000-000000000000}"/>
          </ac:spMkLst>
        </pc:spChg>
        <pc:spChg chg="del">
          <ac:chgData name="Yinan Li" userId="55ba4f79fc26ccb6" providerId="LiveId" clId="{41AEF859-9EF9-4A01-9C28-020BA533C1DB}" dt="2024-09-21T02:50:51.461" v="373" actId="478"/>
          <ac:spMkLst>
            <pc:docMk/>
            <pc:sldMk cId="1954266308" sldId="291"/>
            <ac:spMk id="15" creationId="{00000000-0000-0000-0000-000000000000}"/>
          </ac:spMkLst>
        </pc:spChg>
        <pc:spChg chg="del">
          <ac:chgData name="Yinan Li" userId="55ba4f79fc26ccb6" providerId="LiveId" clId="{41AEF859-9EF9-4A01-9C28-020BA533C1DB}" dt="2024-09-21T02:50:51.461" v="373" actId="478"/>
          <ac:spMkLst>
            <pc:docMk/>
            <pc:sldMk cId="1954266308" sldId="291"/>
            <ac:spMk id="16" creationId="{00000000-0000-0000-0000-000000000000}"/>
          </ac:spMkLst>
        </pc:spChg>
        <pc:spChg chg="del">
          <ac:chgData name="Yinan Li" userId="55ba4f79fc26ccb6" providerId="LiveId" clId="{41AEF859-9EF9-4A01-9C28-020BA533C1DB}" dt="2024-09-21T02:50:51.461" v="373" actId="478"/>
          <ac:spMkLst>
            <pc:docMk/>
            <pc:sldMk cId="1954266308" sldId="291"/>
            <ac:spMk id="17" creationId="{00000000-0000-0000-0000-000000000000}"/>
          </ac:spMkLst>
        </pc:spChg>
        <pc:spChg chg="del">
          <ac:chgData name="Yinan Li" userId="55ba4f79fc26ccb6" providerId="LiveId" clId="{41AEF859-9EF9-4A01-9C28-020BA533C1DB}" dt="2024-09-21T02:50:51.461" v="373" actId="478"/>
          <ac:spMkLst>
            <pc:docMk/>
            <pc:sldMk cId="1954266308" sldId="291"/>
            <ac:spMk id="18" creationId="{00000000-0000-0000-0000-000000000000}"/>
          </ac:spMkLst>
        </pc:spChg>
        <pc:spChg chg="mod">
          <ac:chgData name="Yinan Li" userId="55ba4f79fc26ccb6" providerId="LiveId" clId="{41AEF859-9EF9-4A01-9C28-020BA533C1DB}" dt="2024-09-21T02:56:03.664" v="547" actId="207"/>
          <ac:spMkLst>
            <pc:docMk/>
            <pc:sldMk cId="1954266308" sldId="291"/>
            <ac:spMk id="23" creationId="{00000000-0000-0000-0000-000000000000}"/>
          </ac:spMkLst>
        </pc:spChg>
        <pc:spChg chg="del">
          <ac:chgData name="Yinan Li" userId="55ba4f79fc26ccb6" providerId="LiveId" clId="{41AEF859-9EF9-4A01-9C28-020BA533C1DB}" dt="2024-09-21T02:50:51.461" v="373" actId="478"/>
          <ac:spMkLst>
            <pc:docMk/>
            <pc:sldMk cId="1954266308" sldId="291"/>
            <ac:spMk id="27" creationId="{00000000-0000-0000-0000-000000000000}"/>
          </ac:spMkLst>
        </pc:spChg>
        <pc:spChg chg="del">
          <ac:chgData name="Yinan Li" userId="55ba4f79fc26ccb6" providerId="LiveId" clId="{41AEF859-9EF9-4A01-9C28-020BA533C1DB}" dt="2024-09-21T02:50:51.461" v="373" actId="478"/>
          <ac:spMkLst>
            <pc:docMk/>
            <pc:sldMk cId="1954266308" sldId="291"/>
            <ac:spMk id="28" creationId="{00000000-0000-0000-0000-000000000000}"/>
          </ac:spMkLst>
        </pc:spChg>
        <pc:spChg chg="del">
          <ac:chgData name="Yinan Li" userId="55ba4f79fc26ccb6" providerId="LiveId" clId="{41AEF859-9EF9-4A01-9C28-020BA533C1DB}" dt="2024-09-21T02:50:51.461" v="373" actId="478"/>
          <ac:spMkLst>
            <pc:docMk/>
            <pc:sldMk cId="1954266308" sldId="291"/>
            <ac:spMk id="29" creationId="{00000000-0000-0000-0000-000000000000}"/>
          </ac:spMkLst>
        </pc:spChg>
        <pc:spChg chg="del">
          <ac:chgData name="Yinan Li" userId="55ba4f79fc26ccb6" providerId="LiveId" clId="{41AEF859-9EF9-4A01-9C28-020BA533C1DB}" dt="2024-09-21T02:50:51.461" v="373" actId="478"/>
          <ac:spMkLst>
            <pc:docMk/>
            <pc:sldMk cId="1954266308" sldId="291"/>
            <ac:spMk id="30" creationId="{00000000-0000-0000-0000-000000000000}"/>
          </ac:spMkLst>
        </pc:spChg>
        <pc:spChg chg="del">
          <ac:chgData name="Yinan Li" userId="55ba4f79fc26ccb6" providerId="LiveId" clId="{41AEF859-9EF9-4A01-9C28-020BA533C1DB}" dt="2024-09-21T02:50:51.461" v="373" actId="478"/>
          <ac:spMkLst>
            <pc:docMk/>
            <pc:sldMk cId="1954266308" sldId="291"/>
            <ac:spMk id="31" creationId="{00000000-0000-0000-0000-000000000000}"/>
          </ac:spMkLst>
        </pc:spChg>
        <pc:spChg chg="del">
          <ac:chgData name="Yinan Li" userId="55ba4f79fc26ccb6" providerId="LiveId" clId="{41AEF859-9EF9-4A01-9C28-020BA533C1DB}" dt="2024-09-21T02:50:51.461" v="373" actId="478"/>
          <ac:spMkLst>
            <pc:docMk/>
            <pc:sldMk cId="1954266308" sldId="291"/>
            <ac:spMk id="32" creationId="{00000000-0000-0000-0000-000000000000}"/>
          </ac:spMkLst>
        </pc:spChg>
        <pc:spChg chg="del">
          <ac:chgData name="Yinan Li" userId="55ba4f79fc26ccb6" providerId="LiveId" clId="{41AEF859-9EF9-4A01-9C28-020BA533C1DB}" dt="2024-09-21T02:50:51.461" v="373" actId="478"/>
          <ac:spMkLst>
            <pc:docMk/>
            <pc:sldMk cId="1954266308" sldId="291"/>
            <ac:spMk id="34" creationId="{00000000-0000-0000-0000-000000000000}"/>
          </ac:spMkLst>
        </pc:spChg>
        <pc:spChg chg="del">
          <ac:chgData name="Yinan Li" userId="55ba4f79fc26ccb6" providerId="LiveId" clId="{41AEF859-9EF9-4A01-9C28-020BA533C1DB}" dt="2024-09-21T02:50:51.461" v="373" actId="478"/>
          <ac:spMkLst>
            <pc:docMk/>
            <pc:sldMk cId="1954266308" sldId="291"/>
            <ac:spMk id="35" creationId="{00000000-0000-0000-0000-000000000000}"/>
          </ac:spMkLst>
        </pc:spChg>
        <pc:spChg chg="del">
          <ac:chgData name="Yinan Li" userId="55ba4f79fc26ccb6" providerId="LiveId" clId="{41AEF859-9EF9-4A01-9C28-020BA533C1DB}" dt="2024-09-21T02:50:51.461" v="373" actId="478"/>
          <ac:spMkLst>
            <pc:docMk/>
            <pc:sldMk cId="1954266308" sldId="291"/>
            <ac:spMk id="36" creationId="{00000000-0000-0000-0000-000000000000}"/>
          </ac:spMkLst>
        </pc:spChg>
        <pc:spChg chg="del">
          <ac:chgData name="Yinan Li" userId="55ba4f79fc26ccb6" providerId="LiveId" clId="{41AEF859-9EF9-4A01-9C28-020BA533C1DB}" dt="2024-09-21T02:50:51.461" v="373" actId="478"/>
          <ac:spMkLst>
            <pc:docMk/>
            <pc:sldMk cId="1954266308" sldId="291"/>
            <ac:spMk id="37" creationId="{00000000-0000-0000-0000-000000000000}"/>
          </ac:spMkLst>
        </pc:spChg>
        <pc:spChg chg="del">
          <ac:chgData name="Yinan Li" userId="55ba4f79fc26ccb6" providerId="LiveId" clId="{41AEF859-9EF9-4A01-9C28-020BA533C1DB}" dt="2024-09-21T02:50:51.461" v="373" actId="478"/>
          <ac:spMkLst>
            <pc:docMk/>
            <pc:sldMk cId="1954266308" sldId="291"/>
            <ac:spMk id="38" creationId="{00000000-0000-0000-0000-000000000000}"/>
          </ac:spMkLst>
        </pc:spChg>
        <pc:spChg chg="del">
          <ac:chgData name="Yinan Li" userId="55ba4f79fc26ccb6" providerId="LiveId" clId="{41AEF859-9EF9-4A01-9C28-020BA533C1DB}" dt="2024-09-21T02:50:51.461" v="373" actId="478"/>
          <ac:spMkLst>
            <pc:docMk/>
            <pc:sldMk cId="1954266308" sldId="291"/>
            <ac:spMk id="39" creationId="{00000000-0000-0000-0000-000000000000}"/>
          </ac:spMkLst>
        </pc:spChg>
        <pc:spChg chg="del">
          <ac:chgData name="Yinan Li" userId="55ba4f79fc26ccb6" providerId="LiveId" clId="{41AEF859-9EF9-4A01-9C28-020BA533C1DB}" dt="2024-09-21T02:50:51.461" v="373" actId="478"/>
          <ac:spMkLst>
            <pc:docMk/>
            <pc:sldMk cId="1954266308" sldId="291"/>
            <ac:spMk id="40" creationId="{00000000-0000-0000-0000-000000000000}"/>
          </ac:spMkLst>
        </pc:spChg>
        <pc:spChg chg="del">
          <ac:chgData name="Yinan Li" userId="55ba4f79fc26ccb6" providerId="LiveId" clId="{41AEF859-9EF9-4A01-9C28-020BA533C1DB}" dt="2024-09-21T02:50:51.461" v="373" actId="478"/>
          <ac:spMkLst>
            <pc:docMk/>
            <pc:sldMk cId="1954266308" sldId="291"/>
            <ac:spMk id="41" creationId="{00000000-0000-0000-0000-000000000000}"/>
          </ac:spMkLst>
        </pc:spChg>
        <pc:spChg chg="del">
          <ac:chgData name="Yinan Li" userId="55ba4f79fc26ccb6" providerId="LiveId" clId="{41AEF859-9EF9-4A01-9C28-020BA533C1DB}" dt="2024-09-21T02:50:51.461" v="373" actId="478"/>
          <ac:spMkLst>
            <pc:docMk/>
            <pc:sldMk cId="1954266308" sldId="291"/>
            <ac:spMk id="42" creationId="{00000000-0000-0000-0000-000000000000}"/>
          </ac:spMkLst>
        </pc:spChg>
        <pc:spChg chg="del">
          <ac:chgData name="Yinan Li" userId="55ba4f79fc26ccb6" providerId="LiveId" clId="{41AEF859-9EF9-4A01-9C28-020BA533C1DB}" dt="2024-09-21T02:50:51.461" v="373" actId="478"/>
          <ac:spMkLst>
            <pc:docMk/>
            <pc:sldMk cId="1954266308" sldId="291"/>
            <ac:spMk id="43" creationId="{00000000-0000-0000-0000-000000000000}"/>
          </ac:spMkLst>
        </pc:spChg>
        <pc:spChg chg="del">
          <ac:chgData name="Yinan Li" userId="55ba4f79fc26ccb6" providerId="LiveId" clId="{41AEF859-9EF9-4A01-9C28-020BA533C1DB}" dt="2024-09-21T02:50:51.461" v="373" actId="478"/>
          <ac:spMkLst>
            <pc:docMk/>
            <pc:sldMk cId="1954266308" sldId="291"/>
            <ac:spMk id="44" creationId="{00000000-0000-0000-0000-000000000000}"/>
          </ac:spMkLst>
        </pc:spChg>
        <pc:spChg chg="del">
          <ac:chgData name="Yinan Li" userId="55ba4f79fc26ccb6" providerId="LiveId" clId="{41AEF859-9EF9-4A01-9C28-020BA533C1DB}" dt="2024-09-21T02:50:51.461" v="373" actId="478"/>
          <ac:spMkLst>
            <pc:docMk/>
            <pc:sldMk cId="1954266308" sldId="291"/>
            <ac:spMk id="45" creationId="{00000000-0000-0000-0000-000000000000}"/>
          </ac:spMkLst>
        </pc:spChg>
        <pc:spChg chg="del">
          <ac:chgData name="Yinan Li" userId="55ba4f79fc26ccb6" providerId="LiveId" clId="{41AEF859-9EF9-4A01-9C28-020BA533C1DB}" dt="2024-09-21T02:50:51.461" v="373" actId="478"/>
          <ac:spMkLst>
            <pc:docMk/>
            <pc:sldMk cId="1954266308" sldId="291"/>
            <ac:spMk id="46" creationId="{00000000-0000-0000-0000-000000000000}"/>
          </ac:spMkLst>
        </pc:spChg>
        <pc:spChg chg="del">
          <ac:chgData name="Yinan Li" userId="55ba4f79fc26ccb6" providerId="LiveId" clId="{41AEF859-9EF9-4A01-9C28-020BA533C1DB}" dt="2024-09-21T02:50:51.461" v="373" actId="478"/>
          <ac:spMkLst>
            <pc:docMk/>
            <pc:sldMk cId="1954266308" sldId="291"/>
            <ac:spMk id="47" creationId="{00000000-0000-0000-0000-000000000000}"/>
          </ac:spMkLst>
        </pc:spChg>
        <pc:spChg chg="del">
          <ac:chgData name="Yinan Li" userId="55ba4f79fc26ccb6" providerId="LiveId" clId="{41AEF859-9EF9-4A01-9C28-020BA533C1DB}" dt="2024-09-21T02:50:51.461" v="373" actId="478"/>
          <ac:spMkLst>
            <pc:docMk/>
            <pc:sldMk cId="1954266308" sldId="291"/>
            <ac:spMk id="48" creationId="{00000000-0000-0000-0000-000000000000}"/>
          </ac:spMkLst>
        </pc:spChg>
        <pc:spChg chg="del">
          <ac:chgData name="Yinan Li" userId="55ba4f79fc26ccb6" providerId="LiveId" clId="{41AEF859-9EF9-4A01-9C28-020BA533C1DB}" dt="2024-09-21T02:50:51.461" v="373" actId="478"/>
          <ac:spMkLst>
            <pc:docMk/>
            <pc:sldMk cId="1954266308" sldId="291"/>
            <ac:spMk id="49" creationId="{00000000-0000-0000-0000-000000000000}"/>
          </ac:spMkLst>
        </pc:spChg>
        <pc:spChg chg="del">
          <ac:chgData name="Yinan Li" userId="55ba4f79fc26ccb6" providerId="LiveId" clId="{41AEF859-9EF9-4A01-9C28-020BA533C1DB}" dt="2024-09-21T02:50:51.461" v="373" actId="478"/>
          <ac:spMkLst>
            <pc:docMk/>
            <pc:sldMk cId="1954266308" sldId="291"/>
            <ac:spMk id="50" creationId="{00000000-0000-0000-0000-000000000000}"/>
          </ac:spMkLst>
        </pc:spChg>
        <pc:spChg chg="del">
          <ac:chgData name="Yinan Li" userId="55ba4f79fc26ccb6" providerId="LiveId" clId="{41AEF859-9EF9-4A01-9C28-020BA533C1DB}" dt="2024-09-21T02:50:51.461" v="373" actId="478"/>
          <ac:spMkLst>
            <pc:docMk/>
            <pc:sldMk cId="1954266308" sldId="291"/>
            <ac:spMk id="51" creationId="{00000000-0000-0000-0000-000000000000}"/>
          </ac:spMkLst>
        </pc:spChg>
        <pc:spChg chg="del">
          <ac:chgData name="Yinan Li" userId="55ba4f79fc26ccb6" providerId="LiveId" clId="{41AEF859-9EF9-4A01-9C28-020BA533C1DB}" dt="2024-09-21T02:50:51.461" v="373" actId="478"/>
          <ac:spMkLst>
            <pc:docMk/>
            <pc:sldMk cId="1954266308" sldId="291"/>
            <ac:spMk id="52" creationId="{00000000-0000-0000-0000-000000000000}"/>
          </ac:spMkLst>
        </pc:spChg>
        <pc:spChg chg="del">
          <ac:chgData name="Yinan Li" userId="55ba4f79fc26ccb6" providerId="LiveId" clId="{41AEF859-9EF9-4A01-9C28-020BA533C1DB}" dt="2024-09-21T02:50:51.461" v="373" actId="478"/>
          <ac:spMkLst>
            <pc:docMk/>
            <pc:sldMk cId="1954266308" sldId="291"/>
            <ac:spMk id="53" creationId="{00000000-0000-0000-0000-000000000000}"/>
          </ac:spMkLst>
        </pc:spChg>
        <pc:spChg chg="del">
          <ac:chgData name="Yinan Li" userId="55ba4f79fc26ccb6" providerId="LiveId" clId="{41AEF859-9EF9-4A01-9C28-020BA533C1DB}" dt="2024-09-21T02:50:51.461" v="373" actId="478"/>
          <ac:spMkLst>
            <pc:docMk/>
            <pc:sldMk cId="1954266308" sldId="291"/>
            <ac:spMk id="54" creationId="{00000000-0000-0000-0000-000000000000}"/>
          </ac:spMkLst>
        </pc:spChg>
        <pc:spChg chg="del">
          <ac:chgData name="Yinan Li" userId="55ba4f79fc26ccb6" providerId="LiveId" clId="{41AEF859-9EF9-4A01-9C28-020BA533C1DB}" dt="2024-09-21T02:50:51.461" v="373" actId="478"/>
          <ac:spMkLst>
            <pc:docMk/>
            <pc:sldMk cId="1954266308" sldId="291"/>
            <ac:spMk id="55" creationId="{00000000-0000-0000-0000-000000000000}"/>
          </ac:spMkLst>
        </pc:spChg>
        <pc:spChg chg="del">
          <ac:chgData name="Yinan Li" userId="55ba4f79fc26ccb6" providerId="LiveId" clId="{41AEF859-9EF9-4A01-9C28-020BA533C1DB}" dt="2024-09-21T02:50:51.461" v="373" actId="478"/>
          <ac:spMkLst>
            <pc:docMk/>
            <pc:sldMk cId="1954266308" sldId="291"/>
            <ac:spMk id="56" creationId="{00000000-0000-0000-0000-000000000000}"/>
          </ac:spMkLst>
        </pc:spChg>
        <pc:spChg chg="del">
          <ac:chgData name="Yinan Li" userId="55ba4f79fc26ccb6" providerId="LiveId" clId="{41AEF859-9EF9-4A01-9C28-020BA533C1DB}" dt="2024-09-21T02:50:51.461" v="373" actId="478"/>
          <ac:spMkLst>
            <pc:docMk/>
            <pc:sldMk cId="1954266308" sldId="291"/>
            <ac:spMk id="57" creationId="{00000000-0000-0000-0000-000000000000}"/>
          </ac:spMkLst>
        </pc:spChg>
        <pc:spChg chg="del">
          <ac:chgData name="Yinan Li" userId="55ba4f79fc26ccb6" providerId="LiveId" clId="{41AEF859-9EF9-4A01-9C28-020BA533C1DB}" dt="2024-09-21T02:50:51.461" v="373" actId="478"/>
          <ac:spMkLst>
            <pc:docMk/>
            <pc:sldMk cId="1954266308" sldId="291"/>
            <ac:spMk id="58" creationId="{00000000-0000-0000-0000-000000000000}"/>
          </ac:spMkLst>
        </pc:spChg>
        <pc:spChg chg="del">
          <ac:chgData name="Yinan Li" userId="55ba4f79fc26ccb6" providerId="LiveId" clId="{41AEF859-9EF9-4A01-9C28-020BA533C1DB}" dt="2024-09-21T02:50:51.461" v="373" actId="478"/>
          <ac:spMkLst>
            <pc:docMk/>
            <pc:sldMk cId="1954266308" sldId="291"/>
            <ac:spMk id="59" creationId="{00000000-0000-0000-0000-000000000000}"/>
          </ac:spMkLst>
        </pc:spChg>
        <pc:spChg chg="del">
          <ac:chgData name="Yinan Li" userId="55ba4f79fc26ccb6" providerId="LiveId" clId="{41AEF859-9EF9-4A01-9C28-020BA533C1DB}" dt="2024-09-21T02:50:51.461" v="373" actId="478"/>
          <ac:spMkLst>
            <pc:docMk/>
            <pc:sldMk cId="1954266308" sldId="291"/>
            <ac:spMk id="60" creationId="{00000000-0000-0000-0000-000000000000}"/>
          </ac:spMkLst>
        </pc:spChg>
        <pc:spChg chg="del">
          <ac:chgData name="Yinan Li" userId="55ba4f79fc26ccb6" providerId="LiveId" clId="{41AEF859-9EF9-4A01-9C28-020BA533C1DB}" dt="2024-09-21T02:50:51.461" v="373" actId="478"/>
          <ac:spMkLst>
            <pc:docMk/>
            <pc:sldMk cId="1954266308" sldId="291"/>
            <ac:spMk id="61" creationId="{00000000-0000-0000-0000-000000000000}"/>
          </ac:spMkLst>
        </pc:spChg>
        <pc:spChg chg="del">
          <ac:chgData name="Yinan Li" userId="55ba4f79fc26ccb6" providerId="LiveId" clId="{41AEF859-9EF9-4A01-9C28-020BA533C1DB}" dt="2024-09-21T02:50:51.461" v="373" actId="478"/>
          <ac:spMkLst>
            <pc:docMk/>
            <pc:sldMk cId="1954266308" sldId="291"/>
            <ac:spMk id="62" creationId="{00000000-0000-0000-0000-000000000000}"/>
          </ac:spMkLst>
        </pc:spChg>
        <pc:spChg chg="del">
          <ac:chgData name="Yinan Li" userId="55ba4f79fc26ccb6" providerId="LiveId" clId="{41AEF859-9EF9-4A01-9C28-020BA533C1DB}" dt="2024-09-21T02:50:51.461" v="373" actId="478"/>
          <ac:spMkLst>
            <pc:docMk/>
            <pc:sldMk cId="1954266308" sldId="291"/>
            <ac:spMk id="63" creationId="{00000000-0000-0000-0000-000000000000}"/>
          </ac:spMkLst>
        </pc:spChg>
        <pc:spChg chg="del">
          <ac:chgData name="Yinan Li" userId="55ba4f79fc26ccb6" providerId="LiveId" clId="{41AEF859-9EF9-4A01-9C28-020BA533C1DB}" dt="2024-09-21T02:50:51.461" v="373" actId="478"/>
          <ac:spMkLst>
            <pc:docMk/>
            <pc:sldMk cId="1954266308" sldId="291"/>
            <ac:spMk id="64" creationId="{00000000-0000-0000-0000-000000000000}"/>
          </ac:spMkLst>
        </pc:spChg>
        <pc:spChg chg="del">
          <ac:chgData name="Yinan Li" userId="55ba4f79fc26ccb6" providerId="LiveId" clId="{41AEF859-9EF9-4A01-9C28-020BA533C1DB}" dt="2024-09-21T02:50:51.461" v="373" actId="478"/>
          <ac:spMkLst>
            <pc:docMk/>
            <pc:sldMk cId="1954266308" sldId="291"/>
            <ac:spMk id="65" creationId="{00000000-0000-0000-0000-000000000000}"/>
          </ac:spMkLst>
        </pc:spChg>
        <pc:spChg chg="del">
          <ac:chgData name="Yinan Li" userId="55ba4f79fc26ccb6" providerId="LiveId" clId="{41AEF859-9EF9-4A01-9C28-020BA533C1DB}" dt="2024-09-21T02:50:51.461" v="373" actId="478"/>
          <ac:spMkLst>
            <pc:docMk/>
            <pc:sldMk cId="1954266308" sldId="291"/>
            <ac:spMk id="66" creationId="{00000000-0000-0000-0000-000000000000}"/>
          </ac:spMkLst>
        </pc:spChg>
        <pc:spChg chg="del">
          <ac:chgData name="Yinan Li" userId="55ba4f79fc26ccb6" providerId="LiveId" clId="{41AEF859-9EF9-4A01-9C28-020BA533C1DB}" dt="2024-09-21T02:50:51.461" v="373" actId="478"/>
          <ac:spMkLst>
            <pc:docMk/>
            <pc:sldMk cId="1954266308" sldId="291"/>
            <ac:spMk id="67" creationId="{00000000-0000-0000-0000-000000000000}"/>
          </ac:spMkLst>
        </pc:spChg>
        <pc:spChg chg="del">
          <ac:chgData name="Yinan Li" userId="55ba4f79fc26ccb6" providerId="LiveId" clId="{41AEF859-9EF9-4A01-9C28-020BA533C1DB}" dt="2024-09-21T02:50:51.461" v="373" actId="478"/>
          <ac:spMkLst>
            <pc:docMk/>
            <pc:sldMk cId="1954266308" sldId="291"/>
            <ac:spMk id="68" creationId="{00000000-0000-0000-0000-000000000000}"/>
          </ac:spMkLst>
        </pc:spChg>
        <pc:spChg chg="del">
          <ac:chgData name="Yinan Li" userId="55ba4f79fc26ccb6" providerId="LiveId" clId="{41AEF859-9EF9-4A01-9C28-020BA533C1DB}" dt="2024-09-21T02:50:51.461" v="373" actId="478"/>
          <ac:spMkLst>
            <pc:docMk/>
            <pc:sldMk cId="1954266308" sldId="291"/>
            <ac:spMk id="69" creationId="{00000000-0000-0000-0000-000000000000}"/>
          </ac:spMkLst>
        </pc:spChg>
        <pc:spChg chg="del">
          <ac:chgData name="Yinan Li" userId="55ba4f79fc26ccb6" providerId="LiveId" clId="{41AEF859-9EF9-4A01-9C28-020BA533C1DB}" dt="2024-09-21T02:50:51.461" v="373" actId="478"/>
          <ac:spMkLst>
            <pc:docMk/>
            <pc:sldMk cId="1954266308" sldId="291"/>
            <ac:spMk id="70" creationId="{00000000-0000-0000-0000-000000000000}"/>
          </ac:spMkLst>
        </pc:spChg>
        <pc:spChg chg="del">
          <ac:chgData name="Yinan Li" userId="55ba4f79fc26ccb6" providerId="LiveId" clId="{41AEF859-9EF9-4A01-9C28-020BA533C1DB}" dt="2024-09-21T02:50:51.461" v="373" actId="478"/>
          <ac:spMkLst>
            <pc:docMk/>
            <pc:sldMk cId="1954266308" sldId="291"/>
            <ac:spMk id="71" creationId="{00000000-0000-0000-0000-000000000000}"/>
          </ac:spMkLst>
        </pc:spChg>
        <pc:spChg chg="del">
          <ac:chgData name="Yinan Li" userId="55ba4f79fc26ccb6" providerId="LiveId" clId="{41AEF859-9EF9-4A01-9C28-020BA533C1DB}" dt="2024-09-21T02:50:51.461" v="373" actId="478"/>
          <ac:spMkLst>
            <pc:docMk/>
            <pc:sldMk cId="1954266308" sldId="291"/>
            <ac:spMk id="72" creationId="{00000000-0000-0000-0000-000000000000}"/>
          </ac:spMkLst>
        </pc:spChg>
        <pc:spChg chg="mod">
          <ac:chgData name="Yinan Li" userId="55ba4f79fc26ccb6" providerId="LiveId" clId="{41AEF859-9EF9-4A01-9C28-020BA533C1DB}" dt="2024-09-21T02:55:52.400" v="546" actId="1076"/>
          <ac:spMkLst>
            <pc:docMk/>
            <pc:sldMk cId="1954266308" sldId="291"/>
            <ac:spMk id="73" creationId="{00000000-0000-0000-0000-000000000000}"/>
          </ac:spMkLst>
        </pc:spChg>
        <pc:spChg chg="mod">
          <ac:chgData name="Yinan Li" userId="55ba4f79fc26ccb6" providerId="LiveId" clId="{41AEF859-9EF9-4A01-9C28-020BA533C1DB}" dt="2024-09-21T02:56:08.855" v="548" actId="207"/>
          <ac:spMkLst>
            <pc:docMk/>
            <pc:sldMk cId="1954266308" sldId="291"/>
            <ac:spMk id="75" creationId="{00000000-0000-0000-0000-000000000000}"/>
          </ac:spMkLst>
        </pc:spChg>
        <pc:spChg chg="mod">
          <ac:chgData name="Yinan Li" userId="55ba4f79fc26ccb6" providerId="LiveId" clId="{41AEF859-9EF9-4A01-9C28-020BA533C1DB}" dt="2024-09-21T02:55:34.575" v="542" actId="1076"/>
          <ac:spMkLst>
            <pc:docMk/>
            <pc:sldMk cId="1954266308" sldId="291"/>
            <ac:spMk id="20485" creationId="{00000000-0000-0000-0000-000000000000}"/>
          </ac:spMkLst>
        </pc:spChg>
        <pc:spChg chg="mod">
          <ac:chgData name="Yinan Li" userId="55ba4f79fc26ccb6" providerId="LiveId" clId="{41AEF859-9EF9-4A01-9C28-020BA533C1DB}" dt="2024-09-21T02:55:34.575" v="542" actId="1076"/>
          <ac:spMkLst>
            <pc:docMk/>
            <pc:sldMk cId="1954266308" sldId="291"/>
            <ac:spMk id="20486" creationId="{00000000-0000-0000-0000-000000000000}"/>
          </ac:spMkLst>
        </pc:spChg>
        <pc:spChg chg="mod">
          <ac:chgData name="Yinan Li" userId="55ba4f79fc26ccb6" providerId="LiveId" clId="{41AEF859-9EF9-4A01-9C28-020BA533C1DB}" dt="2024-09-21T02:55:34.575" v="542" actId="1076"/>
          <ac:spMkLst>
            <pc:docMk/>
            <pc:sldMk cId="1954266308" sldId="291"/>
            <ac:spMk id="20487" creationId="{00000000-0000-0000-0000-000000000000}"/>
          </ac:spMkLst>
        </pc:spChg>
        <pc:spChg chg="mod">
          <ac:chgData name="Yinan Li" userId="55ba4f79fc26ccb6" providerId="LiveId" clId="{41AEF859-9EF9-4A01-9C28-020BA533C1DB}" dt="2024-09-21T02:55:34.575" v="542" actId="1076"/>
          <ac:spMkLst>
            <pc:docMk/>
            <pc:sldMk cId="1954266308" sldId="291"/>
            <ac:spMk id="20488" creationId="{00000000-0000-0000-0000-000000000000}"/>
          </ac:spMkLst>
        </pc:spChg>
        <pc:spChg chg="mod">
          <ac:chgData name="Yinan Li" userId="55ba4f79fc26ccb6" providerId="LiveId" clId="{41AEF859-9EF9-4A01-9C28-020BA533C1DB}" dt="2024-09-21T02:55:34.575" v="542" actId="1076"/>
          <ac:spMkLst>
            <pc:docMk/>
            <pc:sldMk cId="1954266308" sldId="291"/>
            <ac:spMk id="20489" creationId="{00000000-0000-0000-0000-000000000000}"/>
          </ac:spMkLst>
        </pc:spChg>
        <pc:spChg chg="mod">
          <ac:chgData name="Yinan Li" userId="55ba4f79fc26ccb6" providerId="LiveId" clId="{41AEF859-9EF9-4A01-9C28-020BA533C1DB}" dt="2024-09-21T02:55:34.575" v="542" actId="1076"/>
          <ac:spMkLst>
            <pc:docMk/>
            <pc:sldMk cId="1954266308" sldId="291"/>
            <ac:spMk id="20490" creationId="{00000000-0000-0000-0000-000000000000}"/>
          </ac:spMkLst>
        </pc:spChg>
        <pc:spChg chg="mod">
          <ac:chgData name="Yinan Li" userId="55ba4f79fc26ccb6" providerId="LiveId" clId="{41AEF859-9EF9-4A01-9C28-020BA533C1DB}" dt="2024-09-21T02:55:34.575" v="542" actId="1076"/>
          <ac:spMkLst>
            <pc:docMk/>
            <pc:sldMk cId="1954266308" sldId="291"/>
            <ac:spMk id="20493" creationId="{00000000-0000-0000-0000-000000000000}"/>
          </ac:spMkLst>
        </pc:spChg>
        <pc:spChg chg="mod">
          <ac:chgData name="Yinan Li" userId="55ba4f79fc26ccb6" providerId="LiveId" clId="{41AEF859-9EF9-4A01-9C28-020BA533C1DB}" dt="2024-09-21T02:55:34.575" v="542" actId="1076"/>
          <ac:spMkLst>
            <pc:docMk/>
            <pc:sldMk cId="1954266308" sldId="291"/>
            <ac:spMk id="20494" creationId="{00000000-0000-0000-0000-000000000000}"/>
          </ac:spMkLst>
        </pc:spChg>
        <pc:spChg chg="mod">
          <ac:chgData name="Yinan Li" userId="55ba4f79fc26ccb6" providerId="LiveId" clId="{41AEF859-9EF9-4A01-9C28-020BA533C1DB}" dt="2024-09-21T02:55:34.575" v="542" actId="1076"/>
          <ac:spMkLst>
            <pc:docMk/>
            <pc:sldMk cId="1954266308" sldId="291"/>
            <ac:spMk id="20495" creationId="{00000000-0000-0000-0000-000000000000}"/>
          </ac:spMkLst>
        </pc:spChg>
        <pc:spChg chg="mod">
          <ac:chgData name="Yinan Li" userId="55ba4f79fc26ccb6" providerId="LiveId" clId="{41AEF859-9EF9-4A01-9C28-020BA533C1DB}" dt="2024-09-21T02:55:34.575" v="542" actId="1076"/>
          <ac:spMkLst>
            <pc:docMk/>
            <pc:sldMk cId="1954266308" sldId="291"/>
            <ac:spMk id="20496" creationId="{00000000-0000-0000-0000-000000000000}"/>
          </ac:spMkLst>
        </pc:spChg>
        <pc:spChg chg="mod">
          <ac:chgData name="Yinan Li" userId="55ba4f79fc26ccb6" providerId="LiveId" clId="{41AEF859-9EF9-4A01-9C28-020BA533C1DB}" dt="2024-09-21T02:55:34.575" v="542" actId="1076"/>
          <ac:spMkLst>
            <pc:docMk/>
            <pc:sldMk cId="1954266308" sldId="291"/>
            <ac:spMk id="20497" creationId="{00000000-0000-0000-0000-000000000000}"/>
          </ac:spMkLst>
        </pc:spChg>
        <pc:spChg chg="mod">
          <ac:chgData name="Yinan Li" userId="55ba4f79fc26ccb6" providerId="LiveId" clId="{41AEF859-9EF9-4A01-9C28-020BA533C1DB}" dt="2024-09-21T02:55:34.575" v="542" actId="1076"/>
          <ac:spMkLst>
            <pc:docMk/>
            <pc:sldMk cId="1954266308" sldId="291"/>
            <ac:spMk id="20498" creationId="{00000000-0000-0000-0000-000000000000}"/>
          </ac:spMkLst>
        </pc:spChg>
        <pc:spChg chg="mod">
          <ac:chgData name="Yinan Li" userId="55ba4f79fc26ccb6" providerId="LiveId" clId="{41AEF859-9EF9-4A01-9C28-020BA533C1DB}" dt="2024-09-21T02:55:34.575" v="542" actId="1076"/>
          <ac:spMkLst>
            <pc:docMk/>
            <pc:sldMk cId="1954266308" sldId="291"/>
            <ac:spMk id="20499" creationId="{00000000-0000-0000-0000-000000000000}"/>
          </ac:spMkLst>
        </pc:spChg>
        <pc:spChg chg="mod">
          <ac:chgData name="Yinan Li" userId="55ba4f79fc26ccb6" providerId="LiveId" clId="{41AEF859-9EF9-4A01-9C28-020BA533C1DB}" dt="2024-09-21T02:55:52.400" v="546" actId="1076"/>
          <ac:spMkLst>
            <pc:docMk/>
            <pc:sldMk cId="1954266308" sldId="291"/>
            <ac:spMk id="35965" creationId="{00000000-0000-0000-0000-000000000000}"/>
          </ac:spMkLst>
        </pc:spChg>
        <pc:spChg chg="mod">
          <ac:chgData name="Yinan Li" userId="55ba4f79fc26ccb6" providerId="LiveId" clId="{41AEF859-9EF9-4A01-9C28-020BA533C1DB}" dt="2024-09-21T02:55:34.575" v="542" actId="1076"/>
          <ac:spMkLst>
            <pc:docMk/>
            <pc:sldMk cId="1954266308" sldId="291"/>
            <ac:spMk id="35978" creationId="{00000000-0000-0000-0000-000000000000}"/>
          </ac:spMkLst>
        </pc:spChg>
        <pc:spChg chg="mod">
          <ac:chgData name="Yinan Li" userId="55ba4f79fc26ccb6" providerId="LiveId" clId="{41AEF859-9EF9-4A01-9C28-020BA533C1DB}" dt="2024-09-21T02:55:34.575" v="542" actId="1076"/>
          <ac:spMkLst>
            <pc:docMk/>
            <pc:sldMk cId="1954266308" sldId="291"/>
            <ac:spMk id="35979" creationId="{00000000-0000-0000-0000-000000000000}"/>
          </ac:spMkLst>
        </pc:spChg>
        <pc:spChg chg="mod">
          <ac:chgData name="Yinan Li" userId="55ba4f79fc26ccb6" providerId="LiveId" clId="{41AEF859-9EF9-4A01-9C28-020BA533C1DB}" dt="2024-09-21T02:55:34.575" v="542" actId="1076"/>
          <ac:spMkLst>
            <pc:docMk/>
            <pc:sldMk cId="1954266308" sldId="291"/>
            <ac:spMk id="35980" creationId="{00000000-0000-0000-0000-000000000000}"/>
          </ac:spMkLst>
        </pc:spChg>
        <pc:spChg chg="mod">
          <ac:chgData name="Yinan Li" userId="55ba4f79fc26ccb6" providerId="LiveId" clId="{41AEF859-9EF9-4A01-9C28-020BA533C1DB}" dt="2024-09-21T02:55:34.575" v="542" actId="1076"/>
          <ac:spMkLst>
            <pc:docMk/>
            <pc:sldMk cId="1954266308" sldId="291"/>
            <ac:spMk id="35981" creationId="{00000000-0000-0000-0000-000000000000}"/>
          </ac:spMkLst>
        </pc:spChg>
        <pc:grpChg chg="add mod">
          <ac:chgData name="Yinan Li" userId="55ba4f79fc26ccb6" providerId="LiveId" clId="{41AEF859-9EF9-4A01-9C28-020BA533C1DB}" dt="2024-09-21T02:55:34.575" v="542" actId="1076"/>
          <ac:grpSpMkLst>
            <pc:docMk/>
            <pc:sldMk cId="1954266308" sldId="291"/>
            <ac:grpSpMk id="2" creationId="{E6F1A384-A198-03EF-90BA-8B0AB03F1C49}"/>
          </ac:grpSpMkLst>
        </pc:grpChg>
        <pc:grpChg chg="add mod">
          <ac:chgData name="Yinan Li" userId="55ba4f79fc26ccb6" providerId="LiveId" clId="{41AEF859-9EF9-4A01-9C28-020BA533C1DB}" dt="2024-09-21T02:55:52.400" v="546" actId="1076"/>
          <ac:grpSpMkLst>
            <pc:docMk/>
            <pc:sldMk cId="1954266308" sldId="291"/>
            <ac:grpSpMk id="3" creationId="{5F4F2D36-DB1C-A6EA-813A-36E615FC1BFB}"/>
          </ac:grpSpMkLst>
        </pc:grpChg>
        <pc:grpChg chg="mod">
          <ac:chgData name="Yinan Li" userId="55ba4f79fc26ccb6" providerId="LiveId" clId="{41AEF859-9EF9-4A01-9C28-020BA533C1DB}" dt="2024-09-21T02:55:34.575" v="542" actId="1076"/>
          <ac:grpSpMkLst>
            <pc:docMk/>
            <pc:sldMk cId="1954266308" sldId="291"/>
            <ac:grpSpMk id="20492" creationId="{00000000-0000-0000-0000-000000000000}"/>
          </ac:grpSpMkLst>
        </pc:grpChg>
        <pc:graphicFrameChg chg="mod">
          <ac:chgData name="Yinan Li" userId="55ba4f79fc26ccb6" providerId="LiveId" clId="{41AEF859-9EF9-4A01-9C28-020BA533C1DB}" dt="2024-09-21T02:55:52.400" v="546" actId="1076"/>
          <ac:graphicFrameMkLst>
            <pc:docMk/>
            <pc:sldMk cId="1954266308" sldId="291"/>
            <ac:graphicFrameMk id="20" creationId="{00000000-0000-0000-0000-000000000000}"/>
          </ac:graphicFrameMkLst>
        </pc:graphicFrameChg>
        <pc:graphicFrameChg chg="del">
          <ac:chgData name="Yinan Li" userId="55ba4f79fc26ccb6" providerId="LiveId" clId="{41AEF859-9EF9-4A01-9C28-020BA533C1DB}" dt="2024-09-21T02:50:51.461" v="373" actId="478"/>
          <ac:graphicFrameMkLst>
            <pc:docMk/>
            <pc:sldMk cId="1954266308" sldId="291"/>
            <ac:graphicFrameMk id="24" creationId="{00000000-0000-0000-0000-000000000000}"/>
          </ac:graphicFrameMkLst>
        </pc:graphicFrameChg>
        <pc:graphicFrameChg chg="del">
          <ac:chgData name="Yinan Li" userId="55ba4f79fc26ccb6" providerId="LiveId" clId="{41AEF859-9EF9-4A01-9C28-020BA533C1DB}" dt="2024-09-21T02:50:51.461" v="373" actId="478"/>
          <ac:graphicFrameMkLst>
            <pc:docMk/>
            <pc:sldMk cId="1954266308" sldId="291"/>
            <ac:graphicFrameMk id="25" creationId="{00000000-0000-0000-0000-000000000000}"/>
          </ac:graphicFrameMkLst>
        </pc:graphicFrameChg>
        <pc:graphicFrameChg chg="del">
          <ac:chgData name="Yinan Li" userId="55ba4f79fc26ccb6" providerId="LiveId" clId="{41AEF859-9EF9-4A01-9C28-020BA533C1DB}" dt="2024-09-21T02:50:51.461" v="373" actId="478"/>
          <ac:graphicFrameMkLst>
            <pc:docMk/>
            <pc:sldMk cId="1954266308" sldId="291"/>
            <ac:graphicFrameMk id="26" creationId="{00000000-0000-0000-0000-000000000000}"/>
          </ac:graphicFrameMkLst>
        </pc:graphicFrameChg>
        <pc:graphicFrameChg chg="del">
          <ac:chgData name="Yinan Li" userId="55ba4f79fc26ccb6" providerId="LiveId" clId="{41AEF859-9EF9-4A01-9C28-020BA533C1DB}" dt="2024-09-21T02:50:51.461" v="373" actId="478"/>
          <ac:graphicFrameMkLst>
            <pc:docMk/>
            <pc:sldMk cId="1954266308" sldId="291"/>
            <ac:graphicFrameMk id="33" creationId="{00000000-0000-0000-0000-000000000000}"/>
          </ac:graphicFrameMkLst>
        </pc:graphicFrameChg>
        <pc:graphicFrameChg chg="mod">
          <ac:chgData name="Yinan Li" userId="55ba4f79fc26ccb6" providerId="LiveId" clId="{41AEF859-9EF9-4A01-9C28-020BA533C1DB}" dt="2024-09-21T02:55:52.400" v="546" actId="1076"/>
          <ac:graphicFrameMkLst>
            <pc:docMk/>
            <pc:sldMk cId="1954266308" sldId="291"/>
            <ac:graphicFrameMk id="74" creationId="{00000000-0000-0000-0000-000000000000}"/>
          </ac:graphicFrameMkLst>
        </pc:graphicFrameChg>
        <pc:graphicFrameChg chg="mod">
          <ac:chgData name="Yinan Li" userId="55ba4f79fc26ccb6" providerId="LiveId" clId="{41AEF859-9EF9-4A01-9C28-020BA533C1DB}" dt="2024-09-21T02:55:52.400" v="546" actId="1076"/>
          <ac:graphicFrameMkLst>
            <pc:docMk/>
            <pc:sldMk cId="1954266308" sldId="291"/>
            <ac:graphicFrameMk id="76" creationId="{00000000-0000-0000-0000-000000000000}"/>
          </ac:graphicFrameMkLst>
        </pc:graphicFrameChg>
        <pc:graphicFrameChg chg="mod">
          <ac:chgData name="Yinan Li" userId="55ba4f79fc26ccb6" providerId="LiveId" clId="{41AEF859-9EF9-4A01-9C28-020BA533C1DB}" dt="2024-09-21T02:55:52.400" v="546" actId="1076"/>
          <ac:graphicFrameMkLst>
            <pc:docMk/>
            <pc:sldMk cId="1954266308" sldId="291"/>
            <ac:graphicFrameMk id="77" creationId="{00000000-0000-0000-0000-000000000000}"/>
          </ac:graphicFrameMkLst>
        </pc:graphicFrameChg>
        <pc:graphicFrameChg chg="mod">
          <ac:chgData name="Yinan Li" userId="55ba4f79fc26ccb6" providerId="LiveId" clId="{41AEF859-9EF9-4A01-9C28-020BA533C1DB}" dt="2024-09-21T02:55:52.400" v="546" actId="1076"/>
          <ac:graphicFrameMkLst>
            <pc:docMk/>
            <pc:sldMk cId="1954266308" sldId="291"/>
            <ac:graphicFrameMk id="78" creationId="{00000000-0000-0000-0000-000000000000}"/>
          </ac:graphicFrameMkLst>
        </pc:graphicFrameChg>
        <pc:graphicFrameChg chg="mod">
          <ac:chgData name="Yinan Li" userId="55ba4f79fc26ccb6" providerId="LiveId" clId="{41AEF859-9EF9-4A01-9C28-020BA533C1DB}" dt="2024-09-21T02:55:52.400" v="546" actId="1076"/>
          <ac:graphicFrameMkLst>
            <pc:docMk/>
            <pc:sldMk cId="1954266308" sldId="291"/>
            <ac:graphicFrameMk id="79" creationId="{00000000-0000-0000-0000-000000000000}"/>
          </ac:graphicFrameMkLst>
        </pc:graphicFrameChg>
        <pc:graphicFrameChg chg="mod">
          <ac:chgData name="Yinan Li" userId="55ba4f79fc26ccb6" providerId="LiveId" clId="{41AEF859-9EF9-4A01-9C28-020BA533C1DB}" dt="2024-09-21T02:55:52.400" v="546" actId="1076"/>
          <ac:graphicFrameMkLst>
            <pc:docMk/>
            <pc:sldMk cId="1954266308" sldId="291"/>
            <ac:graphicFrameMk id="80" creationId="{00000000-0000-0000-0000-000000000000}"/>
          </ac:graphicFrameMkLst>
        </pc:graphicFrameChg>
        <pc:graphicFrameChg chg="mod">
          <ac:chgData name="Yinan Li" userId="55ba4f79fc26ccb6" providerId="LiveId" clId="{41AEF859-9EF9-4A01-9C28-020BA533C1DB}" dt="2024-09-21T02:55:52.400" v="546" actId="1076"/>
          <ac:graphicFrameMkLst>
            <pc:docMk/>
            <pc:sldMk cId="1954266308" sldId="291"/>
            <ac:graphicFrameMk id="81" creationId="{00000000-0000-0000-0000-000000000000}"/>
          </ac:graphicFrameMkLst>
        </pc:graphicFrameChg>
        <pc:graphicFrameChg chg="mod">
          <ac:chgData name="Yinan Li" userId="55ba4f79fc26ccb6" providerId="LiveId" clId="{41AEF859-9EF9-4A01-9C28-020BA533C1DB}" dt="2024-09-21T02:55:34.575" v="542" actId="1076"/>
          <ac:graphicFrameMkLst>
            <pc:docMk/>
            <pc:sldMk cId="1954266308" sldId="291"/>
            <ac:graphicFrameMk id="20482" creationId="{00000000-0000-0000-0000-000000000000}"/>
          </ac:graphicFrameMkLst>
        </pc:graphicFrameChg>
        <pc:graphicFrameChg chg="mod">
          <ac:chgData name="Yinan Li" userId="55ba4f79fc26ccb6" providerId="LiveId" clId="{41AEF859-9EF9-4A01-9C28-020BA533C1DB}" dt="2024-09-21T02:55:34.575" v="542" actId="1076"/>
          <ac:graphicFrameMkLst>
            <pc:docMk/>
            <pc:sldMk cId="1954266308" sldId="291"/>
            <ac:graphicFrameMk id="20483" creationId="{00000000-0000-0000-0000-000000000000}"/>
          </ac:graphicFrameMkLst>
        </pc:graphicFrameChg>
        <pc:graphicFrameChg chg="mod">
          <ac:chgData name="Yinan Li" userId="55ba4f79fc26ccb6" providerId="LiveId" clId="{41AEF859-9EF9-4A01-9C28-020BA533C1DB}" dt="2024-09-21T02:55:34.575" v="542" actId="1076"/>
          <ac:graphicFrameMkLst>
            <pc:docMk/>
            <pc:sldMk cId="1954266308" sldId="291"/>
            <ac:graphicFrameMk id="20484" creationId="{00000000-0000-0000-0000-000000000000}"/>
          </ac:graphicFrameMkLst>
        </pc:graphicFrameChg>
        <pc:graphicFrameChg chg="mod">
          <ac:chgData name="Yinan Li" userId="55ba4f79fc26ccb6" providerId="LiveId" clId="{41AEF859-9EF9-4A01-9C28-020BA533C1DB}" dt="2024-09-21T02:55:34.575" v="542" actId="1076"/>
          <ac:graphicFrameMkLst>
            <pc:docMk/>
            <pc:sldMk cId="1954266308" sldId="291"/>
            <ac:graphicFrameMk id="20491" creationId="{00000000-0000-0000-0000-000000000000}"/>
          </ac:graphicFrameMkLst>
        </pc:graphicFrameChg>
        <pc:graphicFrameChg chg="del mod">
          <ac:chgData name="Yinan Li" userId="55ba4f79fc26ccb6" providerId="LiveId" clId="{41AEF859-9EF9-4A01-9C28-020BA533C1DB}" dt="2024-09-21T02:55:00.737" v="538" actId="478"/>
          <ac:graphicFrameMkLst>
            <pc:docMk/>
            <pc:sldMk cId="1954266308" sldId="291"/>
            <ac:graphicFrameMk id="35966" creationId="{00000000-0000-0000-0000-000000000000}"/>
          </ac:graphicFrameMkLst>
        </pc:graphicFrameChg>
      </pc:sldChg>
      <pc:sldChg chg="addSp delSp modSp del mod modAnim">
        <pc:chgData name="Yinan Li" userId="55ba4f79fc26ccb6" providerId="LiveId" clId="{41AEF859-9EF9-4A01-9C28-020BA533C1DB}" dt="2024-09-21T02:56:25.857" v="549" actId="47"/>
        <pc:sldMkLst>
          <pc:docMk/>
          <pc:sldMk cId="60304827" sldId="292"/>
        </pc:sldMkLst>
        <pc:spChg chg="mod">
          <ac:chgData name="Yinan Li" userId="55ba4f79fc26ccb6" providerId="LiveId" clId="{41AEF859-9EF9-4A01-9C28-020BA533C1DB}" dt="2024-09-21T02:54:08.766" v="512" actId="164"/>
          <ac:spMkLst>
            <pc:docMk/>
            <pc:sldMk cId="60304827" sldId="292"/>
            <ac:spMk id="26" creationId="{00000000-0000-0000-0000-000000000000}"/>
          </ac:spMkLst>
        </pc:spChg>
        <pc:spChg chg="mod">
          <ac:chgData name="Yinan Li" userId="55ba4f79fc26ccb6" providerId="LiveId" clId="{41AEF859-9EF9-4A01-9C28-020BA533C1DB}" dt="2024-09-21T02:54:08.766" v="512" actId="164"/>
          <ac:spMkLst>
            <pc:docMk/>
            <pc:sldMk cId="60304827" sldId="292"/>
            <ac:spMk id="28" creationId="{00000000-0000-0000-0000-000000000000}"/>
          </ac:spMkLst>
        </pc:spChg>
        <pc:spChg chg="mod">
          <ac:chgData name="Yinan Li" userId="55ba4f79fc26ccb6" providerId="LiveId" clId="{41AEF859-9EF9-4A01-9C28-020BA533C1DB}" dt="2024-09-21T02:54:08.766" v="512" actId="164"/>
          <ac:spMkLst>
            <pc:docMk/>
            <pc:sldMk cId="60304827" sldId="292"/>
            <ac:spMk id="30" creationId="{00000000-0000-0000-0000-000000000000}"/>
          </ac:spMkLst>
        </pc:spChg>
        <pc:spChg chg="mod">
          <ac:chgData name="Yinan Li" userId="55ba4f79fc26ccb6" providerId="LiveId" clId="{41AEF859-9EF9-4A01-9C28-020BA533C1DB}" dt="2024-09-21T02:53:24.197" v="502" actId="164"/>
          <ac:spMkLst>
            <pc:docMk/>
            <pc:sldMk cId="60304827" sldId="292"/>
            <ac:spMk id="20485" creationId="{00000000-0000-0000-0000-000000000000}"/>
          </ac:spMkLst>
        </pc:spChg>
        <pc:spChg chg="mod">
          <ac:chgData name="Yinan Li" userId="55ba4f79fc26ccb6" providerId="LiveId" clId="{41AEF859-9EF9-4A01-9C28-020BA533C1DB}" dt="2024-09-21T02:53:24.197" v="502" actId="164"/>
          <ac:spMkLst>
            <pc:docMk/>
            <pc:sldMk cId="60304827" sldId="292"/>
            <ac:spMk id="20486" creationId="{00000000-0000-0000-0000-000000000000}"/>
          </ac:spMkLst>
        </pc:spChg>
        <pc:spChg chg="mod">
          <ac:chgData name="Yinan Li" userId="55ba4f79fc26ccb6" providerId="LiveId" clId="{41AEF859-9EF9-4A01-9C28-020BA533C1DB}" dt="2024-09-21T02:53:24.197" v="502" actId="164"/>
          <ac:spMkLst>
            <pc:docMk/>
            <pc:sldMk cId="60304827" sldId="292"/>
            <ac:spMk id="20487" creationId="{00000000-0000-0000-0000-000000000000}"/>
          </ac:spMkLst>
        </pc:spChg>
        <pc:spChg chg="mod">
          <ac:chgData name="Yinan Li" userId="55ba4f79fc26ccb6" providerId="LiveId" clId="{41AEF859-9EF9-4A01-9C28-020BA533C1DB}" dt="2024-09-21T02:53:24.197" v="502" actId="164"/>
          <ac:spMkLst>
            <pc:docMk/>
            <pc:sldMk cId="60304827" sldId="292"/>
            <ac:spMk id="20488" creationId="{00000000-0000-0000-0000-000000000000}"/>
          </ac:spMkLst>
        </pc:spChg>
        <pc:spChg chg="mod">
          <ac:chgData name="Yinan Li" userId="55ba4f79fc26ccb6" providerId="LiveId" clId="{41AEF859-9EF9-4A01-9C28-020BA533C1DB}" dt="2024-09-21T02:53:24.197" v="502" actId="164"/>
          <ac:spMkLst>
            <pc:docMk/>
            <pc:sldMk cId="60304827" sldId="292"/>
            <ac:spMk id="20489" creationId="{00000000-0000-0000-0000-000000000000}"/>
          </ac:spMkLst>
        </pc:spChg>
        <pc:spChg chg="mod">
          <ac:chgData name="Yinan Li" userId="55ba4f79fc26ccb6" providerId="LiveId" clId="{41AEF859-9EF9-4A01-9C28-020BA533C1DB}" dt="2024-09-21T02:53:24.197" v="502" actId="164"/>
          <ac:spMkLst>
            <pc:docMk/>
            <pc:sldMk cId="60304827" sldId="292"/>
            <ac:spMk id="20490" creationId="{00000000-0000-0000-0000-000000000000}"/>
          </ac:spMkLst>
        </pc:spChg>
        <pc:spChg chg="mod">
          <ac:chgData name="Yinan Li" userId="55ba4f79fc26ccb6" providerId="LiveId" clId="{41AEF859-9EF9-4A01-9C28-020BA533C1DB}" dt="2024-09-21T02:53:24.197" v="502" actId="164"/>
          <ac:spMkLst>
            <pc:docMk/>
            <pc:sldMk cId="60304827" sldId="292"/>
            <ac:spMk id="20499" creationId="{00000000-0000-0000-0000-000000000000}"/>
          </ac:spMkLst>
        </pc:spChg>
        <pc:spChg chg="mod">
          <ac:chgData name="Yinan Li" userId="55ba4f79fc26ccb6" providerId="LiveId" clId="{41AEF859-9EF9-4A01-9C28-020BA533C1DB}" dt="2024-09-21T02:54:08.766" v="512" actId="164"/>
          <ac:spMkLst>
            <pc:docMk/>
            <pc:sldMk cId="60304827" sldId="292"/>
            <ac:spMk id="35965" creationId="{00000000-0000-0000-0000-000000000000}"/>
          </ac:spMkLst>
        </pc:spChg>
        <pc:spChg chg="mod">
          <ac:chgData name="Yinan Li" userId="55ba4f79fc26ccb6" providerId="LiveId" clId="{41AEF859-9EF9-4A01-9C28-020BA533C1DB}" dt="2024-09-21T02:53:24.197" v="502" actId="164"/>
          <ac:spMkLst>
            <pc:docMk/>
            <pc:sldMk cId="60304827" sldId="292"/>
            <ac:spMk id="35978" creationId="{00000000-0000-0000-0000-000000000000}"/>
          </ac:spMkLst>
        </pc:spChg>
        <pc:spChg chg="mod">
          <ac:chgData name="Yinan Li" userId="55ba4f79fc26ccb6" providerId="LiveId" clId="{41AEF859-9EF9-4A01-9C28-020BA533C1DB}" dt="2024-09-21T02:53:24.197" v="502" actId="164"/>
          <ac:spMkLst>
            <pc:docMk/>
            <pc:sldMk cId="60304827" sldId="292"/>
            <ac:spMk id="35979" creationId="{00000000-0000-0000-0000-000000000000}"/>
          </ac:spMkLst>
        </pc:spChg>
        <pc:spChg chg="mod">
          <ac:chgData name="Yinan Li" userId="55ba4f79fc26ccb6" providerId="LiveId" clId="{41AEF859-9EF9-4A01-9C28-020BA533C1DB}" dt="2024-09-21T02:53:24.197" v="502" actId="164"/>
          <ac:spMkLst>
            <pc:docMk/>
            <pc:sldMk cId="60304827" sldId="292"/>
            <ac:spMk id="35980" creationId="{00000000-0000-0000-0000-000000000000}"/>
          </ac:spMkLst>
        </pc:spChg>
        <pc:spChg chg="mod">
          <ac:chgData name="Yinan Li" userId="55ba4f79fc26ccb6" providerId="LiveId" clId="{41AEF859-9EF9-4A01-9C28-020BA533C1DB}" dt="2024-09-21T02:53:24.197" v="502" actId="164"/>
          <ac:spMkLst>
            <pc:docMk/>
            <pc:sldMk cId="60304827" sldId="292"/>
            <ac:spMk id="35981" creationId="{00000000-0000-0000-0000-000000000000}"/>
          </ac:spMkLst>
        </pc:spChg>
        <pc:grpChg chg="add del mod">
          <ac:chgData name="Yinan Li" userId="55ba4f79fc26ccb6" providerId="LiveId" clId="{41AEF859-9EF9-4A01-9C28-020BA533C1DB}" dt="2024-09-21T02:53:25.602" v="503" actId="21"/>
          <ac:grpSpMkLst>
            <pc:docMk/>
            <pc:sldMk cId="60304827" sldId="292"/>
            <ac:grpSpMk id="2" creationId="{E6F1A384-A198-03EF-90BA-8B0AB03F1C49}"/>
          </ac:grpSpMkLst>
        </pc:grpChg>
        <pc:grpChg chg="add del mod">
          <ac:chgData name="Yinan Li" userId="55ba4f79fc26ccb6" providerId="LiveId" clId="{41AEF859-9EF9-4A01-9C28-020BA533C1DB}" dt="2024-09-21T02:54:10.995" v="513" actId="21"/>
          <ac:grpSpMkLst>
            <pc:docMk/>
            <pc:sldMk cId="60304827" sldId="292"/>
            <ac:grpSpMk id="3" creationId="{5F4F2D36-DB1C-A6EA-813A-36E615FC1BFB}"/>
          </ac:grpSpMkLst>
        </pc:grpChg>
        <pc:grpChg chg="mod">
          <ac:chgData name="Yinan Li" userId="55ba4f79fc26ccb6" providerId="LiveId" clId="{41AEF859-9EF9-4A01-9C28-020BA533C1DB}" dt="2024-09-21T02:53:24.197" v="502" actId="164"/>
          <ac:grpSpMkLst>
            <pc:docMk/>
            <pc:sldMk cId="60304827" sldId="292"/>
            <ac:grpSpMk id="20492" creationId="{00000000-0000-0000-0000-000000000000}"/>
          </ac:grpSpMkLst>
        </pc:grpChg>
        <pc:graphicFrameChg chg="mod">
          <ac:chgData name="Yinan Li" userId="55ba4f79fc26ccb6" providerId="LiveId" clId="{41AEF859-9EF9-4A01-9C28-020BA533C1DB}" dt="2024-09-21T02:54:08.766" v="512" actId="164"/>
          <ac:graphicFrameMkLst>
            <pc:docMk/>
            <pc:sldMk cId="60304827" sldId="292"/>
            <ac:graphicFrameMk id="27" creationId="{00000000-0000-0000-0000-000000000000}"/>
          </ac:graphicFrameMkLst>
        </pc:graphicFrameChg>
        <pc:graphicFrameChg chg="mod">
          <ac:chgData name="Yinan Li" userId="55ba4f79fc26ccb6" providerId="LiveId" clId="{41AEF859-9EF9-4A01-9C28-020BA533C1DB}" dt="2024-09-21T02:54:08.766" v="512" actId="164"/>
          <ac:graphicFrameMkLst>
            <pc:docMk/>
            <pc:sldMk cId="60304827" sldId="292"/>
            <ac:graphicFrameMk id="29" creationId="{00000000-0000-0000-0000-000000000000}"/>
          </ac:graphicFrameMkLst>
        </pc:graphicFrameChg>
        <pc:graphicFrameChg chg="mod">
          <ac:chgData name="Yinan Li" userId="55ba4f79fc26ccb6" providerId="LiveId" clId="{41AEF859-9EF9-4A01-9C28-020BA533C1DB}" dt="2024-09-21T02:54:08.766" v="512" actId="164"/>
          <ac:graphicFrameMkLst>
            <pc:docMk/>
            <pc:sldMk cId="60304827" sldId="292"/>
            <ac:graphicFrameMk id="31" creationId="{00000000-0000-0000-0000-000000000000}"/>
          </ac:graphicFrameMkLst>
        </pc:graphicFrameChg>
        <pc:graphicFrameChg chg="mod">
          <ac:chgData name="Yinan Li" userId="55ba4f79fc26ccb6" providerId="LiveId" clId="{41AEF859-9EF9-4A01-9C28-020BA533C1DB}" dt="2024-09-21T02:54:08.766" v="512" actId="164"/>
          <ac:graphicFrameMkLst>
            <pc:docMk/>
            <pc:sldMk cId="60304827" sldId="292"/>
            <ac:graphicFrameMk id="32" creationId="{00000000-0000-0000-0000-000000000000}"/>
          </ac:graphicFrameMkLst>
        </pc:graphicFrameChg>
        <pc:graphicFrameChg chg="mod">
          <ac:chgData name="Yinan Li" userId="55ba4f79fc26ccb6" providerId="LiveId" clId="{41AEF859-9EF9-4A01-9C28-020BA533C1DB}" dt="2024-09-21T02:54:08.766" v="512" actId="164"/>
          <ac:graphicFrameMkLst>
            <pc:docMk/>
            <pc:sldMk cId="60304827" sldId="292"/>
            <ac:graphicFrameMk id="33" creationId="{00000000-0000-0000-0000-000000000000}"/>
          </ac:graphicFrameMkLst>
        </pc:graphicFrameChg>
        <pc:graphicFrameChg chg="mod">
          <ac:chgData name="Yinan Li" userId="55ba4f79fc26ccb6" providerId="LiveId" clId="{41AEF859-9EF9-4A01-9C28-020BA533C1DB}" dt="2024-09-21T02:54:08.766" v="512" actId="164"/>
          <ac:graphicFrameMkLst>
            <pc:docMk/>
            <pc:sldMk cId="60304827" sldId="292"/>
            <ac:graphicFrameMk id="34" creationId="{00000000-0000-0000-0000-000000000000}"/>
          </ac:graphicFrameMkLst>
        </pc:graphicFrameChg>
        <pc:graphicFrameChg chg="mod">
          <ac:chgData name="Yinan Li" userId="55ba4f79fc26ccb6" providerId="LiveId" clId="{41AEF859-9EF9-4A01-9C28-020BA533C1DB}" dt="2024-09-21T02:54:08.766" v="512" actId="164"/>
          <ac:graphicFrameMkLst>
            <pc:docMk/>
            <pc:sldMk cId="60304827" sldId="292"/>
            <ac:graphicFrameMk id="35" creationId="{00000000-0000-0000-0000-000000000000}"/>
          </ac:graphicFrameMkLst>
        </pc:graphicFrameChg>
        <pc:graphicFrameChg chg="mod">
          <ac:chgData name="Yinan Li" userId="55ba4f79fc26ccb6" providerId="LiveId" clId="{41AEF859-9EF9-4A01-9C28-020BA533C1DB}" dt="2024-09-21T02:54:08.766" v="512" actId="164"/>
          <ac:graphicFrameMkLst>
            <pc:docMk/>
            <pc:sldMk cId="60304827" sldId="292"/>
            <ac:graphicFrameMk id="36" creationId="{00000000-0000-0000-0000-000000000000}"/>
          </ac:graphicFrameMkLst>
        </pc:graphicFrameChg>
        <pc:graphicFrameChg chg="mod">
          <ac:chgData name="Yinan Li" userId="55ba4f79fc26ccb6" providerId="LiveId" clId="{41AEF859-9EF9-4A01-9C28-020BA533C1DB}" dt="2024-09-21T02:53:24.197" v="502" actId="164"/>
          <ac:graphicFrameMkLst>
            <pc:docMk/>
            <pc:sldMk cId="60304827" sldId="292"/>
            <ac:graphicFrameMk id="20482" creationId="{00000000-0000-0000-0000-000000000000}"/>
          </ac:graphicFrameMkLst>
        </pc:graphicFrameChg>
        <pc:graphicFrameChg chg="mod">
          <ac:chgData name="Yinan Li" userId="55ba4f79fc26ccb6" providerId="LiveId" clId="{41AEF859-9EF9-4A01-9C28-020BA533C1DB}" dt="2024-09-21T02:53:24.197" v="502" actId="164"/>
          <ac:graphicFrameMkLst>
            <pc:docMk/>
            <pc:sldMk cId="60304827" sldId="292"/>
            <ac:graphicFrameMk id="20483" creationId="{00000000-0000-0000-0000-000000000000}"/>
          </ac:graphicFrameMkLst>
        </pc:graphicFrameChg>
        <pc:graphicFrameChg chg="mod">
          <ac:chgData name="Yinan Li" userId="55ba4f79fc26ccb6" providerId="LiveId" clId="{41AEF859-9EF9-4A01-9C28-020BA533C1DB}" dt="2024-09-21T02:53:24.197" v="502" actId="164"/>
          <ac:graphicFrameMkLst>
            <pc:docMk/>
            <pc:sldMk cId="60304827" sldId="292"/>
            <ac:graphicFrameMk id="20484" creationId="{00000000-0000-0000-0000-000000000000}"/>
          </ac:graphicFrameMkLst>
        </pc:graphicFrameChg>
        <pc:graphicFrameChg chg="mod">
          <ac:chgData name="Yinan Li" userId="55ba4f79fc26ccb6" providerId="LiveId" clId="{41AEF859-9EF9-4A01-9C28-020BA533C1DB}" dt="2024-09-21T02:53:24.197" v="502" actId="164"/>
          <ac:graphicFrameMkLst>
            <pc:docMk/>
            <pc:sldMk cId="60304827" sldId="292"/>
            <ac:graphicFrameMk id="20491" creationId="{00000000-0000-0000-0000-000000000000}"/>
          </ac:graphicFrameMkLst>
        </pc:graphicFrameChg>
        <pc:graphicFrameChg chg="mod">
          <ac:chgData name="Yinan Li" userId="55ba4f79fc26ccb6" providerId="LiveId" clId="{41AEF859-9EF9-4A01-9C28-020BA533C1DB}" dt="2024-09-21T02:54:08.766" v="512" actId="164"/>
          <ac:graphicFrameMkLst>
            <pc:docMk/>
            <pc:sldMk cId="60304827" sldId="292"/>
            <ac:graphicFrameMk id="35966" creationId="{00000000-0000-0000-0000-000000000000}"/>
          </ac:graphicFrameMkLst>
        </pc:graphicFrameChg>
      </pc:sldChg>
      <pc:sldChg chg="add">
        <pc:chgData name="Yinan Li" userId="55ba4f79fc26ccb6" providerId="LiveId" clId="{41AEF859-9EF9-4A01-9C28-020BA533C1DB}" dt="2024-09-23T08:59:06.903" v="989"/>
        <pc:sldMkLst>
          <pc:docMk/>
          <pc:sldMk cId="866990072" sldId="292"/>
        </pc:sldMkLst>
      </pc:sldChg>
      <pc:sldChg chg="modSp mod modAnim">
        <pc:chgData name="Yinan Li" userId="55ba4f79fc26ccb6" providerId="LiveId" clId="{41AEF859-9EF9-4A01-9C28-020BA533C1DB}" dt="2024-09-21T02:58:13.636" v="561"/>
        <pc:sldMkLst>
          <pc:docMk/>
          <pc:sldMk cId="3590511546" sldId="293"/>
        </pc:sldMkLst>
        <pc:spChg chg="mod">
          <ac:chgData name="Yinan Li" userId="55ba4f79fc26ccb6" providerId="LiveId" clId="{41AEF859-9EF9-4A01-9C28-020BA533C1DB}" dt="2024-09-21T02:57:17.520" v="560" actId="114"/>
          <ac:spMkLst>
            <pc:docMk/>
            <pc:sldMk cId="3590511546" sldId="293"/>
            <ac:spMk id="22532" creationId="{00000000-0000-0000-0000-000000000000}"/>
          </ac:spMkLst>
        </pc:spChg>
      </pc:sldChg>
      <pc:sldChg chg="addSp modSp modAnim">
        <pc:chgData name="Yinan Li" userId="55ba4f79fc26ccb6" providerId="LiveId" clId="{41AEF859-9EF9-4A01-9C28-020BA533C1DB}" dt="2024-09-21T02:59:47.340" v="577"/>
        <pc:sldMkLst>
          <pc:docMk/>
          <pc:sldMk cId="1140698407" sldId="294"/>
        </pc:sldMkLst>
        <pc:spChg chg="mod">
          <ac:chgData name="Yinan Li" userId="55ba4f79fc26ccb6" providerId="LiveId" clId="{41AEF859-9EF9-4A01-9C28-020BA533C1DB}" dt="2024-09-21T02:59:40.041" v="576" actId="164"/>
          <ac:spMkLst>
            <pc:docMk/>
            <pc:sldMk cId="1140698407" sldId="294"/>
            <ac:spMk id="12" creationId="{00000000-0000-0000-0000-000000000000}"/>
          </ac:spMkLst>
        </pc:spChg>
        <pc:spChg chg="mod">
          <ac:chgData name="Yinan Li" userId="55ba4f79fc26ccb6" providerId="LiveId" clId="{41AEF859-9EF9-4A01-9C28-020BA533C1DB}" dt="2024-09-21T02:59:40.041" v="576" actId="164"/>
          <ac:spMkLst>
            <pc:docMk/>
            <pc:sldMk cId="1140698407" sldId="294"/>
            <ac:spMk id="44" creationId="{00000000-0000-0000-0000-000000000000}"/>
          </ac:spMkLst>
        </pc:spChg>
        <pc:grpChg chg="add mod">
          <ac:chgData name="Yinan Li" userId="55ba4f79fc26ccb6" providerId="LiveId" clId="{41AEF859-9EF9-4A01-9C28-020BA533C1DB}" dt="2024-09-21T02:59:40.041" v="576" actId="164"/>
          <ac:grpSpMkLst>
            <pc:docMk/>
            <pc:sldMk cId="1140698407" sldId="294"/>
            <ac:grpSpMk id="3" creationId="{45E0DFD8-F4AD-EE28-43BA-049F40085800}"/>
          </ac:grpSpMkLst>
        </pc:grpChg>
        <pc:grpChg chg="mod">
          <ac:chgData name="Yinan Li" userId="55ba4f79fc26ccb6" providerId="LiveId" clId="{41AEF859-9EF9-4A01-9C28-020BA533C1DB}" dt="2024-09-21T02:59:40.041" v="576" actId="164"/>
          <ac:grpSpMkLst>
            <pc:docMk/>
            <pc:sldMk cId="1140698407" sldId="294"/>
            <ac:grpSpMk id="14" creationId="{00000000-0000-0000-0000-000000000000}"/>
          </ac:grpSpMkLst>
        </pc:grpChg>
        <pc:grpChg chg="mod">
          <ac:chgData name="Yinan Li" userId="55ba4f79fc26ccb6" providerId="LiveId" clId="{41AEF859-9EF9-4A01-9C28-020BA533C1DB}" dt="2024-09-21T02:59:40.041" v="576" actId="164"/>
          <ac:grpSpMkLst>
            <pc:docMk/>
            <pc:sldMk cId="1140698407" sldId="294"/>
            <ac:grpSpMk id="17" creationId="{00000000-0000-0000-0000-000000000000}"/>
          </ac:grpSpMkLst>
        </pc:grpChg>
        <pc:grpChg chg="mod">
          <ac:chgData name="Yinan Li" userId="55ba4f79fc26ccb6" providerId="LiveId" clId="{41AEF859-9EF9-4A01-9C28-020BA533C1DB}" dt="2024-09-21T02:59:40.041" v="576" actId="164"/>
          <ac:grpSpMkLst>
            <pc:docMk/>
            <pc:sldMk cId="1140698407" sldId="294"/>
            <ac:grpSpMk id="20" creationId="{00000000-0000-0000-0000-000000000000}"/>
          </ac:grpSpMkLst>
        </pc:grpChg>
        <pc:grpChg chg="mod">
          <ac:chgData name="Yinan Li" userId="55ba4f79fc26ccb6" providerId="LiveId" clId="{41AEF859-9EF9-4A01-9C28-020BA533C1DB}" dt="2024-09-21T02:59:40.041" v="576" actId="164"/>
          <ac:grpSpMkLst>
            <pc:docMk/>
            <pc:sldMk cId="1140698407" sldId="294"/>
            <ac:grpSpMk id="45" creationId="{00000000-0000-0000-0000-000000000000}"/>
          </ac:grpSpMkLst>
        </pc:grpChg>
        <pc:grpChg chg="mod">
          <ac:chgData name="Yinan Li" userId="55ba4f79fc26ccb6" providerId="LiveId" clId="{41AEF859-9EF9-4A01-9C28-020BA533C1DB}" dt="2024-09-21T02:59:40.041" v="576" actId="164"/>
          <ac:grpSpMkLst>
            <pc:docMk/>
            <pc:sldMk cId="1140698407" sldId="294"/>
            <ac:grpSpMk id="51" creationId="{00000000-0000-0000-0000-000000000000}"/>
          </ac:grpSpMkLst>
        </pc:grpChg>
        <pc:graphicFrameChg chg="mod">
          <ac:chgData name="Yinan Li" userId="55ba4f79fc26ccb6" providerId="LiveId" clId="{41AEF859-9EF9-4A01-9C28-020BA533C1DB}" dt="2024-09-21T02:59:40.041" v="576" actId="164"/>
          <ac:graphicFrameMkLst>
            <pc:docMk/>
            <pc:sldMk cId="1140698407" sldId="294"/>
            <ac:graphicFrameMk id="13" creationId="{00000000-0000-0000-0000-000000000000}"/>
          </ac:graphicFrameMkLst>
        </pc:graphicFrameChg>
        <pc:graphicFrameChg chg="mod">
          <ac:chgData name="Yinan Li" userId="55ba4f79fc26ccb6" providerId="LiveId" clId="{41AEF859-9EF9-4A01-9C28-020BA533C1DB}" dt="2024-09-21T02:59:40.041" v="576" actId="164"/>
          <ac:graphicFrameMkLst>
            <pc:docMk/>
            <pc:sldMk cId="1140698407" sldId="294"/>
            <ac:graphicFrameMk id="42" creationId="{00000000-0000-0000-0000-000000000000}"/>
          </ac:graphicFrameMkLst>
        </pc:graphicFrameChg>
        <pc:graphicFrameChg chg="mod">
          <ac:chgData name="Yinan Li" userId="55ba4f79fc26ccb6" providerId="LiveId" clId="{41AEF859-9EF9-4A01-9C28-020BA533C1DB}" dt="2024-09-21T02:59:40.041" v="576" actId="164"/>
          <ac:graphicFrameMkLst>
            <pc:docMk/>
            <pc:sldMk cId="1140698407" sldId="294"/>
            <ac:graphicFrameMk id="43" creationId="{00000000-0000-0000-0000-000000000000}"/>
          </ac:graphicFrameMkLst>
        </pc:graphicFrameChg>
        <pc:graphicFrameChg chg="mod">
          <ac:chgData name="Yinan Li" userId="55ba4f79fc26ccb6" providerId="LiveId" clId="{41AEF859-9EF9-4A01-9C28-020BA533C1DB}" dt="2024-09-21T02:59:40.041" v="576" actId="164"/>
          <ac:graphicFrameMkLst>
            <pc:docMk/>
            <pc:sldMk cId="1140698407" sldId="294"/>
            <ac:graphicFrameMk id="56" creationId="{00000000-0000-0000-0000-000000000000}"/>
          </ac:graphicFrameMkLst>
        </pc:graphicFrameChg>
        <pc:graphicFrameChg chg="mod">
          <ac:chgData name="Yinan Li" userId="55ba4f79fc26ccb6" providerId="LiveId" clId="{41AEF859-9EF9-4A01-9C28-020BA533C1DB}" dt="2024-09-21T02:59:40.041" v="576" actId="164"/>
          <ac:graphicFrameMkLst>
            <pc:docMk/>
            <pc:sldMk cId="1140698407" sldId="294"/>
            <ac:graphicFrameMk id="57" creationId="{00000000-0000-0000-0000-000000000000}"/>
          </ac:graphicFrameMkLst>
        </pc:graphicFrameChg>
        <pc:graphicFrameChg chg="mod">
          <ac:chgData name="Yinan Li" userId="55ba4f79fc26ccb6" providerId="LiveId" clId="{41AEF859-9EF9-4A01-9C28-020BA533C1DB}" dt="2024-09-21T02:59:40.041" v="576" actId="164"/>
          <ac:graphicFrameMkLst>
            <pc:docMk/>
            <pc:sldMk cId="1140698407" sldId="294"/>
            <ac:graphicFrameMk id="58" creationId="{00000000-0000-0000-0000-000000000000}"/>
          </ac:graphicFrameMkLst>
        </pc:graphicFrameChg>
      </pc:sldChg>
      <pc:sldChg chg="modAnim">
        <pc:chgData name="Yinan Li" userId="55ba4f79fc26ccb6" providerId="LiveId" clId="{41AEF859-9EF9-4A01-9C28-020BA533C1DB}" dt="2024-09-21T03:00:37.871" v="595"/>
        <pc:sldMkLst>
          <pc:docMk/>
          <pc:sldMk cId="1146456952" sldId="295"/>
        </pc:sldMkLst>
      </pc:sldChg>
      <pc:sldChg chg="add modAnim">
        <pc:chgData name="Yinan Li" userId="55ba4f79fc26ccb6" providerId="LiveId" clId="{41AEF859-9EF9-4A01-9C28-020BA533C1DB}" dt="2024-09-23T08:51:19.478" v="865"/>
        <pc:sldMkLst>
          <pc:docMk/>
          <pc:sldMk cId="2511351674" sldId="296"/>
        </pc:sldMkLst>
      </pc:sldChg>
      <pc:sldChg chg="add modAnim">
        <pc:chgData name="Yinan Li" userId="55ba4f79fc26ccb6" providerId="LiveId" clId="{41AEF859-9EF9-4A01-9C28-020BA533C1DB}" dt="2024-09-23T08:52:12.667" v="869"/>
        <pc:sldMkLst>
          <pc:docMk/>
          <pc:sldMk cId="151001219" sldId="298"/>
        </pc:sldMkLst>
      </pc:sldChg>
      <pc:sldChg chg="add modAnim">
        <pc:chgData name="Yinan Li" userId="55ba4f79fc26ccb6" providerId="LiveId" clId="{41AEF859-9EF9-4A01-9C28-020BA533C1DB}" dt="2024-09-23T08:52:21.613" v="872"/>
        <pc:sldMkLst>
          <pc:docMk/>
          <pc:sldMk cId="2162124243" sldId="300"/>
        </pc:sldMkLst>
      </pc:sldChg>
      <pc:sldChg chg="add modAnim">
        <pc:chgData name="Yinan Li" userId="55ba4f79fc26ccb6" providerId="LiveId" clId="{41AEF859-9EF9-4A01-9C28-020BA533C1DB}" dt="2024-09-23T08:53:11.580" v="882"/>
        <pc:sldMkLst>
          <pc:docMk/>
          <pc:sldMk cId="3544892483" sldId="302"/>
        </pc:sldMkLst>
      </pc:sldChg>
      <pc:sldChg chg="add modAnim">
        <pc:chgData name="Yinan Li" userId="55ba4f79fc26ccb6" providerId="LiveId" clId="{41AEF859-9EF9-4A01-9C28-020BA533C1DB}" dt="2024-09-23T08:54:07.300" v="896"/>
        <pc:sldMkLst>
          <pc:docMk/>
          <pc:sldMk cId="2927037176" sldId="303"/>
        </pc:sldMkLst>
      </pc:sldChg>
      <pc:sldChg chg="modSp add mod modAnim">
        <pc:chgData name="Yinan Li" userId="55ba4f79fc26ccb6" providerId="LiveId" clId="{41AEF859-9EF9-4A01-9C28-020BA533C1DB}" dt="2024-09-23T08:54:36.139" v="906"/>
        <pc:sldMkLst>
          <pc:docMk/>
          <pc:sldMk cId="3201419742" sldId="305"/>
        </pc:sldMkLst>
        <pc:spChg chg="mod">
          <ac:chgData name="Yinan Li" userId="55ba4f79fc26ccb6" providerId="LiveId" clId="{41AEF859-9EF9-4A01-9C28-020BA533C1DB}" dt="2024-09-23T08:54:14.414" v="897" actId="20577"/>
          <ac:spMkLst>
            <pc:docMk/>
            <pc:sldMk cId="3201419742" sldId="305"/>
            <ac:spMk id="18439" creationId="{00000000-0000-0000-0000-000000000000}"/>
          </ac:spMkLst>
        </pc:spChg>
      </pc:sldChg>
      <pc:sldChg chg="add modAnim">
        <pc:chgData name="Yinan Li" userId="55ba4f79fc26ccb6" providerId="LiveId" clId="{41AEF859-9EF9-4A01-9C28-020BA533C1DB}" dt="2024-09-23T08:55:16.419" v="930"/>
        <pc:sldMkLst>
          <pc:docMk/>
          <pc:sldMk cId="2537953534" sldId="307"/>
        </pc:sldMkLst>
      </pc:sldChg>
      <pc:sldChg chg="add modAnim">
        <pc:chgData name="Yinan Li" userId="55ba4f79fc26ccb6" providerId="LiveId" clId="{41AEF859-9EF9-4A01-9C28-020BA533C1DB}" dt="2024-09-23T08:55:51.608" v="952"/>
        <pc:sldMkLst>
          <pc:docMk/>
          <pc:sldMk cId="128705810" sldId="309"/>
        </pc:sldMkLst>
      </pc:sldChg>
      <pc:sldChg chg="add modAnim">
        <pc:chgData name="Yinan Li" userId="55ba4f79fc26ccb6" providerId="LiveId" clId="{41AEF859-9EF9-4A01-9C28-020BA533C1DB}" dt="2024-09-23T08:56:12.756" v="962"/>
        <pc:sldMkLst>
          <pc:docMk/>
          <pc:sldMk cId="193339932" sldId="311"/>
        </pc:sldMkLst>
      </pc:sldChg>
      <pc:sldChg chg="add modAnim">
        <pc:chgData name="Yinan Li" userId="55ba4f79fc26ccb6" providerId="LiveId" clId="{41AEF859-9EF9-4A01-9C28-020BA533C1DB}" dt="2024-09-23T08:56:51.018" v="982"/>
        <pc:sldMkLst>
          <pc:docMk/>
          <pc:sldMk cId="4079207694" sldId="313"/>
        </pc:sldMkLst>
      </pc:sldChg>
      <pc:sldChg chg="add modAnim">
        <pc:chgData name="Yinan Li" userId="55ba4f79fc26ccb6" providerId="LiveId" clId="{41AEF859-9EF9-4A01-9C28-020BA533C1DB}" dt="2024-09-23T08:57:03.298" v="988"/>
        <pc:sldMkLst>
          <pc:docMk/>
          <pc:sldMk cId="41933286" sldId="315"/>
        </pc:sldMkLst>
      </pc:sldChg>
      <pc:sldChg chg="add del">
        <pc:chgData name="Yinan Li" userId="55ba4f79fc26ccb6" providerId="LiveId" clId="{41AEF859-9EF9-4A01-9C28-020BA533C1DB}" dt="2024-09-21T03:02:50.004" v="597" actId="47"/>
        <pc:sldMkLst>
          <pc:docMk/>
          <pc:sldMk cId="2315799004" sldId="316"/>
        </pc:sldMkLst>
      </pc:sldChg>
      <pc:sldChg chg="add modAnim">
        <pc:chgData name="Yinan Li" userId="55ba4f79fc26ccb6" providerId="LiveId" clId="{41AEF859-9EF9-4A01-9C28-020BA533C1DB}" dt="2024-09-21T03:02:54.477" v="599"/>
        <pc:sldMkLst>
          <pc:docMk/>
          <pc:sldMk cId="1727901128" sldId="317"/>
        </pc:sldMkLst>
      </pc:sldChg>
      <pc:sldChg chg="add modAnim">
        <pc:chgData name="Yinan Li" userId="55ba4f79fc26ccb6" providerId="LiveId" clId="{41AEF859-9EF9-4A01-9C28-020BA533C1DB}" dt="2024-09-21T03:03:35.636" v="604"/>
        <pc:sldMkLst>
          <pc:docMk/>
          <pc:sldMk cId="2789805494" sldId="318"/>
        </pc:sldMkLst>
      </pc:sldChg>
      <pc:sldChg chg="add modAnim">
        <pc:chgData name="Yinan Li" userId="55ba4f79fc26ccb6" providerId="LiveId" clId="{41AEF859-9EF9-4A01-9C28-020BA533C1DB}" dt="2024-09-21T03:04:10.144" v="613"/>
        <pc:sldMkLst>
          <pc:docMk/>
          <pc:sldMk cId="416755381" sldId="319"/>
        </pc:sldMkLst>
      </pc:sldChg>
      <pc:sldChg chg="add modAnim">
        <pc:chgData name="Yinan Li" userId="55ba4f79fc26ccb6" providerId="LiveId" clId="{41AEF859-9EF9-4A01-9C28-020BA533C1DB}" dt="2024-09-21T03:04:23.418" v="614"/>
        <pc:sldMkLst>
          <pc:docMk/>
          <pc:sldMk cId="1106285652" sldId="320"/>
        </pc:sldMkLst>
      </pc:sldChg>
      <pc:sldChg chg="addSp modSp add modAnim">
        <pc:chgData name="Yinan Li" userId="55ba4f79fc26ccb6" providerId="LiveId" clId="{41AEF859-9EF9-4A01-9C28-020BA533C1DB}" dt="2024-09-21T03:06:10.006" v="642" actId="164"/>
        <pc:sldMkLst>
          <pc:docMk/>
          <pc:sldMk cId="1412262278" sldId="321"/>
        </pc:sldMkLst>
        <pc:spChg chg="mod">
          <ac:chgData name="Yinan Li" userId="55ba4f79fc26ccb6" providerId="LiveId" clId="{41AEF859-9EF9-4A01-9C28-020BA533C1DB}" dt="2024-09-21T03:06:00.038" v="640" actId="164"/>
          <ac:spMkLst>
            <pc:docMk/>
            <pc:sldMk cId="1412262278" sldId="321"/>
            <ac:spMk id="27" creationId="{00000000-0000-0000-0000-000000000000}"/>
          </ac:spMkLst>
        </pc:spChg>
        <pc:spChg chg="mod">
          <ac:chgData name="Yinan Li" userId="55ba4f79fc26ccb6" providerId="LiveId" clId="{41AEF859-9EF9-4A01-9C28-020BA533C1DB}" dt="2024-09-21T03:06:00.038" v="640" actId="164"/>
          <ac:spMkLst>
            <pc:docMk/>
            <pc:sldMk cId="1412262278" sldId="321"/>
            <ac:spMk id="29" creationId="{00000000-0000-0000-0000-000000000000}"/>
          </ac:spMkLst>
        </pc:spChg>
        <pc:spChg chg="mod">
          <ac:chgData name="Yinan Li" userId="55ba4f79fc26ccb6" providerId="LiveId" clId="{41AEF859-9EF9-4A01-9C28-020BA533C1DB}" dt="2024-09-21T03:06:00.038" v="640" actId="164"/>
          <ac:spMkLst>
            <pc:docMk/>
            <pc:sldMk cId="1412262278" sldId="321"/>
            <ac:spMk id="37" creationId="{00000000-0000-0000-0000-000000000000}"/>
          </ac:spMkLst>
        </pc:spChg>
        <pc:spChg chg="mod">
          <ac:chgData name="Yinan Li" userId="55ba4f79fc26ccb6" providerId="LiveId" clId="{41AEF859-9EF9-4A01-9C28-020BA533C1DB}" dt="2024-09-21T03:06:00.038" v="640" actId="164"/>
          <ac:spMkLst>
            <pc:docMk/>
            <pc:sldMk cId="1412262278" sldId="321"/>
            <ac:spMk id="38" creationId="{00000000-0000-0000-0000-000000000000}"/>
          </ac:spMkLst>
        </pc:spChg>
        <pc:spChg chg="mod">
          <ac:chgData name="Yinan Li" userId="55ba4f79fc26ccb6" providerId="LiveId" clId="{41AEF859-9EF9-4A01-9C28-020BA533C1DB}" dt="2024-09-21T03:06:10.006" v="642" actId="164"/>
          <ac:spMkLst>
            <pc:docMk/>
            <pc:sldMk cId="1412262278" sldId="321"/>
            <ac:spMk id="40" creationId="{00000000-0000-0000-0000-000000000000}"/>
          </ac:spMkLst>
        </pc:spChg>
        <pc:spChg chg="mod">
          <ac:chgData name="Yinan Li" userId="55ba4f79fc26ccb6" providerId="LiveId" clId="{41AEF859-9EF9-4A01-9C28-020BA533C1DB}" dt="2024-09-21T03:06:10.006" v="642" actId="164"/>
          <ac:spMkLst>
            <pc:docMk/>
            <pc:sldMk cId="1412262278" sldId="321"/>
            <ac:spMk id="44" creationId="{00000000-0000-0000-0000-000000000000}"/>
          </ac:spMkLst>
        </pc:spChg>
        <pc:spChg chg="mod">
          <ac:chgData name="Yinan Li" userId="55ba4f79fc26ccb6" providerId="LiveId" clId="{41AEF859-9EF9-4A01-9C28-020BA533C1DB}" dt="2024-09-21T03:05:23.286" v="622" actId="164"/>
          <ac:spMkLst>
            <pc:docMk/>
            <pc:sldMk cId="1412262278" sldId="321"/>
            <ac:spMk id="27658" creationId="{00000000-0000-0000-0000-000000000000}"/>
          </ac:spMkLst>
        </pc:spChg>
        <pc:grpChg chg="mod">
          <ac:chgData name="Yinan Li" userId="55ba4f79fc26ccb6" providerId="LiveId" clId="{41AEF859-9EF9-4A01-9C28-020BA533C1DB}" dt="2024-09-21T03:05:23.286" v="622" actId="164"/>
          <ac:grpSpMkLst>
            <pc:docMk/>
            <pc:sldMk cId="1412262278" sldId="321"/>
            <ac:grpSpMk id="4" creationId="{00000000-0000-0000-0000-000000000000}"/>
          </ac:grpSpMkLst>
        </pc:grpChg>
        <pc:grpChg chg="mod">
          <ac:chgData name="Yinan Li" userId="55ba4f79fc26ccb6" providerId="LiveId" clId="{41AEF859-9EF9-4A01-9C28-020BA533C1DB}" dt="2024-09-21T03:05:23.286" v="622" actId="164"/>
          <ac:grpSpMkLst>
            <pc:docMk/>
            <pc:sldMk cId="1412262278" sldId="321"/>
            <ac:grpSpMk id="5" creationId="{00000000-0000-0000-0000-000000000000}"/>
          </ac:grpSpMkLst>
        </pc:grpChg>
        <pc:grpChg chg="mod">
          <ac:chgData name="Yinan Li" userId="55ba4f79fc26ccb6" providerId="LiveId" clId="{41AEF859-9EF9-4A01-9C28-020BA533C1DB}" dt="2024-09-21T03:05:23.286" v="622" actId="164"/>
          <ac:grpSpMkLst>
            <pc:docMk/>
            <pc:sldMk cId="1412262278" sldId="321"/>
            <ac:grpSpMk id="6" creationId="{00000000-0000-0000-0000-000000000000}"/>
          </ac:grpSpMkLst>
        </pc:grpChg>
        <pc:grpChg chg="mod">
          <ac:chgData name="Yinan Li" userId="55ba4f79fc26ccb6" providerId="LiveId" clId="{41AEF859-9EF9-4A01-9C28-020BA533C1DB}" dt="2024-09-21T03:05:23.286" v="622" actId="164"/>
          <ac:grpSpMkLst>
            <pc:docMk/>
            <pc:sldMk cId="1412262278" sldId="321"/>
            <ac:grpSpMk id="7" creationId="{00000000-0000-0000-0000-000000000000}"/>
          </ac:grpSpMkLst>
        </pc:grpChg>
        <pc:grpChg chg="add mod">
          <ac:chgData name="Yinan Li" userId="55ba4f79fc26ccb6" providerId="LiveId" clId="{41AEF859-9EF9-4A01-9C28-020BA533C1DB}" dt="2024-09-21T03:05:23.286" v="622" actId="164"/>
          <ac:grpSpMkLst>
            <pc:docMk/>
            <pc:sldMk cId="1412262278" sldId="321"/>
            <ac:grpSpMk id="9" creationId="{1A9A9F28-C01E-A63E-3190-1EF3CC67FBC6}"/>
          </ac:grpSpMkLst>
        </pc:grpChg>
        <pc:grpChg chg="add mod">
          <ac:chgData name="Yinan Li" userId="55ba4f79fc26ccb6" providerId="LiveId" clId="{41AEF859-9EF9-4A01-9C28-020BA533C1DB}" dt="2024-09-21T03:06:00.038" v="640" actId="164"/>
          <ac:grpSpMkLst>
            <pc:docMk/>
            <pc:sldMk cId="1412262278" sldId="321"/>
            <ac:grpSpMk id="10" creationId="{9C66ABBA-9939-C56C-A562-1E92044DFFBF}"/>
          </ac:grpSpMkLst>
        </pc:grpChg>
        <pc:grpChg chg="add mod">
          <ac:chgData name="Yinan Li" userId="55ba4f79fc26ccb6" providerId="LiveId" clId="{41AEF859-9EF9-4A01-9C28-020BA533C1DB}" dt="2024-09-21T03:06:10.006" v="642" actId="164"/>
          <ac:grpSpMkLst>
            <pc:docMk/>
            <pc:sldMk cId="1412262278" sldId="321"/>
            <ac:grpSpMk id="11" creationId="{DAC27C34-1526-2AB1-6CC2-091D326FEF00}"/>
          </ac:grpSpMkLst>
        </pc:grpChg>
        <pc:grpChg chg="mod">
          <ac:chgData name="Yinan Li" userId="55ba4f79fc26ccb6" providerId="LiveId" clId="{41AEF859-9EF9-4A01-9C28-020BA533C1DB}" dt="2024-09-21T03:06:00.038" v="640" actId="164"/>
          <ac:grpSpMkLst>
            <pc:docMk/>
            <pc:sldMk cId="1412262278" sldId="321"/>
            <ac:grpSpMk id="32" creationId="{00000000-0000-0000-0000-000000000000}"/>
          </ac:grpSpMkLst>
        </pc:grpChg>
        <pc:graphicFrameChg chg="mod">
          <ac:chgData name="Yinan Li" userId="55ba4f79fc26ccb6" providerId="LiveId" clId="{41AEF859-9EF9-4A01-9C28-020BA533C1DB}" dt="2024-09-21T03:06:00.038" v="640" actId="164"/>
          <ac:graphicFrameMkLst>
            <pc:docMk/>
            <pc:sldMk cId="1412262278" sldId="321"/>
            <ac:graphicFrameMk id="31" creationId="{00000000-0000-0000-0000-000000000000}"/>
          </ac:graphicFrameMkLst>
        </pc:graphicFrameChg>
        <pc:graphicFrameChg chg="mod">
          <ac:chgData name="Yinan Li" userId="55ba4f79fc26ccb6" providerId="LiveId" clId="{41AEF859-9EF9-4A01-9C28-020BA533C1DB}" dt="2024-09-21T03:06:00.038" v="640" actId="164"/>
          <ac:graphicFrameMkLst>
            <pc:docMk/>
            <pc:sldMk cId="1412262278" sldId="321"/>
            <ac:graphicFrameMk id="35" creationId="{00000000-0000-0000-0000-000000000000}"/>
          </ac:graphicFrameMkLst>
        </pc:graphicFrameChg>
        <pc:graphicFrameChg chg="mod">
          <ac:chgData name="Yinan Li" userId="55ba4f79fc26ccb6" providerId="LiveId" clId="{41AEF859-9EF9-4A01-9C28-020BA533C1DB}" dt="2024-09-21T03:06:00.038" v="640" actId="164"/>
          <ac:graphicFrameMkLst>
            <pc:docMk/>
            <pc:sldMk cId="1412262278" sldId="321"/>
            <ac:graphicFrameMk id="36" creationId="{00000000-0000-0000-0000-000000000000}"/>
          </ac:graphicFrameMkLst>
        </pc:graphicFrameChg>
        <pc:graphicFrameChg chg="mod">
          <ac:chgData name="Yinan Li" userId="55ba4f79fc26ccb6" providerId="LiveId" clId="{41AEF859-9EF9-4A01-9C28-020BA533C1DB}" dt="2024-09-21T03:06:00.038" v="640" actId="164"/>
          <ac:graphicFrameMkLst>
            <pc:docMk/>
            <pc:sldMk cId="1412262278" sldId="321"/>
            <ac:graphicFrameMk id="39" creationId="{00000000-0000-0000-0000-000000000000}"/>
          </ac:graphicFrameMkLst>
        </pc:graphicFrameChg>
        <pc:graphicFrameChg chg="mod">
          <ac:chgData name="Yinan Li" userId="55ba4f79fc26ccb6" providerId="LiveId" clId="{41AEF859-9EF9-4A01-9C28-020BA533C1DB}" dt="2024-09-21T03:06:10.006" v="642" actId="164"/>
          <ac:graphicFrameMkLst>
            <pc:docMk/>
            <pc:sldMk cId="1412262278" sldId="321"/>
            <ac:graphicFrameMk id="41" creationId="{00000000-0000-0000-0000-000000000000}"/>
          </ac:graphicFrameMkLst>
        </pc:graphicFrameChg>
        <pc:graphicFrameChg chg="mod">
          <ac:chgData name="Yinan Li" userId="55ba4f79fc26ccb6" providerId="LiveId" clId="{41AEF859-9EF9-4A01-9C28-020BA533C1DB}" dt="2024-09-21T03:06:10.006" v="642" actId="164"/>
          <ac:graphicFrameMkLst>
            <pc:docMk/>
            <pc:sldMk cId="1412262278" sldId="321"/>
            <ac:graphicFrameMk id="42" creationId="{00000000-0000-0000-0000-000000000000}"/>
          </ac:graphicFrameMkLst>
        </pc:graphicFrameChg>
        <pc:graphicFrameChg chg="mod">
          <ac:chgData name="Yinan Li" userId="55ba4f79fc26ccb6" providerId="LiveId" clId="{41AEF859-9EF9-4A01-9C28-020BA533C1DB}" dt="2024-09-21T03:06:10.006" v="642" actId="164"/>
          <ac:graphicFrameMkLst>
            <pc:docMk/>
            <pc:sldMk cId="1412262278" sldId="321"/>
            <ac:graphicFrameMk id="43" creationId="{00000000-0000-0000-0000-000000000000}"/>
          </ac:graphicFrameMkLst>
        </pc:graphicFrameChg>
      </pc:sldChg>
      <pc:sldChg chg="addSp modSp add modAnim">
        <pc:chgData name="Yinan Li" userId="55ba4f79fc26ccb6" providerId="LiveId" clId="{41AEF859-9EF9-4A01-9C28-020BA533C1DB}" dt="2024-09-21T03:07:29.954" v="658" actId="164"/>
        <pc:sldMkLst>
          <pc:docMk/>
          <pc:sldMk cId="552076759" sldId="322"/>
        </pc:sldMkLst>
        <pc:spChg chg="mod">
          <ac:chgData name="Yinan Li" userId="55ba4f79fc26ccb6" providerId="LiveId" clId="{41AEF859-9EF9-4A01-9C28-020BA533C1DB}" dt="2024-09-21T03:06:26.033" v="643" actId="164"/>
          <ac:spMkLst>
            <pc:docMk/>
            <pc:sldMk cId="552076759" sldId="322"/>
            <ac:spMk id="7" creationId="{00000000-0000-0000-0000-000000000000}"/>
          </ac:spMkLst>
        </pc:spChg>
        <pc:spChg chg="mod">
          <ac:chgData name="Yinan Li" userId="55ba4f79fc26ccb6" providerId="LiveId" clId="{41AEF859-9EF9-4A01-9C28-020BA533C1DB}" dt="2024-09-21T03:07:29.954" v="658" actId="164"/>
          <ac:spMkLst>
            <pc:docMk/>
            <pc:sldMk cId="552076759" sldId="322"/>
            <ac:spMk id="9" creationId="{00000000-0000-0000-0000-000000000000}"/>
          </ac:spMkLst>
        </pc:spChg>
        <pc:spChg chg="mod">
          <ac:chgData name="Yinan Li" userId="55ba4f79fc26ccb6" providerId="LiveId" clId="{41AEF859-9EF9-4A01-9C28-020BA533C1DB}" dt="2024-09-21T03:06:26.033" v="643" actId="164"/>
          <ac:spMkLst>
            <pc:docMk/>
            <pc:sldMk cId="552076759" sldId="322"/>
            <ac:spMk id="15363" creationId="{00000000-0000-0000-0000-000000000000}"/>
          </ac:spMkLst>
        </pc:spChg>
        <pc:grpChg chg="add mod">
          <ac:chgData name="Yinan Li" userId="55ba4f79fc26ccb6" providerId="LiveId" clId="{41AEF859-9EF9-4A01-9C28-020BA533C1DB}" dt="2024-09-21T03:06:26.033" v="643" actId="164"/>
          <ac:grpSpMkLst>
            <pc:docMk/>
            <pc:sldMk cId="552076759" sldId="322"/>
            <ac:grpSpMk id="5" creationId="{AC7CA30F-DF01-9474-36FD-A176102BA717}"/>
          </ac:grpSpMkLst>
        </pc:grpChg>
        <pc:grpChg chg="add mod">
          <ac:chgData name="Yinan Li" userId="55ba4f79fc26ccb6" providerId="LiveId" clId="{41AEF859-9EF9-4A01-9C28-020BA533C1DB}" dt="2024-09-21T03:07:29.954" v="658" actId="164"/>
          <ac:grpSpMkLst>
            <pc:docMk/>
            <pc:sldMk cId="552076759" sldId="322"/>
            <ac:grpSpMk id="8" creationId="{5A54A08D-B089-DAC5-E4CF-54A5D252CEE8}"/>
          </ac:grpSpMkLst>
        </pc:grpChg>
        <pc:graphicFrameChg chg="mod">
          <ac:chgData name="Yinan Li" userId="55ba4f79fc26ccb6" providerId="LiveId" clId="{41AEF859-9EF9-4A01-9C28-020BA533C1DB}" dt="2024-09-21T03:06:26.033" v="643" actId="164"/>
          <ac:graphicFrameMkLst>
            <pc:docMk/>
            <pc:sldMk cId="552076759" sldId="322"/>
            <ac:graphicFrameMk id="2" creationId="{00000000-0000-0000-0000-000000000000}"/>
          </ac:graphicFrameMkLst>
        </pc:graphicFrameChg>
        <pc:graphicFrameChg chg="mod">
          <ac:chgData name="Yinan Li" userId="55ba4f79fc26ccb6" providerId="LiveId" clId="{41AEF859-9EF9-4A01-9C28-020BA533C1DB}" dt="2024-09-21T03:06:26.033" v="643" actId="164"/>
          <ac:graphicFrameMkLst>
            <pc:docMk/>
            <pc:sldMk cId="552076759" sldId="322"/>
            <ac:graphicFrameMk id="3" creationId="{00000000-0000-0000-0000-000000000000}"/>
          </ac:graphicFrameMkLst>
        </pc:graphicFrameChg>
        <pc:graphicFrameChg chg="mod">
          <ac:chgData name="Yinan Li" userId="55ba4f79fc26ccb6" providerId="LiveId" clId="{41AEF859-9EF9-4A01-9C28-020BA533C1DB}" dt="2024-09-21T03:06:26.033" v="643" actId="164"/>
          <ac:graphicFrameMkLst>
            <pc:docMk/>
            <pc:sldMk cId="552076759" sldId="322"/>
            <ac:graphicFrameMk id="4" creationId="{00000000-0000-0000-0000-000000000000}"/>
          </ac:graphicFrameMkLst>
        </pc:graphicFrameChg>
        <pc:graphicFrameChg chg="mod">
          <ac:chgData name="Yinan Li" userId="55ba4f79fc26ccb6" providerId="LiveId" clId="{41AEF859-9EF9-4A01-9C28-020BA533C1DB}" dt="2024-09-21T03:06:26.033" v="643" actId="164"/>
          <ac:graphicFrameMkLst>
            <pc:docMk/>
            <pc:sldMk cId="552076759" sldId="322"/>
            <ac:graphicFrameMk id="6"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0"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1"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2"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3"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4"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5"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6"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7"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8"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9"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20"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21" creationId="{00000000-0000-0000-0000-000000000000}"/>
          </ac:graphicFrameMkLst>
        </pc:graphicFrameChg>
        <pc:graphicFrameChg chg="mod">
          <ac:chgData name="Yinan Li" userId="55ba4f79fc26ccb6" providerId="LiveId" clId="{41AEF859-9EF9-4A01-9C28-020BA533C1DB}" dt="2024-09-21T03:06:26.033" v="643" actId="164"/>
          <ac:graphicFrameMkLst>
            <pc:docMk/>
            <pc:sldMk cId="552076759" sldId="322"/>
            <ac:graphicFrameMk id="15362" creationId="{00000000-0000-0000-0000-000000000000}"/>
          </ac:graphicFrameMkLst>
        </pc:graphicFrameChg>
      </pc:sldChg>
      <pc:sldChg chg="addSp modSp add modAnim">
        <pc:chgData name="Yinan Li" userId="55ba4f79fc26ccb6" providerId="LiveId" clId="{41AEF859-9EF9-4A01-9C28-020BA533C1DB}" dt="2024-09-21T03:08:08.785" v="671"/>
        <pc:sldMkLst>
          <pc:docMk/>
          <pc:sldMk cId="2325786409" sldId="323"/>
        </pc:sldMkLst>
        <pc:spChg chg="mod">
          <ac:chgData name="Yinan Li" userId="55ba4f79fc26ccb6" providerId="LiveId" clId="{41AEF859-9EF9-4A01-9C28-020BA533C1DB}" dt="2024-09-21T03:08:07.169" v="670" actId="164"/>
          <ac:spMkLst>
            <pc:docMk/>
            <pc:sldMk cId="2325786409" sldId="323"/>
            <ac:spMk id="8" creationId="{00000000-0000-0000-0000-000000000000}"/>
          </ac:spMkLst>
        </pc:spChg>
        <pc:spChg chg="mod">
          <ac:chgData name="Yinan Li" userId="55ba4f79fc26ccb6" providerId="LiveId" clId="{41AEF859-9EF9-4A01-9C28-020BA533C1DB}" dt="2024-09-21T03:08:07.169" v="670" actId="164"/>
          <ac:spMkLst>
            <pc:docMk/>
            <pc:sldMk cId="2325786409" sldId="323"/>
            <ac:spMk id="11" creationId="{00000000-0000-0000-0000-000000000000}"/>
          </ac:spMkLst>
        </pc:spChg>
        <pc:spChg chg="mod">
          <ac:chgData name="Yinan Li" userId="55ba4f79fc26ccb6" providerId="LiveId" clId="{41AEF859-9EF9-4A01-9C28-020BA533C1DB}" dt="2024-09-21T03:08:07.169" v="670" actId="164"/>
          <ac:spMkLst>
            <pc:docMk/>
            <pc:sldMk cId="2325786409" sldId="323"/>
            <ac:spMk id="12" creationId="{00000000-0000-0000-0000-000000000000}"/>
          </ac:spMkLst>
        </pc:spChg>
        <pc:spChg chg="mod">
          <ac:chgData name="Yinan Li" userId="55ba4f79fc26ccb6" providerId="LiveId" clId="{41AEF859-9EF9-4A01-9C28-020BA533C1DB}" dt="2024-09-21T03:08:07.169" v="670" actId="164"/>
          <ac:spMkLst>
            <pc:docMk/>
            <pc:sldMk cId="2325786409" sldId="323"/>
            <ac:spMk id="13" creationId="{00000000-0000-0000-0000-000000000000}"/>
          </ac:spMkLst>
        </pc:spChg>
        <pc:spChg chg="mod">
          <ac:chgData name="Yinan Li" userId="55ba4f79fc26ccb6" providerId="LiveId" clId="{41AEF859-9EF9-4A01-9C28-020BA533C1DB}" dt="2024-09-21T03:08:07.169" v="670" actId="164"/>
          <ac:spMkLst>
            <pc:docMk/>
            <pc:sldMk cId="2325786409" sldId="323"/>
            <ac:spMk id="15" creationId="{00000000-0000-0000-0000-000000000000}"/>
          </ac:spMkLst>
        </pc:spChg>
        <pc:grpChg chg="add mod">
          <ac:chgData name="Yinan Li" userId="55ba4f79fc26ccb6" providerId="LiveId" clId="{41AEF859-9EF9-4A01-9C28-020BA533C1DB}" dt="2024-09-21T03:07:43.557" v="659" actId="164"/>
          <ac:grpSpMkLst>
            <pc:docMk/>
            <pc:sldMk cId="2325786409" sldId="323"/>
            <ac:grpSpMk id="3" creationId="{77BF0EC7-07FA-C3F1-5935-938FC88040C6}"/>
          </ac:grpSpMkLst>
        </pc:grpChg>
        <pc:grpChg chg="add mod">
          <ac:chgData name="Yinan Li" userId="55ba4f79fc26ccb6" providerId="LiveId" clId="{41AEF859-9EF9-4A01-9C28-020BA533C1DB}" dt="2024-09-21T03:08:07.169" v="670" actId="164"/>
          <ac:grpSpMkLst>
            <pc:docMk/>
            <pc:sldMk cId="2325786409" sldId="323"/>
            <ac:grpSpMk id="4" creationId="{A31C9AF6-5DB8-0884-256C-A541D1F2EDD5}"/>
          </ac:grpSpMkLst>
        </pc:grpChg>
        <pc:graphicFrameChg chg="mod">
          <ac:chgData name="Yinan Li" userId="55ba4f79fc26ccb6" providerId="LiveId" clId="{41AEF859-9EF9-4A01-9C28-020BA533C1DB}" dt="2024-09-21T03:07:43.557" v="659" actId="164"/>
          <ac:graphicFrameMkLst>
            <pc:docMk/>
            <pc:sldMk cId="2325786409" sldId="323"/>
            <ac:graphicFrameMk id="2" creationId="{00000000-0000-0000-0000-000000000000}"/>
          </ac:graphicFrameMkLst>
        </pc:graphicFrameChg>
        <pc:graphicFrameChg chg="mod">
          <ac:chgData name="Yinan Li" userId="55ba4f79fc26ccb6" providerId="LiveId" clId="{41AEF859-9EF9-4A01-9C28-020BA533C1DB}" dt="2024-09-21T03:08:07.169" v="670" actId="164"/>
          <ac:graphicFrameMkLst>
            <pc:docMk/>
            <pc:sldMk cId="2325786409" sldId="323"/>
            <ac:graphicFrameMk id="6" creationId="{00000000-0000-0000-0000-000000000000}"/>
          </ac:graphicFrameMkLst>
        </pc:graphicFrameChg>
        <pc:graphicFrameChg chg="mod">
          <ac:chgData name="Yinan Li" userId="55ba4f79fc26ccb6" providerId="LiveId" clId="{41AEF859-9EF9-4A01-9C28-020BA533C1DB}" dt="2024-09-21T03:08:07.169" v="670" actId="164"/>
          <ac:graphicFrameMkLst>
            <pc:docMk/>
            <pc:sldMk cId="2325786409" sldId="323"/>
            <ac:graphicFrameMk id="7" creationId="{00000000-0000-0000-0000-000000000000}"/>
          </ac:graphicFrameMkLst>
        </pc:graphicFrameChg>
        <pc:graphicFrameChg chg="mod">
          <ac:chgData name="Yinan Li" userId="55ba4f79fc26ccb6" providerId="LiveId" clId="{41AEF859-9EF9-4A01-9C28-020BA533C1DB}" dt="2024-09-21T03:08:07.169" v="670" actId="164"/>
          <ac:graphicFrameMkLst>
            <pc:docMk/>
            <pc:sldMk cId="2325786409" sldId="323"/>
            <ac:graphicFrameMk id="9" creationId="{00000000-0000-0000-0000-000000000000}"/>
          </ac:graphicFrameMkLst>
        </pc:graphicFrameChg>
        <pc:graphicFrameChg chg="mod">
          <ac:chgData name="Yinan Li" userId="55ba4f79fc26ccb6" providerId="LiveId" clId="{41AEF859-9EF9-4A01-9C28-020BA533C1DB}" dt="2024-09-21T03:08:07.169" v="670" actId="164"/>
          <ac:graphicFrameMkLst>
            <pc:docMk/>
            <pc:sldMk cId="2325786409" sldId="323"/>
            <ac:graphicFrameMk id="10" creationId="{00000000-0000-0000-0000-000000000000}"/>
          </ac:graphicFrameMkLst>
        </pc:graphicFrameChg>
        <pc:graphicFrameChg chg="mod">
          <ac:chgData name="Yinan Li" userId="55ba4f79fc26ccb6" providerId="LiveId" clId="{41AEF859-9EF9-4A01-9C28-020BA533C1DB}" dt="2024-09-21T03:08:07.169" v="670" actId="164"/>
          <ac:graphicFrameMkLst>
            <pc:docMk/>
            <pc:sldMk cId="2325786409" sldId="323"/>
            <ac:graphicFrameMk id="14" creationId="{00000000-0000-0000-0000-000000000000}"/>
          </ac:graphicFrameMkLst>
        </pc:graphicFrameChg>
        <pc:graphicFrameChg chg="mod">
          <ac:chgData name="Yinan Li" userId="55ba4f79fc26ccb6" providerId="LiveId" clId="{41AEF859-9EF9-4A01-9C28-020BA533C1DB}" dt="2024-09-21T03:07:43.557" v="659" actId="164"/>
          <ac:graphicFrameMkLst>
            <pc:docMk/>
            <pc:sldMk cId="2325786409" sldId="323"/>
            <ac:graphicFrameMk id="14340" creationId="{00000000-0000-0000-0000-000000000000}"/>
          </ac:graphicFrameMkLst>
        </pc:graphicFrameChg>
        <pc:graphicFrameChg chg="mod">
          <ac:chgData name="Yinan Li" userId="55ba4f79fc26ccb6" providerId="LiveId" clId="{41AEF859-9EF9-4A01-9C28-020BA533C1DB}" dt="2024-09-21T03:07:43.557" v="659" actId="164"/>
          <ac:graphicFrameMkLst>
            <pc:docMk/>
            <pc:sldMk cId="2325786409" sldId="323"/>
            <ac:graphicFrameMk id="14341" creationId="{00000000-0000-0000-0000-000000000000}"/>
          </ac:graphicFrameMkLst>
        </pc:graphicFrameChg>
      </pc:sldChg>
      <pc:sldChg chg="add modAnim">
        <pc:chgData name="Yinan Li" userId="55ba4f79fc26ccb6" providerId="LiveId" clId="{41AEF859-9EF9-4A01-9C28-020BA533C1DB}" dt="2024-09-21T03:08:19.315" v="679"/>
        <pc:sldMkLst>
          <pc:docMk/>
          <pc:sldMk cId="2497482536" sldId="324"/>
        </pc:sldMkLst>
      </pc:sldChg>
      <pc:sldChg chg="add modAnim">
        <pc:chgData name="Yinan Li" userId="55ba4f79fc26ccb6" providerId="LiveId" clId="{41AEF859-9EF9-4A01-9C28-020BA533C1DB}" dt="2024-09-21T03:08:31.749" v="681"/>
        <pc:sldMkLst>
          <pc:docMk/>
          <pc:sldMk cId="2961880526" sldId="325"/>
        </pc:sldMkLst>
      </pc:sldChg>
      <pc:sldChg chg="addSp modSp add modAnim">
        <pc:chgData name="Yinan Li" userId="55ba4f79fc26ccb6" providerId="LiveId" clId="{41AEF859-9EF9-4A01-9C28-020BA533C1DB}" dt="2024-09-21T03:09:37.513" v="695"/>
        <pc:sldMkLst>
          <pc:docMk/>
          <pc:sldMk cId="4045516707" sldId="326"/>
        </pc:sldMkLst>
        <pc:spChg chg="mod">
          <ac:chgData name="Yinan Li" userId="55ba4f79fc26ccb6" providerId="LiveId" clId="{41AEF859-9EF9-4A01-9C28-020BA533C1DB}" dt="2024-09-21T03:09:35.187" v="694" actId="164"/>
          <ac:spMkLst>
            <pc:docMk/>
            <pc:sldMk cId="4045516707" sldId="326"/>
            <ac:spMk id="35843" creationId="{00000000-0000-0000-0000-000000000000}"/>
          </ac:spMkLst>
        </pc:spChg>
        <pc:spChg chg="mod">
          <ac:chgData name="Yinan Li" userId="55ba4f79fc26ccb6" providerId="LiveId" clId="{41AEF859-9EF9-4A01-9C28-020BA533C1DB}" dt="2024-09-21T03:09:35.187" v="694" actId="164"/>
          <ac:spMkLst>
            <pc:docMk/>
            <pc:sldMk cId="4045516707" sldId="326"/>
            <ac:spMk id="35844" creationId="{00000000-0000-0000-0000-000000000000}"/>
          </ac:spMkLst>
        </pc:spChg>
        <pc:spChg chg="mod">
          <ac:chgData name="Yinan Li" userId="55ba4f79fc26ccb6" providerId="LiveId" clId="{41AEF859-9EF9-4A01-9C28-020BA533C1DB}" dt="2024-09-21T03:09:35.187" v="694" actId="164"/>
          <ac:spMkLst>
            <pc:docMk/>
            <pc:sldMk cId="4045516707" sldId="326"/>
            <ac:spMk id="35847" creationId="{00000000-0000-0000-0000-000000000000}"/>
          </ac:spMkLst>
        </pc:spChg>
        <pc:spChg chg="mod">
          <ac:chgData name="Yinan Li" userId="55ba4f79fc26ccb6" providerId="LiveId" clId="{41AEF859-9EF9-4A01-9C28-020BA533C1DB}" dt="2024-09-21T03:09:35.187" v="694" actId="164"/>
          <ac:spMkLst>
            <pc:docMk/>
            <pc:sldMk cId="4045516707" sldId="326"/>
            <ac:spMk id="35848" creationId="{00000000-0000-0000-0000-000000000000}"/>
          </ac:spMkLst>
        </pc:spChg>
        <pc:spChg chg="mod">
          <ac:chgData name="Yinan Li" userId="55ba4f79fc26ccb6" providerId="LiveId" clId="{41AEF859-9EF9-4A01-9C28-020BA533C1DB}" dt="2024-09-21T03:09:35.187" v="694" actId="164"/>
          <ac:spMkLst>
            <pc:docMk/>
            <pc:sldMk cId="4045516707" sldId="326"/>
            <ac:spMk id="35849" creationId="{00000000-0000-0000-0000-000000000000}"/>
          </ac:spMkLst>
        </pc:spChg>
        <pc:grpChg chg="mod">
          <ac:chgData name="Yinan Li" userId="55ba4f79fc26ccb6" providerId="LiveId" clId="{41AEF859-9EF9-4A01-9C28-020BA533C1DB}" dt="2024-09-21T03:09:35.187" v="694" actId="164"/>
          <ac:grpSpMkLst>
            <pc:docMk/>
            <pc:sldMk cId="4045516707" sldId="326"/>
            <ac:grpSpMk id="2" creationId="{00000000-0000-0000-0000-000000000000}"/>
          </ac:grpSpMkLst>
        </pc:grpChg>
        <pc:grpChg chg="add mod">
          <ac:chgData name="Yinan Li" userId="55ba4f79fc26ccb6" providerId="LiveId" clId="{41AEF859-9EF9-4A01-9C28-020BA533C1DB}" dt="2024-09-21T03:09:35.187" v="694" actId="164"/>
          <ac:grpSpMkLst>
            <pc:docMk/>
            <pc:sldMk cId="4045516707" sldId="326"/>
            <ac:grpSpMk id="3" creationId="{12DC024A-43A6-4570-CE82-92CC4A2681A6}"/>
          </ac:grpSpMkLst>
        </pc:grpChg>
        <pc:graphicFrameChg chg="mod">
          <ac:chgData name="Yinan Li" userId="55ba4f79fc26ccb6" providerId="LiveId" clId="{41AEF859-9EF9-4A01-9C28-020BA533C1DB}" dt="2024-09-21T03:09:35.187" v="694" actId="164"/>
          <ac:graphicFrameMkLst>
            <pc:docMk/>
            <pc:sldMk cId="4045516707" sldId="326"/>
            <ac:graphicFrameMk id="35845" creationId="{00000000-0000-0000-0000-000000000000}"/>
          </ac:graphicFrameMkLst>
        </pc:graphicFrameChg>
        <pc:graphicFrameChg chg="mod">
          <ac:chgData name="Yinan Li" userId="55ba4f79fc26ccb6" providerId="LiveId" clId="{41AEF859-9EF9-4A01-9C28-020BA533C1DB}" dt="2024-09-21T03:09:35.187" v="694" actId="164"/>
          <ac:graphicFrameMkLst>
            <pc:docMk/>
            <pc:sldMk cId="4045516707" sldId="326"/>
            <ac:graphicFrameMk id="35846" creationId="{00000000-0000-0000-0000-000000000000}"/>
          </ac:graphicFrameMkLst>
        </pc:graphicFrameChg>
        <pc:graphicFrameChg chg="mod">
          <ac:chgData name="Yinan Li" userId="55ba4f79fc26ccb6" providerId="LiveId" clId="{41AEF859-9EF9-4A01-9C28-020BA533C1DB}" dt="2024-09-21T03:09:35.187" v="694" actId="164"/>
          <ac:graphicFrameMkLst>
            <pc:docMk/>
            <pc:sldMk cId="4045516707" sldId="326"/>
            <ac:graphicFrameMk id="35850" creationId="{00000000-0000-0000-0000-000000000000}"/>
          </ac:graphicFrameMkLst>
        </pc:graphicFrameChg>
        <pc:graphicFrameChg chg="mod">
          <ac:chgData name="Yinan Li" userId="55ba4f79fc26ccb6" providerId="LiveId" clId="{41AEF859-9EF9-4A01-9C28-020BA533C1DB}" dt="2024-09-21T03:09:35.187" v="694" actId="164"/>
          <ac:graphicFrameMkLst>
            <pc:docMk/>
            <pc:sldMk cId="4045516707" sldId="326"/>
            <ac:graphicFrameMk id="35851" creationId="{00000000-0000-0000-0000-000000000000}"/>
          </ac:graphicFrameMkLst>
        </pc:graphicFrameChg>
        <pc:graphicFrameChg chg="mod">
          <ac:chgData name="Yinan Li" userId="55ba4f79fc26ccb6" providerId="LiveId" clId="{41AEF859-9EF9-4A01-9C28-020BA533C1DB}" dt="2024-09-21T03:09:35.187" v="694" actId="164"/>
          <ac:graphicFrameMkLst>
            <pc:docMk/>
            <pc:sldMk cId="4045516707" sldId="326"/>
            <ac:graphicFrameMk id="35852" creationId="{00000000-0000-0000-0000-000000000000}"/>
          </ac:graphicFrameMkLst>
        </pc:graphicFrameChg>
        <pc:graphicFrameChg chg="mod">
          <ac:chgData name="Yinan Li" userId="55ba4f79fc26ccb6" providerId="LiveId" clId="{41AEF859-9EF9-4A01-9C28-020BA533C1DB}" dt="2024-09-21T03:09:35.187" v="694" actId="164"/>
          <ac:graphicFrameMkLst>
            <pc:docMk/>
            <pc:sldMk cId="4045516707" sldId="326"/>
            <ac:graphicFrameMk id="35853" creationId="{00000000-0000-0000-0000-000000000000}"/>
          </ac:graphicFrameMkLst>
        </pc:graphicFrameChg>
      </pc:sldChg>
      <pc:sldChg chg="add del">
        <pc:chgData name="Yinan Li" userId="55ba4f79fc26ccb6" providerId="LiveId" clId="{41AEF859-9EF9-4A01-9C28-020BA533C1DB}" dt="2024-09-21T03:13:15.067" v="696" actId="47"/>
        <pc:sldMkLst>
          <pc:docMk/>
          <pc:sldMk cId="4009922951" sldId="327"/>
        </pc:sldMkLst>
      </pc:sldChg>
      <pc:sldChg chg="add del">
        <pc:chgData name="Yinan Li" userId="55ba4f79fc26ccb6" providerId="LiveId" clId="{41AEF859-9EF9-4A01-9C28-020BA533C1DB}" dt="2024-09-21T03:13:15.067" v="696" actId="47"/>
        <pc:sldMkLst>
          <pc:docMk/>
          <pc:sldMk cId="1411961772" sldId="328"/>
        </pc:sldMkLst>
      </pc:sldChg>
      <pc:sldChg chg="addSp modSp add modAnim">
        <pc:chgData name="Yinan Li" userId="55ba4f79fc26ccb6" providerId="LiveId" clId="{41AEF859-9EF9-4A01-9C28-020BA533C1DB}" dt="2024-09-21T03:14:24.976" v="708"/>
        <pc:sldMkLst>
          <pc:docMk/>
          <pc:sldMk cId="3165819145" sldId="329"/>
        </pc:sldMkLst>
        <pc:spChg chg="mod">
          <ac:chgData name="Yinan Li" userId="55ba4f79fc26ccb6" providerId="LiveId" clId="{41AEF859-9EF9-4A01-9C28-020BA533C1DB}" dt="2024-09-21T03:13:58.307" v="703" actId="164"/>
          <ac:spMkLst>
            <pc:docMk/>
            <pc:sldMk cId="3165819145" sldId="329"/>
            <ac:spMk id="23" creationId="{00000000-0000-0000-0000-000000000000}"/>
          </ac:spMkLst>
        </pc:spChg>
        <pc:spChg chg="mod">
          <ac:chgData name="Yinan Li" userId="55ba4f79fc26ccb6" providerId="LiveId" clId="{41AEF859-9EF9-4A01-9C28-020BA533C1DB}" dt="2024-09-21T03:14:14.706" v="706" actId="164"/>
          <ac:spMkLst>
            <pc:docMk/>
            <pc:sldMk cId="3165819145" sldId="329"/>
            <ac:spMk id="34" creationId="{00000000-0000-0000-0000-000000000000}"/>
          </ac:spMkLst>
        </pc:spChg>
        <pc:grpChg chg="add mod">
          <ac:chgData name="Yinan Li" userId="55ba4f79fc26ccb6" providerId="LiveId" clId="{41AEF859-9EF9-4A01-9C28-020BA533C1DB}" dt="2024-09-21T03:13:58.307" v="703" actId="164"/>
          <ac:grpSpMkLst>
            <pc:docMk/>
            <pc:sldMk cId="3165819145" sldId="329"/>
            <ac:grpSpMk id="2" creationId="{DA6A71DB-7B2F-BD23-4F68-D5179957062A}"/>
          </ac:grpSpMkLst>
        </pc:grpChg>
        <pc:grpChg chg="mod">
          <ac:chgData name="Yinan Li" userId="55ba4f79fc26ccb6" providerId="LiveId" clId="{41AEF859-9EF9-4A01-9C28-020BA533C1DB}" dt="2024-09-21T03:13:54.506" v="702" actId="164"/>
          <ac:grpSpMkLst>
            <pc:docMk/>
            <pc:sldMk cId="3165819145" sldId="329"/>
            <ac:grpSpMk id="3" creationId="{00000000-0000-0000-0000-000000000000}"/>
          </ac:grpSpMkLst>
        </pc:grpChg>
        <pc:grpChg chg="add mod">
          <ac:chgData name="Yinan Li" userId="55ba4f79fc26ccb6" providerId="LiveId" clId="{41AEF859-9EF9-4A01-9C28-020BA533C1DB}" dt="2024-09-21T03:13:58.307" v="703" actId="164"/>
          <ac:grpSpMkLst>
            <pc:docMk/>
            <pc:sldMk cId="3165819145" sldId="329"/>
            <ac:grpSpMk id="4" creationId="{71382A2F-59B1-6DB8-0FF0-9BFE9474E4F1}"/>
          </ac:grpSpMkLst>
        </pc:grpChg>
        <pc:grpChg chg="mod">
          <ac:chgData name="Yinan Li" userId="55ba4f79fc26ccb6" providerId="LiveId" clId="{41AEF859-9EF9-4A01-9C28-020BA533C1DB}" dt="2024-09-21T03:13:54.506" v="702" actId="164"/>
          <ac:grpSpMkLst>
            <pc:docMk/>
            <pc:sldMk cId="3165819145" sldId="329"/>
            <ac:grpSpMk id="5" creationId="{00000000-0000-0000-0000-000000000000}"/>
          </ac:grpSpMkLst>
        </pc:grpChg>
        <pc:grpChg chg="mod">
          <ac:chgData name="Yinan Li" userId="55ba4f79fc26ccb6" providerId="LiveId" clId="{41AEF859-9EF9-4A01-9C28-020BA533C1DB}" dt="2024-09-21T03:13:58.307" v="703" actId="164"/>
          <ac:grpSpMkLst>
            <pc:docMk/>
            <pc:sldMk cId="3165819145" sldId="329"/>
            <ac:grpSpMk id="8" creationId="{00000000-0000-0000-0000-000000000000}"/>
          </ac:grpSpMkLst>
        </pc:grpChg>
        <pc:grpChg chg="mod">
          <ac:chgData name="Yinan Li" userId="55ba4f79fc26ccb6" providerId="LiveId" clId="{41AEF859-9EF9-4A01-9C28-020BA533C1DB}" dt="2024-09-21T03:13:54.506" v="702" actId="164"/>
          <ac:grpSpMkLst>
            <pc:docMk/>
            <pc:sldMk cId="3165819145" sldId="329"/>
            <ac:grpSpMk id="9" creationId="{00000000-0000-0000-0000-000000000000}"/>
          </ac:grpSpMkLst>
        </pc:grpChg>
        <pc:grpChg chg="add mod">
          <ac:chgData name="Yinan Li" userId="55ba4f79fc26ccb6" providerId="LiveId" clId="{41AEF859-9EF9-4A01-9C28-020BA533C1DB}" dt="2024-09-21T03:14:05.668" v="705" actId="164"/>
          <ac:grpSpMkLst>
            <pc:docMk/>
            <pc:sldMk cId="3165819145" sldId="329"/>
            <ac:grpSpMk id="10" creationId="{8610D6A2-4069-0740-0B0C-00D9BC7A6274}"/>
          </ac:grpSpMkLst>
        </pc:grpChg>
        <pc:grpChg chg="add mod">
          <ac:chgData name="Yinan Li" userId="55ba4f79fc26ccb6" providerId="LiveId" clId="{41AEF859-9EF9-4A01-9C28-020BA533C1DB}" dt="2024-09-21T03:14:14.706" v="706" actId="164"/>
          <ac:grpSpMkLst>
            <pc:docMk/>
            <pc:sldMk cId="3165819145" sldId="329"/>
            <ac:grpSpMk id="11" creationId="{A0433999-8D04-916E-0F40-F68FACCD3CF6}"/>
          </ac:grpSpMkLst>
        </pc:grpChg>
        <pc:grpChg chg="mod">
          <ac:chgData name="Yinan Li" userId="55ba4f79fc26ccb6" providerId="LiveId" clId="{41AEF859-9EF9-4A01-9C28-020BA533C1DB}" dt="2024-09-21T03:14:05.668" v="705" actId="164"/>
          <ac:grpSpMkLst>
            <pc:docMk/>
            <pc:sldMk cId="3165819145" sldId="329"/>
            <ac:grpSpMk id="30" creationId="{00000000-0000-0000-0000-000000000000}"/>
          </ac:grpSpMkLst>
        </pc:grpChg>
        <pc:graphicFrameChg chg="mod">
          <ac:chgData name="Yinan Li" userId="55ba4f79fc26ccb6" providerId="LiveId" clId="{41AEF859-9EF9-4A01-9C28-020BA533C1DB}" dt="2024-09-21T03:14:05.668" v="705" actId="164"/>
          <ac:graphicFrameMkLst>
            <pc:docMk/>
            <pc:sldMk cId="3165819145" sldId="329"/>
            <ac:graphicFrameMk id="33" creationId="{00000000-0000-0000-0000-000000000000}"/>
          </ac:graphicFrameMkLst>
        </pc:graphicFrameChg>
        <pc:graphicFrameChg chg="mod">
          <ac:chgData name="Yinan Li" userId="55ba4f79fc26ccb6" providerId="LiveId" clId="{41AEF859-9EF9-4A01-9C28-020BA533C1DB}" dt="2024-09-21T03:14:14.706" v="706" actId="164"/>
          <ac:graphicFrameMkLst>
            <pc:docMk/>
            <pc:sldMk cId="3165819145" sldId="329"/>
            <ac:graphicFrameMk id="35" creationId="{00000000-0000-0000-0000-000000000000}"/>
          </ac:graphicFrameMkLst>
        </pc:graphicFrameChg>
        <pc:graphicFrameChg chg="mod">
          <ac:chgData name="Yinan Li" userId="55ba4f79fc26ccb6" providerId="LiveId" clId="{41AEF859-9EF9-4A01-9C28-020BA533C1DB}" dt="2024-09-21T03:14:14.706" v="706" actId="164"/>
          <ac:graphicFrameMkLst>
            <pc:docMk/>
            <pc:sldMk cId="3165819145" sldId="329"/>
            <ac:graphicFrameMk id="36" creationId="{00000000-0000-0000-0000-000000000000}"/>
          </ac:graphicFrameMkLst>
        </pc:graphicFrameChg>
      </pc:sldChg>
      <pc:sldChg chg="addSp modSp add mod modAnim">
        <pc:chgData name="Yinan Li" userId="55ba4f79fc26ccb6" providerId="LiveId" clId="{41AEF859-9EF9-4A01-9C28-020BA533C1DB}" dt="2024-09-21T03:16:20.386" v="734" actId="164"/>
        <pc:sldMkLst>
          <pc:docMk/>
          <pc:sldMk cId="296968991" sldId="330"/>
        </pc:sldMkLst>
        <pc:spChg chg="mod">
          <ac:chgData name="Yinan Li" userId="55ba4f79fc26ccb6" providerId="LiveId" clId="{41AEF859-9EF9-4A01-9C28-020BA533C1DB}" dt="2024-09-21T03:14:52.449" v="712" actId="20577"/>
          <ac:spMkLst>
            <pc:docMk/>
            <pc:sldMk cId="296968991" sldId="330"/>
            <ac:spMk id="2" creationId="{00000000-0000-0000-0000-000000000000}"/>
          </ac:spMkLst>
        </pc:spChg>
        <pc:spChg chg="mod">
          <ac:chgData name="Yinan Li" userId="55ba4f79fc26ccb6" providerId="LiveId" clId="{41AEF859-9EF9-4A01-9C28-020BA533C1DB}" dt="2024-09-21T03:16:00.328" v="731" actId="164"/>
          <ac:spMkLst>
            <pc:docMk/>
            <pc:sldMk cId="296968991" sldId="330"/>
            <ac:spMk id="4" creationId="{00000000-0000-0000-0000-000000000000}"/>
          </ac:spMkLst>
        </pc:spChg>
        <pc:spChg chg="mod">
          <ac:chgData name="Yinan Li" userId="55ba4f79fc26ccb6" providerId="LiveId" clId="{41AEF859-9EF9-4A01-9C28-020BA533C1DB}" dt="2024-09-21T03:16:00.328" v="731" actId="164"/>
          <ac:spMkLst>
            <pc:docMk/>
            <pc:sldMk cId="296968991" sldId="330"/>
            <ac:spMk id="8" creationId="{00000000-0000-0000-0000-000000000000}"/>
          </ac:spMkLst>
        </pc:spChg>
        <pc:spChg chg="mod">
          <ac:chgData name="Yinan Li" userId="55ba4f79fc26ccb6" providerId="LiveId" clId="{41AEF859-9EF9-4A01-9C28-020BA533C1DB}" dt="2024-09-21T03:16:20.386" v="734" actId="164"/>
          <ac:spMkLst>
            <pc:docMk/>
            <pc:sldMk cId="296968991" sldId="330"/>
            <ac:spMk id="22" creationId="{00000000-0000-0000-0000-000000000000}"/>
          </ac:spMkLst>
        </pc:spChg>
        <pc:spChg chg="mod">
          <ac:chgData name="Yinan Li" userId="55ba4f79fc26ccb6" providerId="LiveId" clId="{41AEF859-9EF9-4A01-9C28-020BA533C1DB}" dt="2024-09-21T03:16:20.386" v="734" actId="164"/>
          <ac:spMkLst>
            <pc:docMk/>
            <pc:sldMk cId="296968991" sldId="330"/>
            <ac:spMk id="23" creationId="{00000000-0000-0000-0000-000000000000}"/>
          </ac:spMkLst>
        </pc:spChg>
        <pc:spChg chg="mod">
          <ac:chgData name="Yinan Li" userId="55ba4f79fc26ccb6" providerId="LiveId" clId="{41AEF859-9EF9-4A01-9C28-020BA533C1DB}" dt="2024-09-21T03:16:00.328" v="731" actId="164"/>
          <ac:spMkLst>
            <pc:docMk/>
            <pc:sldMk cId="296968991" sldId="330"/>
            <ac:spMk id="3049483" creationId="{00000000-0000-0000-0000-000000000000}"/>
          </ac:spMkLst>
        </pc:spChg>
        <pc:spChg chg="mod">
          <ac:chgData name="Yinan Li" userId="55ba4f79fc26ccb6" providerId="LiveId" clId="{41AEF859-9EF9-4A01-9C28-020BA533C1DB}" dt="2024-09-21T03:16:00.328" v="731" actId="164"/>
          <ac:spMkLst>
            <pc:docMk/>
            <pc:sldMk cId="296968991" sldId="330"/>
            <ac:spMk id="3049484" creationId="{00000000-0000-0000-0000-000000000000}"/>
          </ac:spMkLst>
        </pc:spChg>
        <pc:grpChg chg="add mod">
          <ac:chgData name="Yinan Li" userId="55ba4f79fc26ccb6" providerId="LiveId" clId="{41AEF859-9EF9-4A01-9C28-020BA533C1DB}" dt="2024-09-21T03:16:00.328" v="731" actId="164"/>
          <ac:grpSpMkLst>
            <pc:docMk/>
            <pc:sldMk cId="296968991" sldId="330"/>
            <ac:grpSpMk id="5" creationId="{C22D70D1-050C-3F3D-FDF0-64B2730F44A3}"/>
          </ac:grpSpMkLst>
        </pc:grpChg>
        <pc:grpChg chg="add mod">
          <ac:chgData name="Yinan Li" userId="55ba4f79fc26ccb6" providerId="LiveId" clId="{41AEF859-9EF9-4A01-9C28-020BA533C1DB}" dt="2024-09-21T03:16:20.386" v="734" actId="164"/>
          <ac:grpSpMkLst>
            <pc:docMk/>
            <pc:sldMk cId="296968991" sldId="330"/>
            <ac:grpSpMk id="6" creationId="{1B4B40F1-4A47-907D-0D4E-4C357F5AE832}"/>
          </ac:grpSpMkLst>
        </pc:grpChg>
        <pc:graphicFrameChg chg="mod">
          <ac:chgData name="Yinan Li" userId="55ba4f79fc26ccb6" providerId="LiveId" clId="{41AEF859-9EF9-4A01-9C28-020BA533C1DB}" dt="2024-09-21T03:16:20.386" v="734" actId="164"/>
          <ac:graphicFrameMkLst>
            <pc:docMk/>
            <pc:sldMk cId="296968991" sldId="330"/>
            <ac:graphicFrameMk id="24" creationId="{00000000-0000-0000-0000-000000000000}"/>
          </ac:graphicFrameMkLst>
        </pc:graphicFrameChg>
        <pc:graphicFrameChg chg="mod">
          <ac:chgData name="Yinan Li" userId="55ba4f79fc26ccb6" providerId="LiveId" clId="{41AEF859-9EF9-4A01-9C28-020BA533C1DB}" dt="2024-09-21T03:16:00.328" v="731" actId="164"/>
          <ac:graphicFrameMkLst>
            <pc:docMk/>
            <pc:sldMk cId="296968991" sldId="330"/>
            <ac:graphicFrameMk id="3049476" creationId="{00000000-0000-0000-0000-000000000000}"/>
          </ac:graphicFrameMkLst>
        </pc:graphicFrameChg>
        <pc:graphicFrameChg chg="mod">
          <ac:chgData name="Yinan Li" userId="55ba4f79fc26ccb6" providerId="LiveId" clId="{41AEF859-9EF9-4A01-9C28-020BA533C1DB}" dt="2024-09-21T03:16:00.328" v="731" actId="164"/>
          <ac:graphicFrameMkLst>
            <pc:docMk/>
            <pc:sldMk cId="296968991" sldId="330"/>
            <ac:graphicFrameMk id="3049477" creationId="{00000000-0000-0000-0000-000000000000}"/>
          </ac:graphicFrameMkLst>
        </pc:graphicFrameChg>
        <pc:graphicFrameChg chg="mod">
          <ac:chgData name="Yinan Li" userId="55ba4f79fc26ccb6" providerId="LiveId" clId="{41AEF859-9EF9-4A01-9C28-020BA533C1DB}" dt="2024-09-21T03:16:00.328" v="731" actId="164"/>
          <ac:graphicFrameMkLst>
            <pc:docMk/>
            <pc:sldMk cId="296968991" sldId="330"/>
            <ac:graphicFrameMk id="3049478" creationId="{00000000-0000-0000-0000-000000000000}"/>
          </ac:graphicFrameMkLst>
        </pc:graphicFrameChg>
      </pc:sldChg>
      <pc:sldChg chg="add modAnim">
        <pc:chgData name="Yinan Li" userId="55ba4f79fc26ccb6" providerId="LiveId" clId="{41AEF859-9EF9-4A01-9C28-020BA533C1DB}" dt="2024-09-21T03:15:46.341" v="730"/>
        <pc:sldMkLst>
          <pc:docMk/>
          <pc:sldMk cId="681387344" sldId="331"/>
        </pc:sldMkLst>
      </pc:sldChg>
      <pc:sldChg chg="add">
        <pc:chgData name="Yinan Li" userId="55ba4f79fc26ccb6" providerId="LiveId" clId="{41AEF859-9EF9-4A01-9C28-020BA533C1DB}" dt="2024-09-21T03:02:38.402" v="596"/>
        <pc:sldMkLst>
          <pc:docMk/>
          <pc:sldMk cId="4069631264" sldId="332"/>
        </pc:sldMkLst>
      </pc:sldChg>
      <pc:sldChg chg="add modAnim">
        <pc:chgData name="Yinan Li" userId="55ba4f79fc26ccb6" providerId="LiveId" clId="{41AEF859-9EF9-4A01-9C28-020BA533C1DB}" dt="2024-09-23T08:31:09.727" v="818"/>
        <pc:sldMkLst>
          <pc:docMk/>
          <pc:sldMk cId="3475977506" sldId="333"/>
        </pc:sldMkLst>
      </pc:sldChg>
      <pc:sldChg chg="addSp modSp add modAnim">
        <pc:chgData name="Yinan Li" userId="55ba4f79fc26ccb6" providerId="LiveId" clId="{41AEF859-9EF9-4A01-9C28-020BA533C1DB}" dt="2024-09-23T08:48:32.188" v="851"/>
        <pc:sldMkLst>
          <pc:docMk/>
          <pc:sldMk cId="3393436043" sldId="334"/>
        </pc:sldMkLst>
        <pc:spChg chg="mod">
          <ac:chgData name="Yinan Li" userId="55ba4f79fc26ccb6" providerId="LiveId" clId="{41AEF859-9EF9-4A01-9C28-020BA533C1DB}" dt="2024-09-23T08:48:29.832" v="850" actId="164"/>
          <ac:spMkLst>
            <pc:docMk/>
            <pc:sldMk cId="3393436043" sldId="334"/>
            <ac:spMk id="14" creationId="{00000000-0000-0000-0000-000000000000}"/>
          </ac:spMkLst>
        </pc:spChg>
        <pc:spChg chg="mod">
          <ac:chgData name="Yinan Li" userId="55ba4f79fc26ccb6" providerId="LiveId" clId="{41AEF859-9EF9-4A01-9C28-020BA533C1DB}" dt="2024-09-23T08:48:29.832" v="850" actId="164"/>
          <ac:spMkLst>
            <pc:docMk/>
            <pc:sldMk cId="3393436043" sldId="334"/>
            <ac:spMk id="15" creationId="{00000000-0000-0000-0000-000000000000}"/>
          </ac:spMkLst>
        </pc:spChg>
        <pc:spChg chg="mod">
          <ac:chgData name="Yinan Li" userId="55ba4f79fc26ccb6" providerId="LiveId" clId="{41AEF859-9EF9-4A01-9C28-020BA533C1DB}" dt="2024-09-23T08:48:29.832" v="850" actId="164"/>
          <ac:spMkLst>
            <pc:docMk/>
            <pc:sldMk cId="3393436043" sldId="334"/>
            <ac:spMk id="16" creationId="{00000000-0000-0000-0000-000000000000}"/>
          </ac:spMkLst>
        </pc:spChg>
        <pc:spChg chg="mod">
          <ac:chgData name="Yinan Li" userId="55ba4f79fc26ccb6" providerId="LiveId" clId="{41AEF859-9EF9-4A01-9C28-020BA533C1DB}" dt="2024-09-23T08:48:29.832" v="850" actId="164"/>
          <ac:spMkLst>
            <pc:docMk/>
            <pc:sldMk cId="3393436043" sldId="334"/>
            <ac:spMk id="18" creationId="{00000000-0000-0000-0000-000000000000}"/>
          </ac:spMkLst>
        </pc:spChg>
        <pc:spChg chg="mod">
          <ac:chgData name="Yinan Li" userId="55ba4f79fc26ccb6" providerId="LiveId" clId="{41AEF859-9EF9-4A01-9C28-020BA533C1DB}" dt="2024-09-23T08:48:29.832" v="850" actId="164"/>
          <ac:spMkLst>
            <pc:docMk/>
            <pc:sldMk cId="3393436043" sldId="334"/>
            <ac:spMk id="21" creationId="{00000000-0000-0000-0000-000000000000}"/>
          </ac:spMkLst>
        </pc:spChg>
        <pc:spChg chg="mod">
          <ac:chgData name="Yinan Li" userId="55ba4f79fc26ccb6" providerId="LiveId" clId="{41AEF859-9EF9-4A01-9C28-020BA533C1DB}" dt="2024-09-23T08:48:29.832" v="850" actId="164"/>
          <ac:spMkLst>
            <pc:docMk/>
            <pc:sldMk cId="3393436043" sldId="334"/>
            <ac:spMk id="23" creationId="{00000000-0000-0000-0000-000000000000}"/>
          </ac:spMkLst>
        </pc:spChg>
        <pc:grpChg chg="add mod">
          <ac:chgData name="Yinan Li" userId="55ba4f79fc26ccb6" providerId="LiveId" clId="{41AEF859-9EF9-4A01-9C28-020BA533C1DB}" dt="2024-09-23T08:48:29.832" v="850" actId="164"/>
          <ac:grpSpMkLst>
            <pc:docMk/>
            <pc:sldMk cId="3393436043" sldId="334"/>
            <ac:grpSpMk id="2" creationId="{B0F78429-3C34-3F3F-3676-DBD274721B0E}"/>
          </ac:grpSpMkLst>
        </pc:grpChg>
        <pc:graphicFrameChg chg="mod">
          <ac:chgData name="Yinan Li" userId="55ba4f79fc26ccb6" providerId="LiveId" clId="{41AEF859-9EF9-4A01-9C28-020BA533C1DB}" dt="2024-09-23T08:48:29.832" v="850" actId="164"/>
          <ac:graphicFrameMkLst>
            <pc:docMk/>
            <pc:sldMk cId="3393436043" sldId="334"/>
            <ac:graphicFrameMk id="17" creationId="{00000000-0000-0000-0000-000000000000}"/>
          </ac:graphicFrameMkLst>
        </pc:graphicFrameChg>
        <pc:graphicFrameChg chg="mod">
          <ac:chgData name="Yinan Li" userId="55ba4f79fc26ccb6" providerId="LiveId" clId="{41AEF859-9EF9-4A01-9C28-020BA533C1DB}" dt="2024-09-23T08:48:29.832" v="850" actId="164"/>
          <ac:graphicFrameMkLst>
            <pc:docMk/>
            <pc:sldMk cId="3393436043" sldId="334"/>
            <ac:graphicFrameMk id="19" creationId="{00000000-0000-0000-0000-000000000000}"/>
          </ac:graphicFrameMkLst>
        </pc:graphicFrameChg>
        <pc:graphicFrameChg chg="mod">
          <ac:chgData name="Yinan Li" userId="55ba4f79fc26ccb6" providerId="LiveId" clId="{41AEF859-9EF9-4A01-9C28-020BA533C1DB}" dt="2024-09-23T08:48:29.832" v="850" actId="164"/>
          <ac:graphicFrameMkLst>
            <pc:docMk/>
            <pc:sldMk cId="3393436043" sldId="334"/>
            <ac:graphicFrameMk id="20" creationId="{00000000-0000-0000-0000-000000000000}"/>
          </ac:graphicFrameMkLst>
        </pc:graphicFrameChg>
        <pc:graphicFrameChg chg="mod">
          <ac:chgData name="Yinan Li" userId="55ba4f79fc26ccb6" providerId="LiveId" clId="{41AEF859-9EF9-4A01-9C28-020BA533C1DB}" dt="2024-09-23T08:48:29.832" v="850" actId="164"/>
          <ac:graphicFrameMkLst>
            <pc:docMk/>
            <pc:sldMk cId="3393436043" sldId="334"/>
            <ac:graphicFrameMk id="22" creationId="{00000000-0000-0000-0000-000000000000}"/>
          </ac:graphicFrameMkLst>
        </pc:graphicFrameChg>
      </pc:sldChg>
      <pc:sldChg chg="addSp modSp add modAnim">
        <pc:chgData name="Yinan Li" userId="55ba4f79fc26ccb6" providerId="LiveId" clId="{41AEF859-9EF9-4A01-9C28-020BA533C1DB}" dt="2024-09-23T08:49:43.500" v="859"/>
        <pc:sldMkLst>
          <pc:docMk/>
          <pc:sldMk cId="2164208629" sldId="335"/>
        </pc:sldMkLst>
        <pc:spChg chg="mod">
          <ac:chgData name="Yinan Li" userId="55ba4f79fc26ccb6" providerId="LiveId" clId="{41AEF859-9EF9-4A01-9C28-020BA533C1DB}" dt="2024-09-23T08:48:41.456" v="852" actId="164"/>
          <ac:spMkLst>
            <pc:docMk/>
            <pc:sldMk cId="2164208629" sldId="335"/>
            <ac:spMk id="5130" creationId="{00000000-0000-0000-0000-000000000000}"/>
          </ac:spMkLst>
        </pc:spChg>
        <pc:grpChg chg="add mod">
          <ac:chgData name="Yinan Li" userId="55ba4f79fc26ccb6" providerId="LiveId" clId="{41AEF859-9EF9-4A01-9C28-020BA533C1DB}" dt="2024-09-23T08:48:41.456" v="852" actId="164"/>
          <ac:grpSpMkLst>
            <pc:docMk/>
            <pc:sldMk cId="2164208629" sldId="335"/>
            <ac:grpSpMk id="2" creationId="{50BACDF8-D8CA-FA92-8211-187B760EB3D2}"/>
          </ac:grpSpMkLst>
        </pc:grpChg>
        <pc:graphicFrameChg chg="mod">
          <ac:chgData name="Yinan Li" userId="55ba4f79fc26ccb6" providerId="LiveId" clId="{41AEF859-9EF9-4A01-9C28-020BA533C1DB}" dt="2024-09-23T08:48:41.456" v="852" actId="164"/>
          <ac:graphicFrameMkLst>
            <pc:docMk/>
            <pc:sldMk cId="2164208629" sldId="335"/>
            <ac:graphicFrameMk id="37892" creationId="{00000000-0000-0000-0000-000000000000}"/>
          </ac:graphicFrameMkLst>
        </pc:graphicFrameChg>
      </pc:sldChg>
      <pc:sldChg chg="add">
        <pc:chgData name="Yinan Li" userId="55ba4f79fc26ccb6" providerId="LiveId" clId="{41AEF859-9EF9-4A01-9C28-020BA533C1DB}" dt="2024-09-21T03:02:38.402" v="596"/>
        <pc:sldMkLst>
          <pc:docMk/>
          <pc:sldMk cId="1170313227" sldId="336"/>
        </pc:sldMkLst>
      </pc:sldChg>
      <pc:sldChg chg="add modAnim">
        <pc:chgData name="Yinan Li" userId="55ba4f79fc26ccb6" providerId="LiveId" clId="{41AEF859-9EF9-4A01-9C28-020BA533C1DB}" dt="2024-09-23T08:50:46.407" v="861"/>
        <pc:sldMkLst>
          <pc:docMk/>
          <pc:sldMk cId="2143746160" sldId="337"/>
        </pc:sldMkLst>
      </pc:sldChg>
      <pc:sldChg chg="add">
        <pc:chgData name="Yinan Li" userId="55ba4f79fc26ccb6" providerId="LiveId" clId="{41AEF859-9EF9-4A01-9C28-020BA533C1DB}" dt="2024-09-21T03:02:38.402" v="596"/>
        <pc:sldMkLst>
          <pc:docMk/>
          <pc:sldMk cId="742183576" sldId="338"/>
        </pc:sldMkLst>
      </pc:sldChg>
      <pc:sldChg chg="add">
        <pc:chgData name="Yinan Li" userId="55ba4f79fc26ccb6" providerId="LiveId" clId="{41AEF859-9EF9-4A01-9C28-020BA533C1DB}" dt="2024-09-21T03:02:38.402" v="596"/>
        <pc:sldMkLst>
          <pc:docMk/>
          <pc:sldMk cId="270150205" sldId="339"/>
        </pc:sldMkLst>
      </pc:sldChg>
      <pc:sldChg chg="addSp delSp modSp add mod">
        <pc:chgData name="Yinan Li" userId="55ba4f79fc26ccb6" providerId="LiveId" clId="{41AEF859-9EF9-4A01-9C28-020BA533C1DB}" dt="2024-09-21T03:21:54.546" v="805" actId="14100"/>
        <pc:sldMkLst>
          <pc:docMk/>
          <pc:sldMk cId="3893095320" sldId="340"/>
        </pc:sldMkLst>
        <pc:spChg chg="add mod">
          <ac:chgData name="Yinan Li" userId="55ba4f79fc26ccb6" providerId="LiveId" clId="{41AEF859-9EF9-4A01-9C28-020BA533C1DB}" dt="2024-09-21T03:21:54.546" v="805" actId="14100"/>
          <ac:spMkLst>
            <pc:docMk/>
            <pc:sldMk cId="3893095320" sldId="340"/>
            <ac:spMk id="2" creationId="{AF2BC81B-DAA0-3C95-19EE-F3A17B46A987}"/>
          </ac:spMkLst>
        </pc:spChg>
        <pc:spChg chg="del">
          <ac:chgData name="Yinan Li" userId="55ba4f79fc26ccb6" providerId="LiveId" clId="{41AEF859-9EF9-4A01-9C28-020BA533C1DB}" dt="2024-09-21T03:17:38.430" v="736" actId="478"/>
          <ac:spMkLst>
            <pc:docMk/>
            <pc:sldMk cId="3893095320" sldId="340"/>
            <ac:spMk id="17" creationId="{00000000-0000-0000-0000-000000000000}"/>
          </ac:spMkLst>
        </pc:spChg>
        <pc:spChg chg="del">
          <ac:chgData name="Yinan Li" userId="55ba4f79fc26ccb6" providerId="LiveId" clId="{41AEF859-9EF9-4A01-9C28-020BA533C1DB}" dt="2024-09-21T03:17:38.430" v="736" actId="478"/>
          <ac:spMkLst>
            <pc:docMk/>
            <pc:sldMk cId="3893095320" sldId="340"/>
            <ac:spMk id="21" creationId="{00000000-0000-0000-0000-000000000000}"/>
          </ac:spMkLst>
        </pc:spChg>
        <pc:grpChg chg="del">
          <ac:chgData name="Yinan Li" userId="55ba4f79fc26ccb6" providerId="LiveId" clId="{41AEF859-9EF9-4A01-9C28-020BA533C1DB}" dt="2024-09-21T03:17:38.430" v="736" actId="478"/>
          <ac:grpSpMkLst>
            <pc:docMk/>
            <pc:sldMk cId="3893095320" sldId="340"/>
            <ac:grpSpMk id="14" creationId="{00000000-0000-0000-0000-000000000000}"/>
          </ac:grpSpMkLst>
        </pc:grpChg>
        <pc:graphicFrameChg chg="del">
          <ac:chgData name="Yinan Li" userId="55ba4f79fc26ccb6" providerId="LiveId" clId="{41AEF859-9EF9-4A01-9C28-020BA533C1DB}" dt="2024-09-21T03:17:38.430" v="736" actId="478"/>
          <ac:graphicFrameMkLst>
            <pc:docMk/>
            <pc:sldMk cId="3893095320" sldId="340"/>
            <ac:graphicFrameMk id="11" creationId="{00000000-0000-0000-0000-000000000000}"/>
          </ac:graphicFrameMkLst>
        </pc:graphicFrameChg>
        <pc:graphicFrameChg chg="del">
          <ac:chgData name="Yinan Li" userId="55ba4f79fc26ccb6" providerId="LiveId" clId="{41AEF859-9EF9-4A01-9C28-020BA533C1DB}" dt="2024-09-21T03:17:38.430" v="736" actId="478"/>
          <ac:graphicFrameMkLst>
            <pc:docMk/>
            <pc:sldMk cId="3893095320" sldId="340"/>
            <ac:graphicFrameMk id="12" creationId="{00000000-0000-0000-0000-000000000000}"/>
          </ac:graphicFrameMkLst>
        </pc:graphicFrameChg>
        <pc:graphicFrameChg chg="del">
          <ac:chgData name="Yinan Li" userId="55ba4f79fc26ccb6" providerId="LiveId" clId="{41AEF859-9EF9-4A01-9C28-020BA533C1DB}" dt="2024-09-21T03:17:38.430" v="736" actId="478"/>
          <ac:graphicFrameMkLst>
            <pc:docMk/>
            <pc:sldMk cId="3893095320" sldId="340"/>
            <ac:graphicFrameMk id="18" creationId="{00000000-0000-0000-0000-000000000000}"/>
          </ac:graphicFrameMkLst>
        </pc:graphicFrameChg>
        <pc:graphicFrameChg chg="del">
          <ac:chgData name="Yinan Li" userId="55ba4f79fc26ccb6" providerId="LiveId" clId="{41AEF859-9EF9-4A01-9C28-020BA533C1DB}" dt="2024-09-21T03:17:38.430" v="736" actId="478"/>
          <ac:graphicFrameMkLst>
            <pc:docMk/>
            <pc:sldMk cId="3893095320" sldId="340"/>
            <ac:graphicFrameMk id="19" creationId="{00000000-0000-0000-0000-000000000000}"/>
          </ac:graphicFrameMkLst>
        </pc:graphicFrameChg>
        <pc:graphicFrameChg chg="del">
          <ac:chgData name="Yinan Li" userId="55ba4f79fc26ccb6" providerId="LiveId" clId="{41AEF859-9EF9-4A01-9C28-020BA533C1DB}" dt="2024-09-21T03:17:38.430" v="736" actId="478"/>
          <ac:graphicFrameMkLst>
            <pc:docMk/>
            <pc:sldMk cId="3893095320" sldId="340"/>
            <ac:graphicFrameMk id="20" creationId="{00000000-0000-0000-0000-000000000000}"/>
          </ac:graphicFrameMkLst>
        </pc:graphicFrameChg>
      </pc:sldChg>
      <pc:sldChg chg="add modAnim">
        <pc:chgData name="Yinan Li" userId="55ba4f79fc26ccb6" providerId="LiveId" clId="{41AEF859-9EF9-4A01-9C28-020BA533C1DB}" dt="2024-09-23T08:59:21.228" v="997"/>
        <pc:sldMkLst>
          <pc:docMk/>
          <pc:sldMk cId="161176457" sldId="341"/>
        </pc:sldMkLst>
      </pc:sldChg>
      <pc:sldChg chg="add modAnim">
        <pc:chgData name="Yinan Li" userId="55ba4f79fc26ccb6" providerId="LiveId" clId="{41AEF859-9EF9-4A01-9C28-020BA533C1DB}" dt="2024-09-23T09:02:28.091" v="1035"/>
        <pc:sldMkLst>
          <pc:docMk/>
          <pc:sldMk cId="3254013578" sldId="342"/>
        </pc:sldMkLst>
      </pc:sldChg>
      <pc:sldChg chg="add modAnim">
        <pc:chgData name="Yinan Li" userId="55ba4f79fc26ccb6" providerId="LiveId" clId="{41AEF859-9EF9-4A01-9C28-020BA533C1DB}" dt="2024-09-23T09:02:21.741" v="1032"/>
        <pc:sldMkLst>
          <pc:docMk/>
          <pc:sldMk cId="919546446" sldId="343"/>
        </pc:sldMkLst>
      </pc:sldChg>
      <pc:sldChg chg="add modAnim">
        <pc:chgData name="Yinan Li" userId="55ba4f79fc26ccb6" providerId="LiveId" clId="{41AEF859-9EF9-4A01-9C28-020BA533C1DB}" dt="2024-09-23T09:02:17.083" v="1028"/>
        <pc:sldMkLst>
          <pc:docMk/>
          <pc:sldMk cId="3069398575" sldId="344"/>
        </pc:sldMkLst>
      </pc:sldChg>
      <pc:sldChg chg="add modAnim">
        <pc:chgData name="Yinan Li" userId="55ba4f79fc26ccb6" providerId="LiveId" clId="{41AEF859-9EF9-4A01-9C28-020BA533C1DB}" dt="2024-09-23T09:02:51.778" v="1050"/>
        <pc:sldMkLst>
          <pc:docMk/>
          <pc:sldMk cId="2792891899" sldId="345"/>
        </pc:sldMkLst>
      </pc:sldChg>
      <pc:sldChg chg="add modAnim">
        <pc:chgData name="Yinan Li" userId="55ba4f79fc26ccb6" providerId="LiveId" clId="{41AEF859-9EF9-4A01-9C28-020BA533C1DB}" dt="2024-09-23T09:03:34.609" v="1064"/>
        <pc:sldMkLst>
          <pc:docMk/>
          <pc:sldMk cId="3257538148" sldId="346"/>
        </pc:sldMkLst>
      </pc:sldChg>
      <pc:sldChg chg="add modAnim">
        <pc:chgData name="Yinan Li" userId="55ba4f79fc26ccb6" providerId="LiveId" clId="{41AEF859-9EF9-4A01-9C28-020BA533C1DB}" dt="2024-09-23T09:04:09.291" v="1077"/>
        <pc:sldMkLst>
          <pc:docMk/>
          <pc:sldMk cId="2112479052" sldId="347"/>
        </pc:sldMkLst>
      </pc:sldChg>
      <pc:sldChg chg="add modAnim">
        <pc:chgData name="Yinan Li" userId="55ba4f79fc26ccb6" providerId="LiveId" clId="{41AEF859-9EF9-4A01-9C28-020BA533C1DB}" dt="2024-09-23T09:04:33.298" v="1088"/>
        <pc:sldMkLst>
          <pc:docMk/>
          <pc:sldMk cId="3240232658" sldId="348"/>
        </pc:sldMkLst>
      </pc:sldChg>
      <pc:sldChg chg="add modAnim">
        <pc:chgData name="Yinan Li" userId="55ba4f79fc26ccb6" providerId="LiveId" clId="{41AEF859-9EF9-4A01-9C28-020BA533C1DB}" dt="2024-09-23T09:04:58.871" v="1089"/>
        <pc:sldMkLst>
          <pc:docMk/>
          <pc:sldMk cId="105710330" sldId="349"/>
        </pc:sldMkLst>
      </pc:sldChg>
      <pc:sldChg chg="add modAnim">
        <pc:chgData name="Yinan Li" userId="55ba4f79fc26ccb6" providerId="LiveId" clId="{41AEF859-9EF9-4A01-9C28-020BA533C1DB}" dt="2024-09-23T09:05:28.859" v="1100"/>
        <pc:sldMkLst>
          <pc:docMk/>
          <pc:sldMk cId="2851119558" sldId="350"/>
        </pc:sldMkLst>
      </pc:sldChg>
      <pc:sldChg chg="add del">
        <pc:chgData name="Yinan Li" userId="55ba4f79fc26ccb6" providerId="LiveId" clId="{41AEF859-9EF9-4A01-9C28-020BA533C1DB}" dt="2024-09-23T09:05:57.040" v="1101" actId="47"/>
        <pc:sldMkLst>
          <pc:docMk/>
          <pc:sldMk cId="2246799326" sldId="351"/>
        </pc:sldMkLst>
      </pc:sldChg>
      <pc:sldChg chg="add modAnim">
        <pc:chgData name="Yinan Li" userId="55ba4f79fc26ccb6" providerId="LiveId" clId="{41AEF859-9EF9-4A01-9C28-020BA533C1DB}" dt="2024-09-23T09:06:38.650" v="1117"/>
        <pc:sldMkLst>
          <pc:docMk/>
          <pc:sldMk cId="1971254058" sldId="352"/>
        </pc:sldMkLst>
      </pc:sldChg>
      <pc:sldChg chg="add modAnim">
        <pc:chgData name="Yinan Li" userId="55ba4f79fc26ccb6" providerId="LiveId" clId="{41AEF859-9EF9-4A01-9C28-020BA533C1DB}" dt="2024-09-23T09:07:41.875" v="1132"/>
        <pc:sldMkLst>
          <pc:docMk/>
          <pc:sldMk cId="1125213222" sldId="353"/>
        </pc:sldMkLst>
      </pc:sldChg>
      <pc:sldChg chg="add modAnim">
        <pc:chgData name="Yinan Li" userId="55ba4f79fc26ccb6" providerId="LiveId" clId="{41AEF859-9EF9-4A01-9C28-020BA533C1DB}" dt="2024-09-23T09:07:56.018" v="1146"/>
        <pc:sldMkLst>
          <pc:docMk/>
          <pc:sldMk cId="1902392870" sldId="354"/>
        </pc:sldMkLst>
      </pc:sldChg>
      <pc:sldChg chg="add del">
        <pc:chgData name="Yinan Li" userId="55ba4f79fc26ccb6" providerId="LiveId" clId="{41AEF859-9EF9-4A01-9C28-020BA533C1DB}" dt="2024-09-23T09:08:24.308" v="1147" actId="47"/>
        <pc:sldMkLst>
          <pc:docMk/>
          <pc:sldMk cId="1330989328" sldId="355"/>
        </pc:sldMkLst>
      </pc:sldChg>
      <pc:sldChg chg="add modAnim">
        <pc:chgData name="Yinan Li" userId="55ba4f79fc26ccb6" providerId="LiveId" clId="{41AEF859-9EF9-4A01-9C28-020BA533C1DB}" dt="2024-09-23T09:09:31.593" v="1157"/>
        <pc:sldMkLst>
          <pc:docMk/>
          <pc:sldMk cId="1532345587" sldId="355"/>
        </pc:sldMkLst>
      </pc:sldChg>
      <pc:sldChg chg="add modAnim">
        <pc:chgData name="Yinan Li" userId="55ba4f79fc26ccb6" providerId="LiveId" clId="{41AEF859-9EF9-4A01-9C28-020BA533C1DB}" dt="2024-09-23T09:09:56.226" v="1172"/>
        <pc:sldMkLst>
          <pc:docMk/>
          <pc:sldMk cId="1439482504" sldId="356"/>
        </pc:sldMkLst>
      </pc:sldChg>
      <pc:sldChg chg="add modAnim">
        <pc:chgData name="Yinan Li" userId="55ba4f79fc26ccb6" providerId="LiveId" clId="{41AEF859-9EF9-4A01-9C28-020BA533C1DB}" dt="2024-09-23T09:12:30.482" v="1176"/>
        <pc:sldMkLst>
          <pc:docMk/>
          <pc:sldMk cId="680907844" sldId="357"/>
        </pc:sldMkLst>
      </pc:sldChg>
      <pc:sldChg chg="add modAnim">
        <pc:chgData name="Yinan Li" userId="55ba4f79fc26ccb6" providerId="LiveId" clId="{41AEF859-9EF9-4A01-9C28-020BA533C1DB}" dt="2024-09-23T09:14:20.955" v="1184"/>
        <pc:sldMkLst>
          <pc:docMk/>
          <pc:sldMk cId="4050881344" sldId="358"/>
        </pc:sldMkLst>
      </pc:sldChg>
      <pc:sldChg chg="add modAnim">
        <pc:chgData name="Yinan Li" userId="55ba4f79fc26ccb6" providerId="LiveId" clId="{41AEF859-9EF9-4A01-9C28-020BA533C1DB}" dt="2024-09-23T09:14:32.946" v="1187"/>
        <pc:sldMkLst>
          <pc:docMk/>
          <pc:sldMk cId="909098794" sldId="359"/>
        </pc:sldMkLst>
      </pc:sldChg>
      <pc:sldChg chg="add modAnim">
        <pc:chgData name="Yinan Li" userId="55ba4f79fc26ccb6" providerId="LiveId" clId="{41AEF859-9EF9-4A01-9C28-020BA533C1DB}" dt="2024-09-23T09:15:11.672" v="1192"/>
        <pc:sldMkLst>
          <pc:docMk/>
          <pc:sldMk cId="1608759177" sldId="360"/>
        </pc:sldMkLst>
      </pc:sldChg>
      <pc:sldChg chg="add modAnim">
        <pc:chgData name="Yinan Li" userId="55ba4f79fc26ccb6" providerId="LiveId" clId="{41AEF859-9EF9-4A01-9C28-020BA533C1DB}" dt="2024-09-23T09:15:52.829" v="1200"/>
        <pc:sldMkLst>
          <pc:docMk/>
          <pc:sldMk cId="3618667429" sldId="361"/>
        </pc:sldMkLst>
      </pc:sldChg>
      <pc:sldChg chg="add modAnim">
        <pc:chgData name="Yinan Li" userId="55ba4f79fc26ccb6" providerId="LiveId" clId="{41AEF859-9EF9-4A01-9C28-020BA533C1DB}" dt="2024-09-23T09:15:59.135" v="1213"/>
        <pc:sldMkLst>
          <pc:docMk/>
          <pc:sldMk cId="1804502328" sldId="362"/>
        </pc:sldMkLst>
      </pc:sldChg>
      <pc:sldChg chg="modSp add mod modAnim">
        <pc:chgData name="Yinan Li" userId="55ba4f79fc26ccb6" providerId="LiveId" clId="{41AEF859-9EF9-4A01-9C28-020BA533C1DB}" dt="2024-09-23T09:20:45.171" v="1225"/>
        <pc:sldMkLst>
          <pc:docMk/>
          <pc:sldMk cId="4025312572" sldId="363"/>
        </pc:sldMkLst>
        <pc:spChg chg="mod">
          <ac:chgData name="Yinan Li" userId="55ba4f79fc26ccb6" providerId="LiveId" clId="{41AEF859-9EF9-4A01-9C28-020BA533C1DB}" dt="2024-09-23T09:20:40.299" v="1216" actId="20577"/>
          <ac:spMkLst>
            <pc:docMk/>
            <pc:sldMk cId="4025312572" sldId="363"/>
            <ac:spMk id="6" creationId="{00000000-0000-0000-0000-000000000000}"/>
          </ac:spMkLst>
        </pc:spChg>
      </pc:sldChg>
      <pc:sldChg chg="add modAnim">
        <pc:chgData name="Yinan Li" userId="55ba4f79fc26ccb6" providerId="LiveId" clId="{41AEF859-9EF9-4A01-9C28-020BA533C1DB}" dt="2024-09-23T09:20:57.444" v="1241"/>
        <pc:sldMkLst>
          <pc:docMk/>
          <pc:sldMk cId="235727325" sldId="364"/>
        </pc:sldMkLst>
      </pc:sldChg>
      <pc:sldChg chg="delSp add modAnim">
        <pc:chgData name="Yinan Li" userId="55ba4f79fc26ccb6" providerId="LiveId" clId="{41AEF859-9EF9-4A01-9C28-020BA533C1DB}" dt="2024-09-23T09:21:24.202" v="1250"/>
        <pc:sldMkLst>
          <pc:docMk/>
          <pc:sldMk cId="426125162" sldId="365"/>
        </pc:sldMkLst>
        <pc:picChg chg="del">
          <ac:chgData name="Yinan Li" userId="55ba4f79fc26ccb6" providerId="LiveId" clId="{41AEF859-9EF9-4A01-9C28-020BA533C1DB}" dt="2024-09-23T09:21:11.886" v="1243" actId="478"/>
          <ac:picMkLst>
            <pc:docMk/>
            <pc:sldMk cId="426125162" sldId="365"/>
            <ac:picMk id="14" creationId="{00000000-0000-0000-0000-000000000000}"/>
          </ac:picMkLst>
        </pc:picChg>
      </pc:sldChg>
      <pc:sldChg chg="add modAnim">
        <pc:chgData name="Yinan Li" userId="55ba4f79fc26ccb6" providerId="LiveId" clId="{41AEF859-9EF9-4A01-9C28-020BA533C1DB}" dt="2024-09-23T09:22:34.805" v="1276"/>
        <pc:sldMkLst>
          <pc:docMk/>
          <pc:sldMk cId="868523972" sldId="366"/>
        </pc:sldMkLst>
      </pc:sldChg>
      <pc:sldChg chg="add modAnim">
        <pc:chgData name="Yinan Li" userId="55ba4f79fc26ccb6" providerId="LiveId" clId="{41AEF859-9EF9-4A01-9C28-020BA533C1DB}" dt="2024-09-23T09:23:05.631" v="1317"/>
        <pc:sldMkLst>
          <pc:docMk/>
          <pc:sldMk cId="3623969895" sldId="367"/>
        </pc:sldMkLst>
      </pc:sldChg>
      <pc:sldChg chg="add modAnim">
        <pc:chgData name="Yinan Li" userId="55ba4f79fc26ccb6" providerId="LiveId" clId="{41AEF859-9EF9-4A01-9C28-020BA533C1DB}" dt="2024-09-23T09:23:32.519" v="1326"/>
        <pc:sldMkLst>
          <pc:docMk/>
          <pc:sldMk cId="1949176188" sldId="368"/>
        </pc:sldMkLst>
      </pc:sldChg>
      <pc:sldChg chg="add modAnim">
        <pc:chgData name="Yinan Li" userId="55ba4f79fc26ccb6" providerId="LiveId" clId="{41AEF859-9EF9-4A01-9C28-020BA533C1DB}" dt="2024-09-23T09:23:39.430" v="1329"/>
        <pc:sldMkLst>
          <pc:docMk/>
          <pc:sldMk cId="707458512" sldId="369"/>
        </pc:sldMkLst>
      </pc:sldChg>
      <pc:sldChg chg="add">
        <pc:chgData name="Yinan Li" userId="55ba4f79fc26ccb6" providerId="LiveId" clId="{41AEF859-9EF9-4A01-9C28-020BA533C1DB}" dt="2024-09-23T09:16:23.063" v="1214"/>
        <pc:sldMkLst>
          <pc:docMk/>
          <pc:sldMk cId="389209923" sldId="370"/>
        </pc:sldMkLst>
      </pc:sldChg>
      <pc:sldChg chg="add modAnim">
        <pc:chgData name="Yinan Li" userId="55ba4f79fc26ccb6" providerId="LiveId" clId="{41AEF859-9EF9-4A01-9C28-020BA533C1DB}" dt="2024-09-23T09:24:19.905" v="1334"/>
        <pc:sldMkLst>
          <pc:docMk/>
          <pc:sldMk cId="1052724104" sldId="371"/>
        </pc:sldMkLst>
      </pc:sldChg>
      <pc:sldChg chg="modSp add mod modAnim">
        <pc:chgData name="Yinan Li" userId="55ba4f79fc26ccb6" providerId="LiveId" clId="{41AEF859-9EF9-4A01-9C28-020BA533C1DB}" dt="2024-09-23T09:24:43.555" v="1351" actId="20577"/>
        <pc:sldMkLst>
          <pc:docMk/>
          <pc:sldMk cId="3783346171" sldId="372"/>
        </pc:sldMkLst>
        <pc:spChg chg="mod">
          <ac:chgData name="Yinan Li" userId="55ba4f79fc26ccb6" providerId="LiveId" clId="{41AEF859-9EF9-4A01-9C28-020BA533C1DB}" dt="2024-09-23T09:24:43.555" v="1351" actId="20577"/>
          <ac:spMkLst>
            <pc:docMk/>
            <pc:sldMk cId="3783346171" sldId="372"/>
            <ac:spMk id="2" creationId="{00000000-0000-0000-0000-000000000000}"/>
          </ac:spMkLst>
        </pc:spChg>
      </pc:sldChg>
      <pc:sldChg chg="add modAnim">
        <pc:chgData name="Yinan Li" userId="55ba4f79fc26ccb6" providerId="LiveId" clId="{41AEF859-9EF9-4A01-9C28-020BA533C1DB}" dt="2024-09-23T09:25:03.803" v="1361"/>
        <pc:sldMkLst>
          <pc:docMk/>
          <pc:sldMk cId="4122552300" sldId="373"/>
        </pc:sldMkLst>
      </pc:sldChg>
      <pc:sldChg chg="add modAnim">
        <pc:chgData name="Yinan Li" userId="55ba4f79fc26ccb6" providerId="LiveId" clId="{41AEF859-9EF9-4A01-9C28-020BA533C1DB}" dt="2024-09-23T09:25:29.485" v="1368"/>
        <pc:sldMkLst>
          <pc:docMk/>
          <pc:sldMk cId="1431383870" sldId="374"/>
        </pc:sldMkLst>
      </pc:sldChg>
      <pc:sldChg chg="add modAnim">
        <pc:chgData name="Yinan Li" userId="55ba4f79fc26ccb6" providerId="LiveId" clId="{41AEF859-9EF9-4A01-9C28-020BA533C1DB}" dt="2024-09-23T09:25:40.121" v="1377"/>
        <pc:sldMkLst>
          <pc:docMk/>
          <pc:sldMk cId="2625785188" sldId="375"/>
        </pc:sldMkLst>
      </pc:sldChg>
      <pc:sldChg chg="add modAnim">
        <pc:chgData name="Yinan Li" userId="55ba4f79fc26ccb6" providerId="LiveId" clId="{41AEF859-9EF9-4A01-9C28-020BA533C1DB}" dt="2024-09-23T09:25:47.601" v="1385"/>
        <pc:sldMkLst>
          <pc:docMk/>
          <pc:sldMk cId="2114526599" sldId="3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AD4D8C-1347-0F4C-AE10-D05F7E11DA53}" type="datetimeFigureOut">
              <a:rPr kumimoji="1" lang="zh-CN" altLang="en-US" smtClean="0"/>
              <a:t>2024/10/8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A91865-714E-794A-91EC-EE5DCEDEF08D}" type="slidenum">
              <a:rPr kumimoji="1" lang="zh-CN" altLang="en-US" smtClean="0"/>
              <a:t>‹#›</a:t>
            </a:fld>
            <a:endParaRPr kumimoji="1" lang="zh-CN" altLang="en-US"/>
          </a:p>
        </p:txBody>
      </p:sp>
    </p:spTree>
    <p:extLst>
      <p:ext uri="{BB962C8B-B14F-4D97-AF65-F5344CB8AC3E}">
        <p14:creationId xmlns:p14="http://schemas.microsoft.com/office/powerpoint/2010/main" val="3039560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687F3B4-1097-4AD1-9D0C-B573B7D6ADA4}" type="slidenum">
              <a:rPr lang="zh-CN" altLang="en-US" smtClean="0"/>
              <a:t>38</a:t>
            </a:fld>
            <a:endParaRPr lang="zh-CN" altLang="en-US"/>
          </a:p>
        </p:txBody>
      </p:sp>
    </p:spTree>
    <p:extLst>
      <p:ext uri="{BB962C8B-B14F-4D97-AF65-F5344CB8AC3E}">
        <p14:creationId xmlns:p14="http://schemas.microsoft.com/office/powerpoint/2010/main" val="3960398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4B5143E-F4FB-410D-9A6A-D0D3E8A228CA}"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3725169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4B5143E-F4FB-410D-9A6A-D0D3E8A228CA}"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2337571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4B5143E-F4FB-410D-9A6A-D0D3E8A228CA}"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3796574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0458E33-DBB0-4860-B125-8E282C973714}" type="datetimeFigureOut">
              <a:rPr lang="zh-CN" altLang="en-US" smtClean="0">
                <a:solidFill>
                  <a:prstClr val="black">
                    <a:tint val="75000"/>
                  </a:prstClr>
                </a:solidFill>
              </a:rPr>
              <a:pPr/>
              <a:t>2024/10/8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9DD15E1-FCF7-472E-9FEB-4F8E54FE348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475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7FC83C43-9D90-4A1B-AC6C-5940607668D5}" type="slidenum">
              <a:rPr lang="en-US" altLang="zh-CN"/>
              <a:pPr/>
              <a:t>‹#›</a:t>
            </a:fld>
            <a:endParaRPr lang="en-US" altLang="zh-CN"/>
          </a:p>
        </p:txBody>
      </p:sp>
    </p:spTree>
    <p:extLst>
      <p:ext uri="{BB962C8B-B14F-4D97-AF65-F5344CB8AC3E}">
        <p14:creationId xmlns:p14="http://schemas.microsoft.com/office/powerpoint/2010/main" val="2514288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4B5143E-F4FB-410D-9A6A-D0D3E8A228CA}"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203400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4B5143E-F4FB-410D-9A6A-D0D3E8A228CA}"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327117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4B5143E-F4FB-410D-9A6A-D0D3E8A228CA}" type="datetimeFigureOut">
              <a:rPr lang="zh-CN" altLang="en-US" smtClean="0"/>
              <a:t>2024/10/8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3191905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4B5143E-F4FB-410D-9A6A-D0D3E8A228CA}" type="datetimeFigureOut">
              <a:rPr lang="zh-CN" altLang="en-US" smtClean="0"/>
              <a:t>2024/10/8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2208083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4B5143E-F4FB-410D-9A6A-D0D3E8A228CA}" type="datetimeFigureOut">
              <a:rPr lang="zh-CN" altLang="en-US" smtClean="0"/>
              <a:t>2024/10/8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2620081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4B5143E-F4FB-410D-9A6A-D0D3E8A228CA}" type="datetimeFigureOut">
              <a:rPr lang="zh-CN" altLang="en-US" smtClean="0"/>
              <a:t>2024/10/8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4219403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4B5143E-F4FB-410D-9A6A-D0D3E8A228CA}" type="datetimeFigureOut">
              <a:rPr lang="zh-CN" altLang="en-US" smtClean="0"/>
              <a:t>2024/10/8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2268793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4B5143E-F4FB-410D-9A6A-D0D3E8A228CA}" type="datetimeFigureOut">
              <a:rPr lang="zh-CN" altLang="en-US" smtClean="0"/>
              <a:t>2024/10/8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1359559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B5143E-F4FB-410D-9A6A-D0D3E8A228CA}" type="datetimeFigureOut">
              <a:rPr lang="zh-CN" altLang="en-US" smtClean="0"/>
              <a:t>2024/10/8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008710-B4E3-4CF0-8E68-28EC19B00711}" type="slidenum">
              <a:rPr lang="zh-CN" altLang="en-US" smtClean="0"/>
              <a:t>‹#›</a:t>
            </a:fld>
            <a:endParaRPr lang="zh-CN" altLang="en-US"/>
          </a:p>
        </p:txBody>
      </p:sp>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34" y="-188"/>
            <a:ext cx="12191666" cy="6858188"/>
          </a:xfrm>
          <a:prstGeom prst="rect">
            <a:avLst/>
          </a:prstGeom>
          <a:gradFill>
            <a:gsLst>
              <a:gs pos="0">
                <a:srgbClr val="357B7D"/>
              </a:gs>
              <a:gs pos="74000">
                <a:schemeClr val="accent1">
                  <a:lumMod val="45000"/>
                  <a:lumOff val="55000"/>
                </a:schemeClr>
              </a:gs>
              <a:gs pos="83000">
                <a:schemeClr val="accent1">
                  <a:lumMod val="45000"/>
                  <a:lumOff val="55000"/>
                </a:schemeClr>
              </a:gs>
              <a:gs pos="100000">
                <a:srgbClr val="357B7D">
                  <a:alpha val="68000"/>
                  <a:lumMod val="88000"/>
                  <a:lumOff val="12000"/>
                </a:srgbClr>
              </a:gs>
            </a:gsLst>
            <a:lin ang="5400000" scaled="1"/>
          </a:gradFill>
        </p:spPr>
      </p:pic>
      <p:sp>
        <p:nvSpPr>
          <p:cNvPr id="13" name="矩形 12">
            <a:extLst>
              <a:ext uri="{FF2B5EF4-FFF2-40B4-BE49-F238E27FC236}">
                <a16:creationId xmlns:a16="http://schemas.microsoft.com/office/drawing/2014/main" id="{AFE73037-83ED-0224-0339-C4FE0B51DBEF}"/>
              </a:ext>
            </a:extLst>
          </p:cNvPr>
          <p:cNvSpPr/>
          <p:nvPr userDrawn="1"/>
        </p:nvSpPr>
        <p:spPr>
          <a:xfrm>
            <a:off x="335" y="-4837"/>
            <a:ext cx="12191665" cy="6862837"/>
          </a:xfrm>
          <a:prstGeom prst="rect">
            <a:avLst/>
          </a:prstGeom>
          <a:gradFill flip="none" rotWithShape="1">
            <a:gsLst>
              <a:gs pos="0">
                <a:srgbClr val="357B7D"/>
              </a:gs>
              <a:gs pos="86000">
                <a:srgbClr val="357B7D">
                  <a:lumMod val="93000"/>
                  <a:lumOff val="7000"/>
                  <a:alpha val="41000"/>
                </a:srgb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38199" y="1400216"/>
            <a:ext cx="1261981" cy="1261981"/>
          </a:xfrm>
          <a:prstGeom prst="rect">
            <a:avLst/>
          </a:prstGeom>
        </p:spPr>
      </p:pic>
      <p:pic>
        <p:nvPicPr>
          <p:cNvPr id="15" name="图片 1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9613795" y="92514"/>
            <a:ext cx="2292295" cy="719390"/>
          </a:xfrm>
          <a:prstGeom prst="rect">
            <a:avLst/>
          </a:prstGeom>
        </p:spPr>
      </p:pic>
    </p:spTree>
    <p:extLst>
      <p:ext uri="{BB962C8B-B14F-4D97-AF65-F5344CB8AC3E}">
        <p14:creationId xmlns:p14="http://schemas.microsoft.com/office/powerpoint/2010/main" val="4033941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458E33-DBB0-4860-B125-8E282C973714}" type="datetimeFigureOut">
              <a:rPr lang="zh-CN" altLang="en-US" smtClean="0">
                <a:solidFill>
                  <a:prstClr val="black">
                    <a:tint val="75000"/>
                  </a:prstClr>
                </a:solidFill>
              </a:rPr>
              <a:pPr/>
              <a:t>2024/10/8</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DD15E1-FCF7-472E-9FEB-4F8E54FE348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268"/>
            <a:ext cx="12192000" cy="6857732"/>
          </a:xfrm>
          <a:prstGeom prst="rect">
            <a:avLst/>
          </a:prstGeom>
        </p:spPr>
      </p:pic>
    </p:spTree>
    <p:extLst>
      <p:ext uri="{BB962C8B-B14F-4D97-AF65-F5344CB8AC3E}">
        <p14:creationId xmlns:p14="http://schemas.microsoft.com/office/powerpoint/2010/main" val="3914604378"/>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image" Target="../media/image9.wmf"/><Relationship Id="rId7" Type="http://schemas.openxmlformats.org/officeDocument/2006/relationships/oleObject" Target="../embeddings/oleObject10.bin"/><Relationship Id="rId2" Type="http://schemas.openxmlformats.org/officeDocument/2006/relationships/oleObject" Target="../embeddings/oleObject7.bin"/><Relationship Id="rId1" Type="http://schemas.openxmlformats.org/officeDocument/2006/relationships/slideLayout" Target="../slideLayouts/slideLayout12.xml"/><Relationship Id="rId6" Type="http://schemas.openxmlformats.org/officeDocument/2006/relationships/oleObject" Target="../embeddings/oleObject9.bin"/><Relationship Id="rId5" Type="http://schemas.openxmlformats.org/officeDocument/2006/relationships/image" Target="../media/image15.wmf"/><Relationship Id="rId10" Type="http://schemas.openxmlformats.org/officeDocument/2006/relationships/image" Target="../media/image17.wmf"/><Relationship Id="rId4" Type="http://schemas.openxmlformats.org/officeDocument/2006/relationships/oleObject" Target="../embeddings/oleObject8.bin"/><Relationship Id="rId9" Type="http://schemas.openxmlformats.org/officeDocument/2006/relationships/oleObject" Target="../embeddings/oleObject11.bin"/></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703.bin"/><Relationship Id="rId3" Type="http://schemas.openxmlformats.org/officeDocument/2006/relationships/image" Target="../media/image653.wmf"/><Relationship Id="rId7" Type="http://schemas.openxmlformats.org/officeDocument/2006/relationships/image" Target="../media/image655.wmf"/><Relationship Id="rId2" Type="http://schemas.openxmlformats.org/officeDocument/2006/relationships/oleObject" Target="../embeddings/oleObject700.bin"/><Relationship Id="rId1" Type="http://schemas.openxmlformats.org/officeDocument/2006/relationships/slideLayout" Target="../slideLayouts/slideLayout13.xml"/><Relationship Id="rId6" Type="http://schemas.openxmlformats.org/officeDocument/2006/relationships/oleObject" Target="../embeddings/oleObject702.bin"/><Relationship Id="rId5" Type="http://schemas.openxmlformats.org/officeDocument/2006/relationships/image" Target="../media/image654.wmf"/><Relationship Id="rId4" Type="http://schemas.openxmlformats.org/officeDocument/2006/relationships/oleObject" Target="../embeddings/oleObject701.bin"/><Relationship Id="rId9" Type="http://schemas.openxmlformats.org/officeDocument/2006/relationships/image" Target="../media/image656.wmf"/></Relationships>
</file>

<file path=ppt/slides/_rels/slide101.xml.rels><?xml version="1.0" encoding="UTF-8" standalone="yes"?>
<Relationships xmlns="http://schemas.openxmlformats.org/package/2006/relationships"><Relationship Id="rId13" Type="http://schemas.openxmlformats.org/officeDocument/2006/relationships/image" Target="../media/image662.wmf"/><Relationship Id="rId18" Type="http://schemas.openxmlformats.org/officeDocument/2006/relationships/oleObject" Target="../embeddings/oleObject712.bin"/><Relationship Id="rId26" Type="http://schemas.openxmlformats.org/officeDocument/2006/relationships/oleObject" Target="../embeddings/oleObject716.bin"/><Relationship Id="rId21" Type="http://schemas.openxmlformats.org/officeDocument/2006/relationships/image" Target="../media/image666.wmf"/><Relationship Id="rId34" Type="http://schemas.openxmlformats.org/officeDocument/2006/relationships/oleObject" Target="../embeddings/oleObject720.bin"/><Relationship Id="rId7" Type="http://schemas.openxmlformats.org/officeDocument/2006/relationships/image" Target="../media/image659.wmf"/><Relationship Id="rId12" Type="http://schemas.openxmlformats.org/officeDocument/2006/relationships/oleObject" Target="../embeddings/oleObject709.bin"/><Relationship Id="rId17" Type="http://schemas.openxmlformats.org/officeDocument/2006/relationships/image" Target="../media/image664.wmf"/><Relationship Id="rId25" Type="http://schemas.openxmlformats.org/officeDocument/2006/relationships/image" Target="../media/image668.wmf"/><Relationship Id="rId33" Type="http://schemas.openxmlformats.org/officeDocument/2006/relationships/image" Target="../media/image672.wmf"/><Relationship Id="rId2" Type="http://schemas.openxmlformats.org/officeDocument/2006/relationships/oleObject" Target="../embeddings/oleObject704.bin"/><Relationship Id="rId16" Type="http://schemas.openxmlformats.org/officeDocument/2006/relationships/oleObject" Target="../embeddings/oleObject711.bin"/><Relationship Id="rId20" Type="http://schemas.openxmlformats.org/officeDocument/2006/relationships/oleObject" Target="../embeddings/oleObject713.bin"/><Relationship Id="rId29" Type="http://schemas.openxmlformats.org/officeDocument/2006/relationships/image" Target="../media/image670.wmf"/><Relationship Id="rId1" Type="http://schemas.openxmlformats.org/officeDocument/2006/relationships/slideLayout" Target="../slideLayouts/slideLayout13.xml"/><Relationship Id="rId6" Type="http://schemas.openxmlformats.org/officeDocument/2006/relationships/oleObject" Target="../embeddings/oleObject706.bin"/><Relationship Id="rId11" Type="http://schemas.openxmlformats.org/officeDocument/2006/relationships/image" Target="../media/image661.wmf"/><Relationship Id="rId24" Type="http://schemas.openxmlformats.org/officeDocument/2006/relationships/oleObject" Target="../embeddings/oleObject715.bin"/><Relationship Id="rId32" Type="http://schemas.openxmlformats.org/officeDocument/2006/relationships/oleObject" Target="../embeddings/oleObject719.bin"/><Relationship Id="rId37" Type="http://schemas.openxmlformats.org/officeDocument/2006/relationships/image" Target="../media/image674.wmf"/><Relationship Id="rId5" Type="http://schemas.openxmlformats.org/officeDocument/2006/relationships/image" Target="../media/image658.wmf"/><Relationship Id="rId15" Type="http://schemas.openxmlformats.org/officeDocument/2006/relationships/image" Target="../media/image663.wmf"/><Relationship Id="rId23" Type="http://schemas.openxmlformats.org/officeDocument/2006/relationships/image" Target="../media/image667.wmf"/><Relationship Id="rId28" Type="http://schemas.openxmlformats.org/officeDocument/2006/relationships/oleObject" Target="../embeddings/oleObject717.bin"/><Relationship Id="rId36" Type="http://schemas.openxmlformats.org/officeDocument/2006/relationships/oleObject" Target="../embeddings/oleObject721.bin"/><Relationship Id="rId10" Type="http://schemas.openxmlformats.org/officeDocument/2006/relationships/oleObject" Target="../embeddings/oleObject708.bin"/><Relationship Id="rId19" Type="http://schemas.openxmlformats.org/officeDocument/2006/relationships/image" Target="../media/image665.wmf"/><Relationship Id="rId31" Type="http://schemas.openxmlformats.org/officeDocument/2006/relationships/image" Target="../media/image671.wmf"/><Relationship Id="rId4" Type="http://schemas.openxmlformats.org/officeDocument/2006/relationships/oleObject" Target="../embeddings/oleObject705.bin"/><Relationship Id="rId9" Type="http://schemas.openxmlformats.org/officeDocument/2006/relationships/image" Target="../media/image660.wmf"/><Relationship Id="rId14" Type="http://schemas.openxmlformats.org/officeDocument/2006/relationships/oleObject" Target="../embeddings/oleObject710.bin"/><Relationship Id="rId22" Type="http://schemas.openxmlformats.org/officeDocument/2006/relationships/oleObject" Target="../embeddings/oleObject714.bin"/><Relationship Id="rId27" Type="http://schemas.openxmlformats.org/officeDocument/2006/relationships/image" Target="../media/image669.wmf"/><Relationship Id="rId30" Type="http://schemas.openxmlformats.org/officeDocument/2006/relationships/oleObject" Target="../embeddings/oleObject718.bin"/><Relationship Id="rId35" Type="http://schemas.openxmlformats.org/officeDocument/2006/relationships/image" Target="../media/image673.wmf"/><Relationship Id="rId8" Type="http://schemas.openxmlformats.org/officeDocument/2006/relationships/oleObject" Target="../embeddings/oleObject707.bin"/><Relationship Id="rId3" Type="http://schemas.openxmlformats.org/officeDocument/2006/relationships/image" Target="../media/image657.wmf"/></Relationships>
</file>

<file path=ppt/slides/_rels/slide102.xml.rels><?xml version="1.0" encoding="UTF-8" standalone="yes"?>
<Relationships xmlns="http://schemas.openxmlformats.org/package/2006/relationships"><Relationship Id="rId3" Type="http://schemas.openxmlformats.org/officeDocument/2006/relationships/image" Target="../media/image675.wmf"/><Relationship Id="rId7" Type="http://schemas.openxmlformats.org/officeDocument/2006/relationships/image" Target="../media/image677.wmf"/><Relationship Id="rId2" Type="http://schemas.openxmlformats.org/officeDocument/2006/relationships/oleObject" Target="../embeddings/oleObject722.bin"/><Relationship Id="rId1" Type="http://schemas.openxmlformats.org/officeDocument/2006/relationships/slideLayout" Target="../slideLayouts/slideLayout13.xml"/><Relationship Id="rId6" Type="http://schemas.openxmlformats.org/officeDocument/2006/relationships/oleObject" Target="../embeddings/oleObject724.bin"/><Relationship Id="rId5" Type="http://schemas.openxmlformats.org/officeDocument/2006/relationships/image" Target="../media/image676.wmf"/><Relationship Id="rId4" Type="http://schemas.openxmlformats.org/officeDocument/2006/relationships/oleObject" Target="../embeddings/oleObject723.bin"/></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728.bin"/><Relationship Id="rId3" Type="http://schemas.openxmlformats.org/officeDocument/2006/relationships/image" Target="../media/image678.wmf"/><Relationship Id="rId7" Type="http://schemas.openxmlformats.org/officeDocument/2006/relationships/image" Target="../media/image680.wmf"/><Relationship Id="rId2" Type="http://schemas.openxmlformats.org/officeDocument/2006/relationships/oleObject" Target="../embeddings/oleObject725.bin"/><Relationship Id="rId1" Type="http://schemas.openxmlformats.org/officeDocument/2006/relationships/slideLayout" Target="../slideLayouts/slideLayout13.xml"/><Relationship Id="rId6" Type="http://schemas.openxmlformats.org/officeDocument/2006/relationships/oleObject" Target="../embeddings/oleObject727.bin"/><Relationship Id="rId11" Type="http://schemas.openxmlformats.org/officeDocument/2006/relationships/image" Target="../media/image682.wmf"/><Relationship Id="rId5" Type="http://schemas.openxmlformats.org/officeDocument/2006/relationships/image" Target="../media/image679.wmf"/><Relationship Id="rId10" Type="http://schemas.openxmlformats.org/officeDocument/2006/relationships/oleObject" Target="../embeddings/oleObject729.bin"/><Relationship Id="rId4" Type="http://schemas.openxmlformats.org/officeDocument/2006/relationships/oleObject" Target="../embeddings/oleObject726.bin"/><Relationship Id="rId9" Type="http://schemas.openxmlformats.org/officeDocument/2006/relationships/image" Target="../media/image681.wmf"/></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733.bin"/><Relationship Id="rId13" Type="http://schemas.openxmlformats.org/officeDocument/2006/relationships/image" Target="../media/image688.wmf"/><Relationship Id="rId3" Type="http://schemas.openxmlformats.org/officeDocument/2006/relationships/image" Target="../media/image683.wmf"/><Relationship Id="rId7" Type="http://schemas.openxmlformats.org/officeDocument/2006/relationships/image" Target="../media/image685.wmf"/><Relationship Id="rId12" Type="http://schemas.openxmlformats.org/officeDocument/2006/relationships/oleObject" Target="../embeddings/oleObject735.bin"/><Relationship Id="rId2" Type="http://schemas.openxmlformats.org/officeDocument/2006/relationships/oleObject" Target="../embeddings/oleObject730.bin"/><Relationship Id="rId1" Type="http://schemas.openxmlformats.org/officeDocument/2006/relationships/slideLayout" Target="../slideLayouts/slideLayout13.xml"/><Relationship Id="rId6" Type="http://schemas.openxmlformats.org/officeDocument/2006/relationships/oleObject" Target="../embeddings/oleObject732.bin"/><Relationship Id="rId11" Type="http://schemas.openxmlformats.org/officeDocument/2006/relationships/image" Target="../media/image687.wmf"/><Relationship Id="rId5" Type="http://schemas.openxmlformats.org/officeDocument/2006/relationships/image" Target="../media/image684.wmf"/><Relationship Id="rId15" Type="http://schemas.openxmlformats.org/officeDocument/2006/relationships/image" Target="../media/image689.wmf"/><Relationship Id="rId10" Type="http://schemas.openxmlformats.org/officeDocument/2006/relationships/oleObject" Target="../embeddings/oleObject734.bin"/><Relationship Id="rId4" Type="http://schemas.openxmlformats.org/officeDocument/2006/relationships/oleObject" Target="../embeddings/oleObject731.bin"/><Relationship Id="rId9" Type="http://schemas.openxmlformats.org/officeDocument/2006/relationships/image" Target="../media/image686.wmf"/><Relationship Id="rId14" Type="http://schemas.openxmlformats.org/officeDocument/2006/relationships/oleObject" Target="../embeddings/oleObject736.bin"/></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740.bin"/><Relationship Id="rId13" Type="http://schemas.openxmlformats.org/officeDocument/2006/relationships/image" Target="../media/image695.wmf"/><Relationship Id="rId18" Type="http://schemas.openxmlformats.org/officeDocument/2006/relationships/image" Target="../media/image697.wmf"/><Relationship Id="rId3" Type="http://schemas.openxmlformats.org/officeDocument/2006/relationships/image" Target="../media/image690.wmf"/><Relationship Id="rId7" Type="http://schemas.openxmlformats.org/officeDocument/2006/relationships/image" Target="../media/image692.wmf"/><Relationship Id="rId12" Type="http://schemas.openxmlformats.org/officeDocument/2006/relationships/oleObject" Target="../embeddings/oleObject742.bin"/><Relationship Id="rId17" Type="http://schemas.openxmlformats.org/officeDocument/2006/relationships/oleObject" Target="../embeddings/oleObject745.bin"/><Relationship Id="rId2" Type="http://schemas.openxmlformats.org/officeDocument/2006/relationships/oleObject" Target="../embeddings/oleObject737.bin"/><Relationship Id="rId16" Type="http://schemas.openxmlformats.org/officeDocument/2006/relationships/image" Target="../media/image696.wmf"/><Relationship Id="rId1" Type="http://schemas.openxmlformats.org/officeDocument/2006/relationships/slideLayout" Target="../slideLayouts/slideLayout13.xml"/><Relationship Id="rId6" Type="http://schemas.openxmlformats.org/officeDocument/2006/relationships/oleObject" Target="../embeddings/oleObject739.bin"/><Relationship Id="rId11" Type="http://schemas.openxmlformats.org/officeDocument/2006/relationships/image" Target="../media/image694.wmf"/><Relationship Id="rId5" Type="http://schemas.openxmlformats.org/officeDocument/2006/relationships/image" Target="../media/image691.wmf"/><Relationship Id="rId15" Type="http://schemas.openxmlformats.org/officeDocument/2006/relationships/oleObject" Target="../embeddings/oleObject744.bin"/><Relationship Id="rId10" Type="http://schemas.openxmlformats.org/officeDocument/2006/relationships/oleObject" Target="../embeddings/oleObject741.bin"/><Relationship Id="rId4" Type="http://schemas.openxmlformats.org/officeDocument/2006/relationships/oleObject" Target="../embeddings/oleObject738.bin"/><Relationship Id="rId9" Type="http://schemas.openxmlformats.org/officeDocument/2006/relationships/image" Target="../media/image693.wmf"/><Relationship Id="rId14" Type="http://schemas.openxmlformats.org/officeDocument/2006/relationships/oleObject" Target="../embeddings/oleObject743.bin"/></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749.bin"/><Relationship Id="rId13" Type="http://schemas.openxmlformats.org/officeDocument/2006/relationships/image" Target="../media/image703.wmf"/><Relationship Id="rId18" Type="http://schemas.openxmlformats.org/officeDocument/2006/relationships/oleObject" Target="../embeddings/oleObject754.bin"/><Relationship Id="rId3" Type="http://schemas.openxmlformats.org/officeDocument/2006/relationships/image" Target="../media/image698.wmf"/><Relationship Id="rId7" Type="http://schemas.openxmlformats.org/officeDocument/2006/relationships/image" Target="../media/image700.wmf"/><Relationship Id="rId12" Type="http://schemas.openxmlformats.org/officeDocument/2006/relationships/oleObject" Target="../embeddings/oleObject751.bin"/><Relationship Id="rId17" Type="http://schemas.openxmlformats.org/officeDocument/2006/relationships/image" Target="../media/image705.wmf"/><Relationship Id="rId2" Type="http://schemas.openxmlformats.org/officeDocument/2006/relationships/oleObject" Target="../embeddings/oleObject746.bin"/><Relationship Id="rId16" Type="http://schemas.openxmlformats.org/officeDocument/2006/relationships/oleObject" Target="../embeddings/oleObject753.bin"/><Relationship Id="rId1" Type="http://schemas.openxmlformats.org/officeDocument/2006/relationships/slideLayout" Target="../slideLayouts/slideLayout13.xml"/><Relationship Id="rId6" Type="http://schemas.openxmlformats.org/officeDocument/2006/relationships/oleObject" Target="../embeddings/oleObject748.bin"/><Relationship Id="rId11" Type="http://schemas.openxmlformats.org/officeDocument/2006/relationships/image" Target="../media/image702.wmf"/><Relationship Id="rId5" Type="http://schemas.openxmlformats.org/officeDocument/2006/relationships/image" Target="../media/image699.wmf"/><Relationship Id="rId15" Type="http://schemas.openxmlformats.org/officeDocument/2006/relationships/image" Target="../media/image704.wmf"/><Relationship Id="rId10" Type="http://schemas.openxmlformats.org/officeDocument/2006/relationships/oleObject" Target="../embeddings/oleObject750.bin"/><Relationship Id="rId19" Type="http://schemas.openxmlformats.org/officeDocument/2006/relationships/image" Target="../media/image706.wmf"/><Relationship Id="rId4" Type="http://schemas.openxmlformats.org/officeDocument/2006/relationships/oleObject" Target="../embeddings/oleObject747.bin"/><Relationship Id="rId9" Type="http://schemas.openxmlformats.org/officeDocument/2006/relationships/image" Target="../media/image701.wmf"/><Relationship Id="rId14" Type="http://schemas.openxmlformats.org/officeDocument/2006/relationships/oleObject" Target="../embeddings/oleObject752.bin"/></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758.bin"/><Relationship Id="rId13" Type="http://schemas.openxmlformats.org/officeDocument/2006/relationships/image" Target="../media/image712.wmf"/><Relationship Id="rId3" Type="http://schemas.openxmlformats.org/officeDocument/2006/relationships/image" Target="../media/image707.wmf"/><Relationship Id="rId7" Type="http://schemas.openxmlformats.org/officeDocument/2006/relationships/image" Target="../media/image709.wmf"/><Relationship Id="rId12" Type="http://schemas.openxmlformats.org/officeDocument/2006/relationships/oleObject" Target="../embeddings/oleObject760.bin"/><Relationship Id="rId17" Type="http://schemas.openxmlformats.org/officeDocument/2006/relationships/image" Target="../media/image714.wmf"/><Relationship Id="rId2" Type="http://schemas.openxmlformats.org/officeDocument/2006/relationships/oleObject" Target="../embeddings/oleObject755.bin"/><Relationship Id="rId16" Type="http://schemas.openxmlformats.org/officeDocument/2006/relationships/oleObject" Target="../embeddings/oleObject762.bin"/><Relationship Id="rId1" Type="http://schemas.openxmlformats.org/officeDocument/2006/relationships/slideLayout" Target="../slideLayouts/slideLayout13.xml"/><Relationship Id="rId6" Type="http://schemas.openxmlformats.org/officeDocument/2006/relationships/oleObject" Target="../embeddings/oleObject757.bin"/><Relationship Id="rId11" Type="http://schemas.openxmlformats.org/officeDocument/2006/relationships/image" Target="../media/image711.wmf"/><Relationship Id="rId5" Type="http://schemas.openxmlformats.org/officeDocument/2006/relationships/image" Target="../media/image708.wmf"/><Relationship Id="rId15" Type="http://schemas.openxmlformats.org/officeDocument/2006/relationships/image" Target="../media/image713.wmf"/><Relationship Id="rId10" Type="http://schemas.openxmlformats.org/officeDocument/2006/relationships/oleObject" Target="../embeddings/oleObject759.bin"/><Relationship Id="rId4" Type="http://schemas.openxmlformats.org/officeDocument/2006/relationships/oleObject" Target="../embeddings/oleObject756.bin"/><Relationship Id="rId9" Type="http://schemas.openxmlformats.org/officeDocument/2006/relationships/image" Target="../media/image710.wmf"/><Relationship Id="rId14" Type="http://schemas.openxmlformats.org/officeDocument/2006/relationships/oleObject" Target="../embeddings/oleObject761.bin"/></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18.wmf"/><Relationship Id="rId7" Type="http://schemas.openxmlformats.org/officeDocument/2006/relationships/image" Target="../media/image20.wmf"/><Relationship Id="rId2" Type="http://schemas.openxmlformats.org/officeDocument/2006/relationships/oleObject" Target="../embeddings/oleObject12.bin"/><Relationship Id="rId1" Type="http://schemas.openxmlformats.org/officeDocument/2006/relationships/slideLayout" Target="../slideLayouts/slideLayout12.xml"/><Relationship Id="rId6" Type="http://schemas.openxmlformats.org/officeDocument/2006/relationships/oleObject" Target="../embeddings/oleObject14.bin"/><Relationship Id="rId5" Type="http://schemas.openxmlformats.org/officeDocument/2006/relationships/image" Target="../media/image19.wmf"/><Relationship Id="rId4" Type="http://schemas.openxmlformats.org/officeDocument/2006/relationships/oleObject" Target="../embeddings/oleObject13.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21.wmf"/><Relationship Id="rId7" Type="http://schemas.openxmlformats.org/officeDocument/2006/relationships/image" Target="../media/image23.emf"/><Relationship Id="rId2" Type="http://schemas.openxmlformats.org/officeDocument/2006/relationships/oleObject" Target="../embeddings/oleObject16.bin"/><Relationship Id="rId1" Type="http://schemas.openxmlformats.org/officeDocument/2006/relationships/slideLayout" Target="../slideLayouts/slideLayout12.xml"/><Relationship Id="rId6" Type="http://schemas.openxmlformats.org/officeDocument/2006/relationships/oleObject" Target="../embeddings/oleObject18.bin"/><Relationship Id="rId5" Type="http://schemas.openxmlformats.org/officeDocument/2006/relationships/image" Target="../media/image22.wmf"/><Relationship Id="rId4" Type="http://schemas.openxmlformats.org/officeDocument/2006/relationships/oleObject" Target="../embeddings/oleObject17.bin"/><Relationship Id="rId9" Type="http://schemas.openxmlformats.org/officeDocument/2006/relationships/image" Target="../media/image24.e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30.wmf"/><Relationship Id="rId3" Type="http://schemas.openxmlformats.org/officeDocument/2006/relationships/image" Target="../media/image25.wmf"/><Relationship Id="rId7" Type="http://schemas.openxmlformats.org/officeDocument/2006/relationships/image" Target="../media/image27.wmf"/><Relationship Id="rId12" Type="http://schemas.openxmlformats.org/officeDocument/2006/relationships/oleObject" Target="../embeddings/oleObject25.bin"/><Relationship Id="rId2" Type="http://schemas.openxmlformats.org/officeDocument/2006/relationships/oleObject" Target="../embeddings/oleObject20.bin"/><Relationship Id="rId1" Type="http://schemas.openxmlformats.org/officeDocument/2006/relationships/slideLayout" Target="../slideLayouts/slideLayout12.xml"/><Relationship Id="rId6" Type="http://schemas.openxmlformats.org/officeDocument/2006/relationships/oleObject" Target="../embeddings/oleObject22.bin"/><Relationship Id="rId11" Type="http://schemas.openxmlformats.org/officeDocument/2006/relationships/image" Target="../media/image29.wmf"/><Relationship Id="rId5" Type="http://schemas.openxmlformats.org/officeDocument/2006/relationships/image" Target="../media/image26.w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28.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36.wmf"/><Relationship Id="rId3" Type="http://schemas.openxmlformats.org/officeDocument/2006/relationships/image" Target="../media/image31.wmf"/><Relationship Id="rId7" Type="http://schemas.openxmlformats.org/officeDocument/2006/relationships/image" Target="../media/image33.wmf"/><Relationship Id="rId12" Type="http://schemas.openxmlformats.org/officeDocument/2006/relationships/oleObject" Target="../embeddings/oleObject31.bin"/><Relationship Id="rId17" Type="http://schemas.openxmlformats.org/officeDocument/2006/relationships/image" Target="../media/image38.wmf"/><Relationship Id="rId2" Type="http://schemas.openxmlformats.org/officeDocument/2006/relationships/oleObject" Target="../embeddings/oleObject26.bin"/><Relationship Id="rId16" Type="http://schemas.openxmlformats.org/officeDocument/2006/relationships/oleObject" Target="../embeddings/oleObject33.bin"/><Relationship Id="rId1" Type="http://schemas.openxmlformats.org/officeDocument/2006/relationships/slideLayout" Target="../slideLayouts/slideLayout12.xml"/><Relationship Id="rId6" Type="http://schemas.openxmlformats.org/officeDocument/2006/relationships/oleObject" Target="../embeddings/oleObject28.bin"/><Relationship Id="rId11" Type="http://schemas.openxmlformats.org/officeDocument/2006/relationships/image" Target="../media/image35.wmf"/><Relationship Id="rId5" Type="http://schemas.openxmlformats.org/officeDocument/2006/relationships/image" Target="../media/image32.wmf"/><Relationship Id="rId15" Type="http://schemas.openxmlformats.org/officeDocument/2006/relationships/image" Target="../media/image37.w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34.wmf"/><Relationship Id="rId14" Type="http://schemas.openxmlformats.org/officeDocument/2006/relationships/oleObject" Target="../embeddings/oleObject32.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image" Target="../media/image39.wmf"/><Relationship Id="rId7" Type="http://schemas.openxmlformats.org/officeDocument/2006/relationships/image" Target="../media/image41.wmf"/><Relationship Id="rId2" Type="http://schemas.openxmlformats.org/officeDocument/2006/relationships/oleObject" Target="../embeddings/oleObject34.bin"/><Relationship Id="rId1" Type="http://schemas.openxmlformats.org/officeDocument/2006/relationships/slideLayout" Target="../slideLayouts/slideLayout12.xml"/><Relationship Id="rId6" Type="http://schemas.openxmlformats.org/officeDocument/2006/relationships/oleObject" Target="../embeddings/oleObject36.bin"/><Relationship Id="rId5" Type="http://schemas.openxmlformats.org/officeDocument/2006/relationships/image" Target="../media/image40.wmf"/><Relationship Id="rId4" Type="http://schemas.openxmlformats.org/officeDocument/2006/relationships/oleObject" Target="../embeddings/oleObject35.bin"/><Relationship Id="rId9" Type="http://schemas.openxmlformats.org/officeDocument/2006/relationships/image" Target="../media/image42.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38.bin"/><Relationship Id="rId1" Type="http://schemas.openxmlformats.org/officeDocument/2006/relationships/slideLayout" Target="../slideLayouts/slideLayout12.xml"/><Relationship Id="rId6" Type="http://schemas.openxmlformats.org/officeDocument/2006/relationships/oleObject" Target="../embeddings/oleObject40.bin"/><Relationship Id="rId5" Type="http://schemas.openxmlformats.org/officeDocument/2006/relationships/image" Target="../media/image44.wmf"/><Relationship Id="rId4" Type="http://schemas.openxmlformats.org/officeDocument/2006/relationships/oleObject" Target="../embeddings/oleObject39.bin"/><Relationship Id="rId9" Type="http://schemas.openxmlformats.org/officeDocument/2006/relationships/image" Target="../media/image46.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oleObject" Target="../embeddings/oleObject47.bin"/><Relationship Id="rId18" Type="http://schemas.openxmlformats.org/officeDocument/2006/relationships/oleObject" Target="../embeddings/oleObject51.bin"/><Relationship Id="rId3" Type="http://schemas.openxmlformats.org/officeDocument/2006/relationships/image" Target="../media/image47.wmf"/><Relationship Id="rId21" Type="http://schemas.openxmlformats.org/officeDocument/2006/relationships/image" Target="../media/image53.emf"/><Relationship Id="rId7" Type="http://schemas.openxmlformats.org/officeDocument/2006/relationships/image" Target="../media/image52.png"/><Relationship Id="rId12" Type="http://schemas.openxmlformats.org/officeDocument/2006/relationships/oleObject" Target="../embeddings/oleObject46.bin"/><Relationship Id="rId17" Type="http://schemas.openxmlformats.org/officeDocument/2006/relationships/oleObject" Target="../embeddings/oleObject50.bin"/><Relationship Id="rId25" Type="http://schemas.openxmlformats.org/officeDocument/2006/relationships/image" Target="../media/image55.wmf"/><Relationship Id="rId2" Type="http://schemas.openxmlformats.org/officeDocument/2006/relationships/oleObject" Target="../embeddings/oleObject42.bin"/><Relationship Id="rId16" Type="http://schemas.openxmlformats.org/officeDocument/2006/relationships/oleObject" Target="../embeddings/oleObject49.bin"/><Relationship Id="rId20" Type="http://schemas.openxmlformats.org/officeDocument/2006/relationships/oleObject" Target="../embeddings/oleObject52.bin"/><Relationship Id="rId1" Type="http://schemas.openxmlformats.org/officeDocument/2006/relationships/slideLayout" Target="../slideLayouts/slideLayout12.xml"/><Relationship Id="rId11" Type="http://schemas.openxmlformats.org/officeDocument/2006/relationships/image" Target="../media/image50.wmf"/><Relationship Id="rId24" Type="http://schemas.openxmlformats.org/officeDocument/2006/relationships/oleObject" Target="../embeddings/oleObject54.bin"/><Relationship Id="rId5" Type="http://schemas.openxmlformats.org/officeDocument/2006/relationships/image" Target="../media/image48.wmf"/><Relationship Id="rId15" Type="http://schemas.openxmlformats.org/officeDocument/2006/relationships/image" Target="../media/image51.wmf"/><Relationship Id="rId23" Type="http://schemas.openxmlformats.org/officeDocument/2006/relationships/image" Target="../media/image54.wmf"/><Relationship Id="rId10" Type="http://schemas.openxmlformats.org/officeDocument/2006/relationships/oleObject" Target="../embeddings/oleObject45.bin"/><Relationship Id="rId19" Type="http://schemas.openxmlformats.org/officeDocument/2006/relationships/image" Target="../media/image52.emf"/><Relationship Id="rId4" Type="http://schemas.openxmlformats.org/officeDocument/2006/relationships/oleObject" Target="../embeddings/oleObject43.bin"/><Relationship Id="rId9" Type="http://schemas.openxmlformats.org/officeDocument/2006/relationships/image" Target="../media/image49.wmf"/><Relationship Id="rId14" Type="http://schemas.openxmlformats.org/officeDocument/2006/relationships/oleObject" Target="../embeddings/oleObject48.bin"/><Relationship Id="rId22" Type="http://schemas.openxmlformats.org/officeDocument/2006/relationships/oleObject" Target="../embeddings/oleObject53.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image" Target="../media/image61.emf"/><Relationship Id="rId3" Type="http://schemas.openxmlformats.org/officeDocument/2006/relationships/image" Target="../media/image56.wmf"/><Relationship Id="rId7" Type="http://schemas.openxmlformats.org/officeDocument/2006/relationships/image" Target="../media/image58.emf"/><Relationship Id="rId12" Type="http://schemas.openxmlformats.org/officeDocument/2006/relationships/oleObject" Target="../embeddings/oleObject60.bin"/><Relationship Id="rId2" Type="http://schemas.openxmlformats.org/officeDocument/2006/relationships/oleObject" Target="../embeddings/oleObject55.bin"/><Relationship Id="rId1" Type="http://schemas.openxmlformats.org/officeDocument/2006/relationships/slideLayout" Target="../slideLayouts/slideLayout12.xml"/><Relationship Id="rId6" Type="http://schemas.openxmlformats.org/officeDocument/2006/relationships/oleObject" Target="../embeddings/oleObject57.bin"/><Relationship Id="rId11" Type="http://schemas.openxmlformats.org/officeDocument/2006/relationships/image" Target="../media/image60.emf"/><Relationship Id="rId5" Type="http://schemas.openxmlformats.org/officeDocument/2006/relationships/image" Target="../media/image57.emf"/><Relationship Id="rId15" Type="http://schemas.openxmlformats.org/officeDocument/2006/relationships/image" Target="../media/image62.emf"/><Relationship Id="rId10" Type="http://schemas.openxmlformats.org/officeDocument/2006/relationships/oleObject" Target="../embeddings/oleObject59.bin"/><Relationship Id="rId4" Type="http://schemas.openxmlformats.org/officeDocument/2006/relationships/oleObject" Target="../embeddings/oleObject56.bin"/><Relationship Id="rId9" Type="http://schemas.openxmlformats.org/officeDocument/2006/relationships/image" Target="../media/image59.emf"/><Relationship Id="rId14" Type="http://schemas.openxmlformats.org/officeDocument/2006/relationships/oleObject" Target="../embeddings/oleObject61.bin"/></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65.bin"/><Relationship Id="rId13" Type="http://schemas.openxmlformats.org/officeDocument/2006/relationships/oleObject" Target="../embeddings/oleObject68.bin"/><Relationship Id="rId3" Type="http://schemas.openxmlformats.org/officeDocument/2006/relationships/image" Target="../media/image39.wmf"/><Relationship Id="rId7" Type="http://schemas.openxmlformats.org/officeDocument/2006/relationships/image" Target="../media/image64.wmf"/><Relationship Id="rId12" Type="http://schemas.openxmlformats.org/officeDocument/2006/relationships/image" Target="../media/image66.wmf"/><Relationship Id="rId2" Type="http://schemas.openxmlformats.org/officeDocument/2006/relationships/oleObject" Target="../embeddings/oleObject62.bin"/><Relationship Id="rId1" Type="http://schemas.openxmlformats.org/officeDocument/2006/relationships/slideLayout" Target="../slideLayouts/slideLayout12.xml"/><Relationship Id="rId6" Type="http://schemas.openxmlformats.org/officeDocument/2006/relationships/oleObject" Target="../embeddings/oleObject64.bin"/><Relationship Id="rId11" Type="http://schemas.openxmlformats.org/officeDocument/2006/relationships/oleObject" Target="../embeddings/oleObject67.bin"/><Relationship Id="rId5" Type="http://schemas.openxmlformats.org/officeDocument/2006/relationships/image" Target="../media/image63.wmf"/><Relationship Id="rId10" Type="http://schemas.openxmlformats.org/officeDocument/2006/relationships/oleObject" Target="../embeddings/oleObject66.bin"/><Relationship Id="rId4" Type="http://schemas.openxmlformats.org/officeDocument/2006/relationships/oleObject" Target="../embeddings/oleObject63.bin"/><Relationship Id="rId9" Type="http://schemas.openxmlformats.org/officeDocument/2006/relationships/image" Target="../media/image65.wmf"/><Relationship Id="rId14" Type="http://schemas.openxmlformats.org/officeDocument/2006/relationships/image" Target="../media/image67.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72.bin"/><Relationship Id="rId13" Type="http://schemas.openxmlformats.org/officeDocument/2006/relationships/oleObject" Target="../embeddings/oleObject75.bin"/><Relationship Id="rId18" Type="http://schemas.openxmlformats.org/officeDocument/2006/relationships/oleObject" Target="../embeddings/oleObject78.bin"/><Relationship Id="rId3" Type="http://schemas.openxmlformats.org/officeDocument/2006/relationships/image" Target="../media/image68.wmf"/><Relationship Id="rId21" Type="http://schemas.openxmlformats.org/officeDocument/2006/relationships/image" Target="../media/image76.wmf"/><Relationship Id="rId7" Type="http://schemas.openxmlformats.org/officeDocument/2006/relationships/image" Target="../media/image70.wmf"/><Relationship Id="rId12" Type="http://schemas.openxmlformats.org/officeDocument/2006/relationships/oleObject" Target="../embeddings/oleObject74.bin"/><Relationship Id="rId17" Type="http://schemas.openxmlformats.org/officeDocument/2006/relationships/image" Target="../media/image74.wmf"/><Relationship Id="rId2" Type="http://schemas.openxmlformats.org/officeDocument/2006/relationships/oleObject" Target="../embeddings/oleObject69.bin"/><Relationship Id="rId16" Type="http://schemas.openxmlformats.org/officeDocument/2006/relationships/oleObject" Target="../embeddings/oleObject77.bin"/><Relationship Id="rId20" Type="http://schemas.openxmlformats.org/officeDocument/2006/relationships/oleObject" Target="../embeddings/oleObject79.bin"/><Relationship Id="rId1" Type="http://schemas.openxmlformats.org/officeDocument/2006/relationships/slideLayout" Target="../slideLayouts/slideLayout12.xml"/><Relationship Id="rId6" Type="http://schemas.openxmlformats.org/officeDocument/2006/relationships/oleObject" Target="../embeddings/oleObject71.bin"/><Relationship Id="rId11" Type="http://schemas.openxmlformats.org/officeDocument/2006/relationships/image" Target="../media/image72.wmf"/><Relationship Id="rId5" Type="http://schemas.openxmlformats.org/officeDocument/2006/relationships/image" Target="../media/image69.wmf"/><Relationship Id="rId15" Type="http://schemas.openxmlformats.org/officeDocument/2006/relationships/image" Target="../media/image73.wmf"/><Relationship Id="rId10" Type="http://schemas.openxmlformats.org/officeDocument/2006/relationships/oleObject" Target="../embeddings/oleObject73.bin"/><Relationship Id="rId19" Type="http://schemas.openxmlformats.org/officeDocument/2006/relationships/image" Target="../media/image75.wmf"/><Relationship Id="rId4" Type="http://schemas.openxmlformats.org/officeDocument/2006/relationships/oleObject" Target="../embeddings/oleObject70.bin"/><Relationship Id="rId9" Type="http://schemas.openxmlformats.org/officeDocument/2006/relationships/image" Target="../media/image71.wmf"/><Relationship Id="rId14" Type="http://schemas.openxmlformats.org/officeDocument/2006/relationships/oleObject" Target="../embeddings/oleObject76.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83.bin"/><Relationship Id="rId13" Type="http://schemas.openxmlformats.org/officeDocument/2006/relationships/image" Target="../media/image82.wmf"/><Relationship Id="rId3" Type="http://schemas.openxmlformats.org/officeDocument/2006/relationships/image" Target="../media/image77.wmf"/><Relationship Id="rId7" Type="http://schemas.openxmlformats.org/officeDocument/2006/relationships/image" Target="../media/image79.wmf"/><Relationship Id="rId12" Type="http://schemas.openxmlformats.org/officeDocument/2006/relationships/oleObject" Target="../embeddings/oleObject85.bin"/><Relationship Id="rId2" Type="http://schemas.openxmlformats.org/officeDocument/2006/relationships/oleObject" Target="../embeddings/oleObject80.bin"/><Relationship Id="rId1" Type="http://schemas.openxmlformats.org/officeDocument/2006/relationships/slideLayout" Target="../slideLayouts/slideLayout12.xml"/><Relationship Id="rId6" Type="http://schemas.openxmlformats.org/officeDocument/2006/relationships/oleObject" Target="../embeddings/oleObject82.bin"/><Relationship Id="rId11" Type="http://schemas.openxmlformats.org/officeDocument/2006/relationships/image" Target="../media/image81.wmf"/><Relationship Id="rId5" Type="http://schemas.openxmlformats.org/officeDocument/2006/relationships/image" Target="../media/image78.wmf"/><Relationship Id="rId10" Type="http://schemas.openxmlformats.org/officeDocument/2006/relationships/oleObject" Target="../embeddings/oleObject84.bin"/><Relationship Id="rId4" Type="http://schemas.openxmlformats.org/officeDocument/2006/relationships/oleObject" Target="../embeddings/oleObject81.bin"/><Relationship Id="rId9" Type="http://schemas.openxmlformats.org/officeDocument/2006/relationships/image" Target="../media/image80.wmf"/></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89.bin"/><Relationship Id="rId13" Type="http://schemas.openxmlformats.org/officeDocument/2006/relationships/image" Target="../media/image88.wmf"/><Relationship Id="rId18" Type="http://schemas.openxmlformats.org/officeDocument/2006/relationships/oleObject" Target="../embeddings/oleObject94.bin"/><Relationship Id="rId3" Type="http://schemas.openxmlformats.org/officeDocument/2006/relationships/image" Target="../media/image83.wmf"/><Relationship Id="rId21" Type="http://schemas.openxmlformats.org/officeDocument/2006/relationships/image" Target="../media/image92.wmf"/><Relationship Id="rId7" Type="http://schemas.openxmlformats.org/officeDocument/2006/relationships/image" Target="../media/image85.wmf"/><Relationship Id="rId12" Type="http://schemas.openxmlformats.org/officeDocument/2006/relationships/oleObject" Target="../embeddings/oleObject91.bin"/><Relationship Id="rId17" Type="http://schemas.openxmlformats.org/officeDocument/2006/relationships/image" Target="../media/image90.wmf"/><Relationship Id="rId2" Type="http://schemas.openxmlformats.org/officeDocument/2006/relationships/oleObject" Target="../embeddings/oleObject86.bin"/><Relationship Id="rId16" Type="http://schemas.openxmlformats.org/officeDocument/2006/relationships/oleObject" Target="../embeddings/oleObject93.bin"/><Relationship Id="rId20" Type="http://schemas.openxmlformats.org/officeDocument/2006/relationships/oleObject" Target="../embeddings/oleObject95.bin"/><Relationship Id="rId1" Type="http://schemas.openxmlformats.org/officeDocument/2006/relationships/slideLayout" Target="../slideLayouts/slideLayout12.xml"/><Relationship Id="rId6" Type="http://schemas.openxmlformats.org/officeDocument/2006/relationships/oleObject" Target="../embeddings/oleObject88.bin"/><Relationship Id="rId11" Type="http://schemas.openxmlformats.org/officeDocument/2006/relationships/image" Target="../media/image87.wmf"/><Relationship Id="rId5" Type="http://schemas.openxmlformats.org/officeDocument/2006/relationships/image" Target="../media/image84.wmf"/><Relationship Id="rId15" Type="http://schemas.openxmlformats.org/officeDocument/2006/relationships/image" Target="../media/image89.wmf"/><Relationship Id="rId10" Type="http://schemas.openxmlformats.org/officeDocument/2006/relationships/oleObject" Target="../embeddings/oleObject90.bin"/><Relationship Id="rId19" Type="http://schemas.openxmlformats.org/officeDocument/2006/relationships/image" Target="../media/image91.wmf"/><Relationship Id="rId4" Type="http://schemas.openxmlformats.org/officeDocument/2006/relationships/oleObject" Target="../embeddings/oleObject87.bin"/><Relationship Id="rId9" Type="http://schemas.openxmlformats.org/officeDocument/2006/relationships/image" Target="../media/image86.wmf"/><Relationship Id="rId14" Type="http://schemas.openxmlformats.org/officeDocument/2006/relationships/oleObject" Target="../embeddings/oleObject92.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99.bin"/><Relationship Id="rId13" Type="http://schemas.openxmlformats.org/officeDocument/2006/relationships/image" Target="../media/image98.wmf"/><Relationship Id="rId18" Type="http://schemas.openxmlformats.org/officeDocument/2006/relationships/oleObject" Target="../embeddings/oleObject104.bin"/><Relationship Id="rId3" Type="http://schemas.openxmlformats.org/officeDocument/2006/relationships/image" Target="../media/image93.wmf"/><Relationship Id="rId21" Type="http://schemas.openxmlformats.org/officeDocument/2006/relationships/image" Target="../media/image102.wmf"/><Relationship Id="rId7" Type="http://schemas.openxmlformats.org/officeDocument/2006/relationships/image" Target="../media/image95.wmf"/><Relationship Id="rId12" Type="http://schemas.openxmlformats.org/officeDocument/2006/relationships/oleObject" Target="../embeddings/oleObject101.bin"/><Relationship Id="rId17" Type="http://schemas.openxmlformats.org/officeDocument/2006/relationships/image" Target="../media/image100.wmf"/><Relationship Id="rId2" Type="http://schemas.openxmlformats.org/officeDocument/2006/relationships/oleObject" Target="../embeddings/oleObject96.bin"/><Relationship Id="rId16" Type="http://schemas.openxmlformats.org/officeDocument/2006/relationships/oleObject" Target="../embeddings/oleObject103.bin"/><Relationship Id="rId20" Type="http://schemas.openxmlformats.org/officeDocument/2006/relationships/oleObject" Target="../embeddings/oleObject105.bin"/><Relationship Id="rId1" Type="http://schemas.openxmlformats.org/officeDocument/2006/relationships/slideLayout" Target="../slideLayouts/slideLayout12.xml"/><Relationship Id="rId6" Type="http://schemas.openxmlformats.org/officeDocument/2006/relationships/oleObject" Target="../embeddings/oleObject98.bin"/><Relationship Id="rId11" Type="http://schemas.openxmlformats.org/officeDocument/2006/relationships/image" Target="../media/image97.wmf"/><Relationship Id="rId5" Type="http://schemas.openxmlformats.org/officeDocument/2006/relationships/image" Target="../media/image94.wmf"/><Relationship Id="rId15" Type="http://schemas.openxmlformats.org/officeDocument/2006/relationships/image" Target="../media/image99.wmf"/><Relationship Id="rId10" Type="http://schemas.openxmlformats.org/officeDocument/2006/relationships/oleObject" Target="../embeddings/oleObject100.bin"/><Relationship Id="rId19" Type="http://schemas.openxmlformats.org/officeDocument/2006/relationships/image" Target="../media/image101.wmf"/><Relationship Id="rId4" Type="http://schemas.openxmlformats.org/officeDocument/2006/relationships/oleObject" Target="../embeddings/oleObject97.bin"/><Relationship Id="rId9" Type="http://schemas.openxmlformats.org/officeDocument/2006/relationships/image" Target="../media/image96.wmf"/><Relationship Id="rId14" Type="http://schemas.openxmlformats.org/officeDocument/2006/relationships/oleObject" Target="../embeddings/oleObject102.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oleObject" Target="../embeddings/oleObject106.bin"/><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oleObject" Target="../embeddings/oleObject107.bin"/><Relationship Id="rId1" Type="http://schemas.openxmlformats.org/officeDocument/2006/relationships/slideLayout" Target="../slideLayouts/slideLayout12.xml"/><Relationship Id="rId5" Type="http://schemas.openxmlformats.org/officeDocument/2006/relationships/image" Target="../media/image105.wmf"/><Relationship Id="rId4" Type="http://schemas.openxmlformats.org/officeDocument/2006/relationships/oleObject" Target="../embeddings/oleObject108.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12.bin"/><Relationship Id="rId13" Type="http://schemas.openxmlformats.org/officeDocument/2006/relationships/image" Target="../media/image111.wmf"/><Relationship Id="rId18" Type="http://schemas.openxmlformats.org/officeDocument/2006/relationships/image" Target="../media/image113.wmf"/><Relationship Id="rId3" Type="http://schemas.openxmlformats.org/officeDocument/2006/relationships/image" Target="../media/image106.wmf"/><Relationship Id="rId21" Type="http://schemas.openxmlformats.org/officeDocument/2006/relationships/image" Target="../media/image114.wmf"/><Relationship Id="rId7" Type="http://schemas.openxmlformats.org/officeDocument/2006/relationships/image" Target="../media/image108.wmf"/><Relationship Id="rId12" Type="http://schemas.openxmlformats.org/officeDocument/2006/relationships/oleObject" Target="../embeddings/oleObject114.bin"/><Relationship Id="rId17" Type="http://schemas.openxmlformats.org/officeDocument/2006/relationships/oleObject" Target="../embeddings/oleObject117.bin"/><Relationship Id="rId2" Type="http://schemas.openxmlformats.org/officeDocument/2006/relationships/oleObject" Target="../embeddings/oleObject109.bin"/><Relationship Id="rId16" Type="http://schemas.openxmlformats.org/officeDocument/2006/relationships/image" Target="../media/image112.wmf"/><Relationship Id="rId20" Type="http://schemas.openxmlformats.org/officeDocument/2006/relationships/oleObject" Target="../embeddings/oleObject119.bin"/><Relationship Id="rId1" Type="http://schemas.openxmlformats.org/officeDocument/2006/relationships/slideLayout" Target="../slideLayouts/slideLayout12.xml"/><Relationship Id="rId6" Type="http://schemas.openxmlformats.org/officeDocument/2006/relationships/oleObject" Target="../embeddings/oleObject111.bin"/><Relationship Id="rId11" Type="http://schemas.openxmlformats.org/officeDocument/2006/relationships/image" Target="../media/image110.wmf"/><Relationship Id="rId5" Type="http://schemas.openxmlformats.org/officeDocument/2006/relationships/image" Target="../media/image107.wmf"/><Relationship Id="rId15" Type="http://schemas.openxmlformats.org/officeDocument/2006/relationships/oleObject" Target="../embeddings/oleObject116.bin"/><Relationship Id="rId10" Type="http://schemas.openxmlformats.org/officeDocument/2006/relationships/oleObject" Target="../embeddings/oleObject113.bin"/><Relationship Id="rId19" Type="http://schemas.openxmlformats.org/officeDocument/2006/relationships/oleObject" Target="../embeddings/oleObject118.bin"/><Relationship Id="rId4" Type="http://schemas.openxmlformats.org/officeDocument/2006/relationships/oleObject" Target="../embeddings/oleObject110.bin"/><Relationship Id="rId9" Type="http://schemas.openxmlformats.org/officeDocument/2006/relationships/image" Target="../media/image109.wmf"/><Relationship Id="rId14" Type="http://schemas.openxmlformats.org/officeDocument/2006/relationships/oleObject" Target="../embeddings/oleObject115.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23.bin"/><Relationship Id="rId13" Type="http://schemas.openxmlformats.org/officeDocument/2006/relationships/image" Target="../media/image120.wmf"/><Relationship Id="rId3" Type="http://schemas.openxmlformats.org/officeDocument/2006/relationships/image" Target="../media/image115.wmf"/><Relationship Id="rId7" Type="http://schemas.openxmlformats.org/officeDocument/2006/relationships/image" Target="../media/image117.wmf"/><Relationship Id="rId12" Type="http://schemas.openxmlformats.org/officeDocument/2006/relationships/oleObject" Target="../embeddings/oleObject125.bin"/><Relationship Id="rId17" Type="http://schemas.openxmlformats.org/officeDocument/2006/relationships/image" Target="../media/image122.wmf"/><Relationship Id="rId2" Type="http://schemas.openxmlformats.org/officeDocument/2006/relationships/oleObject" Target="../embeddings/oleObject120.bin"/><Relationship Id="rId16" Type="http://schemas.openxmlformats.org/officeDocument/2006/relationships/oleObject" Target="../embeddings/oleObject127.bin"/><Relationship Id="rId1" Type="http://schemas.openxmlformats.org/officeDocument/2006/relationships/slideLayout" Target="../slideLayouts/slideLayout12.xml"/><Relationship Id="rId6" Type="http://schemas.openxmlformats.org/officeDocument/2006/relationships/oleObject" Target="../embeddings/oleObject122.bin"/><Relationship Id="rId11" Type="http://schemas.openxmlformats.org/officeDocument/2006/relationships/image" Target="../media/image119.wmf"/><Relationship Id="rId5" Type="http://schemas.openxmlformats.org/officeDocument/2006/relationships/image" Target="../media/image116.wmf"/><Relationship Id="rId15" Type="http://schemas.openxmlformats.org/officeDocument/2006/relationships/image" Target="../media/image121.wmf"/><Relationship Id="rId10" Type="http://schemas.openxmlformats.org/officeDocument/2006/relationships/oleObject" Target="../embeddings/oleObject124.bin"/><Relationship Id="rId4" Type="http://schemas.openxmlformats.org/officeDocument/2006/relationships/oleObject" Target="../embeddings/oleObject121.bin"/><Relationship Id="rId9" Type="http://schemas.openxmlformats.org/officeDocument/2006/relationships/image" Target="../media/image118.wmf"/><Relationship Id="rId14" Type="http://schemas.openxmlformats.org/officeDocument/2006/relationships/oleObject" Target="../embeddings/oleObject126.bin"/></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31.bin"/><Relationship Id="rId3" Type="http://schemas.openxmlformats.org/officeDocument/2006/relationships/image" Target="../media/image123.wmf"/><Relationship Id="rId7" Type="http://schemas.openxmlformats.org/officeDocument/2006/relationships/image" Target="../media/image125.wmf"/><Relationship Id="rId2" Type="http://schemas.openxmlformats.org/officeDocument/2006/relationships/oleObject" Target="../embeddings/oleObject128.bin"/><Relationship Id="rId1" Type="http://schemas.openxmlformats.org/officeDocument/2006/relationships/slideLayout" Target="../slideLayouts/slideLayout13.xml"/><Relationship Id="rId6" Type="http://schemas.openxmlformats.org/officeDocument/2006/relationships/oleObject" Target="../embeddings/oleObject130.bin"/><Relationship Id="rId11" Type="http://schemas.openxmlformats.org/officeDocument/2006/relationships/image" Target="../media/image127.wmf"/><Relationship Id="rId5" Type="http://schemas.openxmlformats.org/officeDocument/2006/relationships/image" Target="../media/image124.wmf"/><Relationship Id="rId10" Type="http://schemas.openxmlformats.org/officeDocument/2006/relationships/oleObject" Target="../embeddings/oleObject132.bin"/><Relationship Id="rId4" Type="http://schemas.openxmlformats.org/officeDocument/2006/relationships/oleObject" Target="../embeddings/oleObject129.bin"/><Relationship Id="rId9" Type="http://schemas.openxmlformats.org/officeDocument/2006/relationships/image" Target="../media/image126.wmf"/></Relationships>
</file>

<file path=ppt/slides/_rels/slide32.xml.rels><?xml version="1.0" encoding="UTF-8" standalone="yes"?>
<Relationships xmlns="http://schemas.openxmlformats.org/package/2006/relationships"><Relationship Id="rId13" Type="http://schemas.openxmlformats.org/officeDocument/2006/relationships/oleObject" Target="../embeddings/oleObject137.bin"/><Relationship Id="rId18" Type="http://schemas.openxmlformats.org/officeDocument/2006/relationships/image" Target="../media/image133.wmf"/><Relationship Id="rId26" Type="http://schemas.openxmlformats.org/officeDocument/2006/relationships/image" Target="../media/image135.wmf"/><Relationship Id="rId39" Type="http://schemas.openxmlformats.org/officeDocument/2006/relationships/oleObject" Target="../embeddings/oleObject145.bin"/><Relationship Id="rId21" Type="http://schemas.openxmlformats.org/officeDocument/2006/relationships/oleObject" Target="../embeddings/oleObject140.bin"/><Relationship Id="rId34" Type="http://schemas.openxmlformats.org/officeDocument/2006/relationships/image" Target="../media/image137.wmf"/><Relationship Id="rId42" Type="http://schemas.openxmlformats.org/officeDocument/2006/relationships/image" Target="../media/image139.wmf"/><Relationship Id="rId7" Type="http://schemas.openxmlformats.org/officeDocument/2006/relationships/image" Target="../media/image130.wmf"/><Relationship Id="rId2" Type="http://schemas.openxmlformats.org/officeDocument/2006/relationships/oleObject" Target="../embeddings/oleObject133.bin"/><Relationship Id="rId16" Type="http://schemas.openxmlformats.org/officeDocument/2006/relationships/image" Target="../media/image133.wmf"/><Relationship Id="rId20" Type="http://schemas.openxmlformats.org/officeDocument/2006/relationships/image" Target="../media/image134.wmf"/><Relationship Id="rId29" Type="http://schemas.openxmlformats.org/officeDocument/2006/relationships/oleObject" Target="../embeddings/oleObject142.bin"/><Relationship Id="rId41" Type="http://schemas.openxmlformats.org/officeDocument/2006/relationships/oleObject" Target="../embeddings/oleObject145.bin"/><Relationship Id="rId1" Type="http://schemas.openxmlformats.org/officeDocument/2006/relationships/slideLayout" Target="../slideLayouts/slideLayout12.xml"/><Relationship Id="rId6" Type="http://schemas.openxmlformats.org/officeDocument/2006/relationships/oleObject" Target="../embeddings/oleObject135.bin"/><Relationship Id="rId11" Type="http://schemas.openxmlformats.org/officeDocument/2006/relationships/oleObject" Target="../embeddings/oleObject137.bin"/><Relationship Id="rId24" Type="http://schemas.openxmlformats.org/officeDocument/2006/relationships/image" Target="../media/image135.wmf"/><Relationship Id="rId32" Type="http://schemas.openxmlformats.org/officeDocument/2006/relationships/image" Target="../media/image137.wmf"/><Relationship Id="rId37" Type="http://schemas.openxmlformats.org/officeDocument/2006/relationships/oleObject" Target="../embeddings/oleObject144.bin"/><Relationship Id="rId40" Type="http://schemas.openxmlformats.org/officeDocument/2006/relationships/image" Target="../media/image139.wmf"/><Relationship Id="rId5" Type="http://schemas.openxmlformats.org/officeDocument/2006/relationships/image" Target="../media/image129.wmf"/><Relationship Id="rId15" Type="http://schemas.openxmlformats.org/officeDocument/2006/relationships/oleObject" Target="../embeddings/oleObject138.bin"/><Relationship Id="rId23" Type="http://schemas.openxmlformats.org/officeDocument/2006/relationships/oleObject" Target="../embeddings/oleObject141.bin"/><Relationship Id="rId28" Type="http://schemas.openxmlformats.org/officeDocument/2006/relationships/image" Target="../media/image136.wmf"/><Relationship Id="rId36" Type="http://schemas.openxmlformats.org/officeDocument/2006/relationships/image" Target="../media/image138.wmf"/><Relationship Id="rId10" Type="http://schemas.openxmlformats.org/officeDocument/2006/relationships/image" Target="../media/image135.png"/><Relationship Id="rId19" Type="http://schemas.openxmlformats.org/officeDocument/2006/relationships/oleObject" Target="../embeddings/oleObject140.bin"/><Relationship Id="rId31" Type="http://schemas.openxmlformats.org/officeDocument/2006/relationships/oleObject" Target="../embeddings/oleObject143.bin"/><Relationship Id="rId4" Type="http://schemas.openxmlformats.org/officeDocument/2006/relationships/oleObject" Target="../embeddings/oleObject134.bin"/><Relationship Id="rId9" Type="http://schemas.openxmlformats.org/officeDocument/2006/relationships/image" Target="../media/image131.wmf"/><Relationship Id="rId14" Type="http://schemas.openxmlformats.org/officeDocument/2006/relationships/image" Target="../media/image132.wmf"/><Relationship Id="rId22" Type="http://schemas.openxmlformats.org/officeDocument/2006/relationships/image" Target="../media/image134.wmf"/><Relationship Id="rId27" Type="http://schemas.openxmlformats.org/officeDocument/2006/relationships/oleObject" Target="../embeddings/oleObject142.bin"/><Relationship Id="rId30" Type="http://schemas.openxmlformats.org/officeDocument/2006/relationships/image" Target="../media/image136.wmf"/><Relationship Id="rId35" Type="http://schemas.openxmlformats.org/officeDocument/2006/relationships/oleObject" Target="../embeddings/oleObject144.bin"/><Relationship Id="rId8" Type="http://schemas.openxmlformats.org/officeDocument/2006/relationships/oleObject" Target="../embeddings/oleObject136.bin"/><Relationship Id="rId3" Type="http://schemas.openxmlformats.org/officeDocument/2006/relationships/image" Target="../media/image128.wmf"/><Relationship Id="rId12" Type="http://schemas.openxmlformats.org/officeDocument/2006/relationships/image" Target="../media/image132.wmf"/><Relationship Id="rId17" Type="http://schemas.openxmlformats.org/officeDocument/2006/relationships/oleObject" Target="../embeddings/oleObject138.bin"/><Relationship Id="rId25" Type="http://schemas.openxmlformats.org/officeDocument/2006/relationships/oleObject" Target="../embeddings/oleObject141.bin"/><Relationship Id="rId33" Type="http://schemas.openxmlformats.org/officeDocument/2006/relationships/oleObject" Target="../embeddings/oleObject143.bin"/><Relationship Id="rId38" Type="http://schemas.openxmlformats.org/officeDocument/2006/relationships/image" Target="../media/image138.wmf"/></Relationships>
</file>

<file path=ppt/slides/_rels/slide33.x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oleObject" Target="../embeddings/oleObject146.bin"/><Relationship Id="rId1" Type="http://schemas.openxmlformats.org/officeDocument/2006/relationships/slideLayout" Target="../slideLayouts/slideLayout13.xml"/><Relationship Id="rId5" Type="http://schemas.openxmlformats.org/officeDocument/2006/relationships/image" Target="../media/image145.wmf"/><Relationship Id="rId4" Type="http://schemas.openxmlformats.org/officeDocument/2006/relationships/oleObject" Target="../embeddings/oleObject147.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51.bin"/><Relationship Id="rId13" Type="http://schemas.openxmlformats.org/officeDocument/2006/relationships/oleObject" Target="../embeddings/oleObject154.bin"/><Relationship Id="rId18" Type="http://schemas.openxmlformats.org/officeDocument/2006/relationships/oleObject" Target="../embeddings/oleObject157.bin"/><Relationship Id="rId26" Type="http://schemas.openxmlformats.org/officeDocument/2006/relationships/oleObject" Target="../embeddings/oleObject162.bin"/><Relationship Id="rId3" Type="http://schemas.openxmlformats.org/officeDocument/2006/relationships/image" Target="../media/image146.wmf"/><Relationship Id="rId21" Type="http://schemas.openxmlformats.org/officeDocument/2006/relationships/image" Target="../media/image153.wmf"/><Relationship Id="rId7" Type="http://schemas.openxmlformats.org/officeDocument/2006/relationships/image" Target="../media/image148.wmf"/><Relationship Id="rId12" Type="http://schemas.openxmlformats.org/officeDocument/2006/relationships/image" Target="../media/image150.wmf"/><Relationship Id="rId17" Type="http://schemas.openxmlformats.org/officeDocument/2006/relationships/oleObject" Target="../embeddings/oleObject156.bin"/><Relationship Id="rId25" Type="http://schemas.openxmlformats.org/officeDocument/2006/relationships/image" Target="../media/image155.wmf"/><Relationship Id="rId2" Type="http://schemas.openxmlformats.org/officeDocument/2006/relationships/oleObject" Target="../embeddings/oleObject148.bin"/><Relationship Id="rId16" Type="http://schemas.openxmlformats.org/officeDocument/2006/relationships/image" Target="../media/image152.wmf"/><Relationship Id="rId20" Type="http://schemas.openxmlformats.org/officeDocument/2006/relationships/oleObject" Target="../embeddings/oleObject159.bin"/><Relationship Id="rId29" Type="http://schemas.openxmlformats.org/officeDocument/2006/relationships/image" Target="../media/image157.wmf"/><Relationship Id="rId1" Type="http://schemas.openxmlformats.org/officeDocument/2006/relationships/slideLayout" Target="../slideLayouts/slideLayout13.xml"/><Relationship Id="rId6" Type="http://schemas.openxmlformats.org/officeDocument/2006/relationships/oleObject" Target="../embeddings/oleObject150.bin"/><Relationship Id="rId11" Type="http://schemas.openxmlformats.org/officeDocument/2006/relationships/oleObject" Target="../embeddings/oleObject153.bin"/><Relationship Id="rId24" Type="http://schemas.openxmlformats.org/officeDocument/2006/relationships/oleObject" Target="../embeddings/oleObject161.bin"/><Relationship Id="rId5" Type="http://schemas.openxmlformats.org/officeDocument/2006/relationships/image" Target="../media/image147.wmf"/><Relationship Id="rId15" Type="http://schemas.openxmlformats.org/officeDocument/2006/relationships/oleObject" Target="../embeddings/oleObject155.bin"/><Relationship Id="rId23" Type="http://schemas.openxmlformats.org/officeDocument/2006/relationships/image" Target="../media/image154.wmf"/><Relationship Id="rId28" Type="http://schemas.openxmlformats.org/officeDocument/2006/relationships/oleObject" Target="../embeddings/oleObject163.bin"/><Relationship Id="rId10" Type="http://schemas.openxmlformats.org/officeDocument/2006/relationships/oleObject" Target="../embeddings/oleObject152.bin"/><Relationship Id="rId19" Type="http://schemas.openxmlformats.org/officeDocument/2006/relationships/oleObject" Target="../embeddings/oleObject158.bin"/><Relationship Id="rId31" Type="http://schemas.openxmlformats.org/officeDocument/2006/relationships/image" Target="../media/image158.wmf"/><Relationship Id="rId4" Type="http://schemas.openxmlformats.org/officeDocument/2006/relationships/oleObject" Target="../embeddings/oleObject149.bin"/><Relationship Id="rId9" Type="http://schemas.openxmlformats.org/officeDocument/2006/relationships/image" Target="../media/image149.wmf"/><Relationship Id="rId14" Type="http://schemas.openxmlformats.org/officeDocument/2006/relationships/image" Target="../media/image151.wmf"/><Relationship Id="rId22" Type="http://schemas.openxmlformats.org/officeDocument/2006/relationships/oleObject" Target="../embeddings/oleObject160.bin"/><Relationship Id="rId27" Type="http://schemas.openxmlformats.org/officeDocument/2006/relationships/image" Target="../media/image156.wmf"/><Relationship Id="rId30" Type="http://schemas.openxmlformats.org/officeDocument/2006/relationships/oleObject" Target="../embeddings/oleObject164.bin"/></Relationships>
</file>

<file path=ppt/slides/_rels/slide35.xml.rels><?xml version="1.0" encoding="UTF-8" standalone="yes"?>
<Relationships xmlns="http://schemas.openxmlformats.org/package/2006/relationships"><Relationship Id="rId13" Type="http://schemas.openxmlformats.org/officeDocument/2006/relationships/image" Target="../media/image164.wmf"/><Relationship Id="rId18" Type="http://schemas.openxmlformats.org/officeDocument/2006/relationships/image" Target="../media/image166.wmf"/><Relationship Id="rId26" Type="http://schemas.openxmlformats.org/officeDocument/2006/relationships/image" Target="../media/image170.emf"/><Relationship Id="rId3" Type="http://schemas.openxmlformats.org/officeDocument/2006/relationships/image" Target="../media/image159.wmf"/><Relationship Id="rId21" Type="http://schemas.openxmlformats.org/officeDocument/2006/relationships/oleObject" Target="../embeddings/oleObject175.bin"/><Relationship Id="rId34" Type="http://schemas.openxmlformats.org/officeDocument/2006/relationships/image" Target="../media/image174.wmf"/><Relationship Id="rId7" Type="http://schemas.openxmlformats.org/officeDocument/2006/relationships/image" Target="../media/image161.wmf"/><Relationship Id="rId12" Type="http://schemas.openxmlformats.org/officeDocument/2006/relationships/oleObject" Target="../embeddings/oleObject170.bin"/><Relationship Id="rId17" Type="http://schemas.openxmlformats.org/officeDocument/2006/relationships/oleObject" Target="../embeddings/oleObject173.bin"/><Relationship Id="rId25" Type="http://schemas.openxmlformats.org/officeDocument/2006/relationships/oleObject" Target="../embeddings/oleObject177.bin"/><Relationship Id="rId33" Type="http://schemas.openxmlformats.org/officeDocument/2006/relationships/oleObject" Target="../embeddings/oleObject181.bin"/><Relationship Id="rId2" Type="http://schemas.openxmlformats.org/officeDocument/2006/relationships/oleObject" Target="../embeddings/oleObject165.bin"/><Relationship Id="rId16" Type="http://schemas.openxmlformats.org/officeDocument/2006/relationships/oleObject" Target="../embeddings/oleObject172.bin"/><Relationship Id="rId20" Type="http://schemas.openxmlformats.org/officeDocument/2006/relationships/image" Target="../media/image167.wmf"/><Relationship Id="rId29" Type="http://schemas.openxmlformats.org/officeDocument/2006/relationships/oleObject" Target="../embeddings/oleObject179.bin"/><Relationship Id="rId1" Type="http://schemas.openxmlformats.org/officeDocument/2006/relationships/slideLayout" Target="../slideLayouts/slideLayout13.xml"/><Relationship Id="rId6" Type="http://schemas.openxmlformats.org/officeDocument/2006/relationships/oleObject" Target="../embeddings/oleObject167.bin"/><Relationship Id="rId11" Type="http://schemas.openxmlformats.org/officeDocument/2006/relationships/image" Target="../media/image163.wmf"/><Relationship Id="rId24" Type="http://schemas.openxmlformats.org/officeDocument/2006/relationships/image" Target="../media/image169.emf"/><Relationship Id="rId32" Type="http://schemas.openxmlformats.org/officeDocument/2006/relationships/image" Target="../media/image173.emf"/><Relationship Id="rId5" Type="http://schemas.openxmlformats.org/officeDocument/2006/relationships/image" Target="../media/image160.wmf"/><Relationship Id="rId15" Type="http://schemas.openxmlformats.org/officeDocument/2006/relationships/image" Target="../media/image165.wmf"/><Relationship Id="rId23" Type="http://schemas.openxmlformats.org/officeDocument/2006/relationships/oleObject" Target="../embeddings/oleObject176.bin"/><Relationship Id="rId28" Type="http://schemas.openxmlformats.org/officeDocument/2006/relationships/image" Target="../media/image171.emf"/><Relationship Id="rId36" Type="http://schemas.openxmlformats.org/officeDocument/2006/relationships/image" Target="../media/image175.emf"/><Relationship Id="rId10" Type="http://schemas.openxmlformats.org/officeDocument/2006/relationships/oleObject" Target="../embeddings/oleObject169.bin"/><Relationship Id="rId19" Type="http://schemas.openxmlformats.org/officeDocument/2006/relationships/oleObject" Target="../embeddings/oleObject174.bin"/><Relationship Id="rId31" Type="http://schemas.openxmlformats.org/officeDocument/2006/relationships/oleObject" Target="../embeddings/oleObject180.bin"/><Relationship Id="rId4" Type="http://schemas.openxmlformats.org/officeDocument/2006/relationships/oleObject" Target="../embeddings/oleObject166.bin"/><Relationship Id="rId9" Type="http://schemas.openxmlformats.org/officeDocument/2006/relationships/image" Target="../media/image162.wmf"/><Relationship Id="rId14" Type="http://schemas.openxmlformats.org/officeDocument/2006/relationships/oleObject" Target="../embeddings/oleObject171.bin"/><Relationship Id="rId22" Type="http://schemas.openxmlformats.org/officeDocument/2006/relationships/image" Target="../media/image168.wmf"/><Relationship Id="rId27" Type="http://schemas.openxmlformats.org/officeDocument/2006/relationships/oleObject" Target="../embeddings/oleObject178.bin"/><Relationship Id="rId30" Type="http://schemas.openxmlformats.org/officeDocument/2006/relationships/image" Target="../media/image172.emf"/><Relationship Id="rId35" Type="http://schemas.openxmlformats.org/officeDocument/2006/relationships/oleObject" Target="../embeddings/oleObject182.bin"/><Relationship Id="rId8" Type="http://schemas.openxmlformats.org/officeDocument/2006/relationships/oleObject" Target="../embeddings/oleObject168.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86.bin"/><Relationship Id="rId3" Type="http://schemas.openxmlformats.org/officeDocument/2006/relationships/image" Target="../media/image176.wmf"/><Relationship Id="rId7" Type="http://schemas.openxmlformats.org/officeDocument/2006/relationships/image" Target="../media/image178.wmf"/><Relationship Id="rId2" Type="http://schemas.openxmlformats.org/officeDocument/2006/relationships/oleObject" Target="../embeddings/oleObject183.bin"/><Relationship Id="rId1" Type="http://schemas.openxmlformats.org/officeDocument/2006/relationships/slideLayout" Target="../slideLayouts/slideLayout12.xml"/><Relationship Id="rId6" Type="http://schemas.openxmlformats.org/officeDocument/2006/relationships/oleObject" Target="../embeddings/oleObject185.bin"/><Relationship Id="rId11" Type="http://schemas.openxmlformats.org/officeDocument/2006/relationships/oleObject" Target="../embeddings/oleObject188.bin"/><Relationship Id="rId5" Type="http://schemas.openxmlformats.org/officeDocument/2006/relationships/image" Target="../media/image177.wmf"/><Relationship Id="rId10" Type="http://schemas.openxmlformats.org/officeDocument/2006/relationships/oleObject" Target="../embeddings/oleObject187.bin"/><Relationship Id="rId4" Type="http://schemas.openxmlformats.org/officeDocument/2006/relationships/oleObject" Target="../embeddings/oleObject184.bin"/><Relationship Id="rId9" Type="http://schemas.openxmlformats.org/officeDocument/2006/relationships/image" Target="../media/image179.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92.bin"/><Relationship Id="rId3" Type="http://schemas.openxmlformats.org/officeDocument/2006/relationships/image" Target="../media/image180.wmf"/><Relationship Id="rId7" Type="http://schemas.openxmlformats.org/officeDocument/2006/relationships/image" Target="../media/image176.wmf"/><Relationship Id="rId2" Type="http://schemas.openxmlformats.org/officeDocument/2006/relationships/oleObject" Target="../embeddings/oleObject189.bin"/><Relationship Id="rId1" Type="http://schemas.openxmlformats.org/officeDocument/2006/relationships/slideLayout" Target="../slideLayouts/slideLayout13.xml"/><Relationship Id="rId6" Type="http://schemas.openxmlformats.org/officeDocument/2006/relationships/oleObject" Target="../embeddings/oleObject191.bin"/><Relationship Id="rId5" Type="http://schemas.openxmlformats.org/officeDocument/2006/relationships/image" Target="../media/image181.wmf"/><Relationship Id="rId4" Type="http://schemas.openxmlformats.org/officeDocument/2006/relationships/oleObject" Target="../embeddings/oleObject190.bin"/><Relationship Id="rId9" Type="http://schemas.openxmlformats.org/officeDocument/2006/relationships/image" Target="../media/image182.wmf"/></Relationships>
</file>

<file path=ppt/slides/_rels/slide38.xml.rels><?xml version="1.0" encoding="UTF-8" standalone="yes"?>
<Relationships xmlns="http://schemas.openxmlformats.org/package/2006/relationships"><Relationship Id="rId8" Type="http://schemas.openxmlformats.org/officeDocument/2006/relationships/image" Target="../media/image185.wmf"/><Relationship Id="rId13" Type="http://schemas.openxmlformats.org/officeDocument/2006/relationships/oleObject" Target="../embeddings/oleObject198.bin"/><Relationship Id="rId18" Type="http://schemas.openxmlformats.org/officeDocument/2006/relationships/image" Target="../media/image190.wmf"/><Relationship Id="rId26" Type="http://schemas.openxmlformats.org/officeDocument/2006/relationships/oleObject" Target="../embeddings/oleObject205.bin"/><Relationship Id="rId3" Type="http://schemas.openxmlformats.org/officeDocument/2006/relationships/oleObject" Target="../embeddings/oleObject193.bin"/><Relationship Id="rId21" Type="http://schemas.openxmlformats.org/officeDocument/2006/relationships/oleObject" Target="../embeddings/oleObject202.bin"/><Relationship Id="rId7" Type="http://schemas.openxmlformats.org/officeDocument/2006/relationships/oleObject" Target="../embeddings/oleObject195.bin"/><Relationship Id="rId12" Type="http://schemas.openxmlformats.org/officeDocument/2006/relationships/image" Target="../media/image187.wmf"/><Relationship Id="rId17" Type="http://schemas.openxmlformats.org/officeDocument/2006/relationships/oleObject" Target="../embeddings/oleObject200.bin"/><Relationship Id="rId25" Type="http://schemas.openxmlformats.org/officeDocument/2006/relationships/oleObject" Target="../embeddings/oleObject204.bin"/><Relationship Id="rId2" Type="http://schemas.openxmlformats.org/officeDocument/2006/relationships/notesSlide" Target="../notesSlides/notesSlide1.xml"/><Relationship Id="rId16" Type="http://schemas.openxmlformats.org/officeDocument/2006/relationships/image" Target="../media/image189.wmf"/><Relationship Id="rId20" Type="http://schemas.openxmlformats.org/officeDocument/2006/relationships/image" Target="../media/image191.wmf"/><Relationship Id="rId1" Type="http://schemas.openxmlformats.org/officeDocument/2006/relationships/slideLayout" Target="../slideLayouts/slideLayout13.xml"/><Relationship Id="rId6" Type="http://schemas.openxmlformats.org/officeDocument/2006/relationships/image" Target="../media/image184.wmf"/><Relationship Id="rId11" Type="http://schemas.openxmlformats.org/officeDocument/2006/relationships/oleObject" Target="../embeddings/oleObject197.bin"/><Relationship Id="rId24" Type="http://schemas.openxmlformats.org/officeDocument/2006/relationships/image" Target="../media/image193.wmf"/><Relationship Id="rId5" Type="http://schemas.openxmlformats.org/officeDocument/2006/relationships/oleObject" Target="../embeddings/oleObject194.bin"/><Relationship Id="rId15" Type="http://schemas.openxmlformats.org/officeDocument/2006/relationships/oleObject" Target="../embeddings/oleObject199.bin"/><Relationship Id="rId23" Type="http://schemas.openxmlformats.org/officeDocument/2006/relationships/oleObject" Target="../embeddings/oleObject203.bin"/><Relationship Id="rId10" Type="http://schemas.openxmlformats.org/officeDocument/2006/relationships/image" Target="../media/image186.wmf"/><Relationship Id="rId19" Type="http://schemas.openxmlformats.org/officeDocument/2006/relationships/oleObject" Target="../embeddings/oleObject201.bin"/><Relationship Id="rId4" Type="http://schemas.openxmlformats.org/officeDocument/2006/relationships/image" Target="../media/image183.wmf"/><Relationship Id="rId9" Type="http://schemas.openxmlformats.org/officeDocument/2006/relationships/oleObject" Target="../embeddings/oleObject196.bin"/><Relationship Id="rId14" Type="http://schemas.openxmlformats.org/officeDocument/2006/relationships/image" Target="../media/image188.wmf"/><Relationship Id="rId22" Type="http://schemas.openxmlformats.org/officeDocument/2006/relationships/image" Target="../media/image192.wmf"/><Relationship Id="rId27" Type="http://schemas.openxmlformats.org/officeDocument/2006/relationships/image" Target="../media/image194.wmf"/></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209.bin"/><Relationship Id="rId3" Type="http://schemas.openxmlformats.org/officeDocument/2006/relationships/image" Target="../media/image195.wmf"/><Relationship Id="rId7" Type="http://schemas.openxmlformats.org/officeDocument/2006/relationships/image" Target="../media/image197.wmf"/><Relationship Id="rId2" Type="http://schemas.openxmlformats.org/officeDocument/2006/relationships/oleObject" Target="../embeddings/oleObject206.bin"/><Relationship Id="rId1" Type="http://schemas.openxmlformats.org/officeDocument/2006/relationships/slideLayout" Target="../slideLayouts/slideLayout13.xml"/><Relationship Id="rId6" Type="http://schemas.openxmlformats.org/officeDocument/2006/relationships/oleObject" Target="../embeddings/oleObject208.bin"/><Relationship Id="rId11" Type="http://schemas.openxmlformats.org/officeDocument/2006/relationships/image" Target="../media/image199.wmf"/><Relationship Id="rId5" Type="http://schemas.openxmlformats.org/officeDocument/2006/relationships/image" Target="../media/image196.wmf"/><Relationship Id="rId10" Type="http://schemas.openxmlformats.org/officeDocument/2006/relationships/oleObject" Target="../embeddings/oleObject210.bin"/><Relationship Id="rId4" Type="http://schemas.openxmlformats.org/officeDocument/2006/relationships/oleObject" Target="../embeddings/oleObject207.bin"/><Relationship Id="rId9" Type="http://schemas.openxmlformats.org/officeDocument/2006/relationships/image" Target="../media/image198.wm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lineardata.space/" TargetMode="Externa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214.bin"/><Relationship Id="rId13" Type="http://schemas.openxmlformats.org/officeDocument/2006/relationships/image" Target="../media/image205.wmf"/><Relationship Id="rId18" Type="http://schemas.openxmlformats.org/officeDocument/2006/relationships/oleObject" Target="../embeddings/oleObject219.bin"/><Relationship Id="rId26" Type="http://schemas.openxmlformats.org/officeDocument/2006/relationships/oleObject" Target="../embeddings/oleObject223.bin"/><Relationship Id="rId3" Type="http://schemas.openxmlformats.org/officeDocument/2006/relationships/image" Target="../media/image200.wmf"/><Relationship Id="rId21" Type="http://schemas.openxmlformats.org/officeDocument/2006/relationships/image" Target="../media/image209.wmf"/><Relationship Id="rId7" Type="http://schemas.openxmlformats.org/officeDocument/2006/relationships/image" Target="../media/image202.wmf"/><Relationship Id="rId12" Type="http://schemas.openxmlformats.org/officeDocument/2006/relationships/oleObject" Target="../embeddings/oleObject216.bin"/><Relationship Id="rId17" Type="http://schemas.openxmlformats.org/officeDocument/2006/relationships/image" Target="../media/image207.wmf"/><Relationship Id="rId25" Type="http://schemas.openxmlformats.org/officeDocument/2006/relationships/image" Target="../media/image211.wmf"/><Relationship Id="rId2" Type="http://schemas.openxmlformats.org/officeDocument/2006/relationships/oleObject" Target="../embeddings/oleObject211.bin"/><Relationship Id="rId16" Type="http://schemas.openxmlformats.org/officeDocument/2006/relationships/oleObject" Target="../embeddings/oleObject218.bin"/><Relationship Id="rId20" Type="http://schemas.openxmlformats.org/officeDocument/2006/relationships/oleObject" Target="../embeddings/oleObject220.bin"/><Relationship Id="rId29" Type="http://schemas.openxmlformats.org/officeDocument/2006/relationships/oleObject" Target="../embeddings/oleObject225.bin"/><Relationship Id="rId1" Type="http://schemas.openxmlformats.org/officeDocument/2006/relationships/slideLayout" Target="../slideLayouts/slideLayout13.xml"/><Relationship Id="rId6" Type="http://schemas.openxmlformats.org/officeDocument/2006/relationships/oleObject" Target="../embeddings/oleObject213.bin"/><Relationship Id="rId11" Type="http://schemas.openxmlformats.org/officeDocument/2006/relationships/image" Target="../media/image204.wmf"/><Relationship Id="rId24" Type="http://schemas.openxmlformats.org/officeDocument/2006/relationships/oleObject" Target="../embeddings/oleObject222.bin"/><Relationship Id="rId32" Type="http://schemas.openxmlformats.org/officeDocument/2006/relationships/image" Target="../media/image214.wmf"/><Relationship Id="rId5" Type="http://schemas.openxmlformats.org/officeDocument/2006/relationships/image" Target="../media/image201.wmf"/><Relationship Id="rId15" Type="http://schemas.openxmlformats.org/officeDocument/2006/relationships/image" Target="../media/image206.wmf"/><Relationship Id="rId23" Type="http://schemas.openxmlformats.org/officeDocument/2006/relationships/image" Target="../media/image210.wmf"/><Relationship Id="rId28" Type="http://schemas.openxmlformats.org/officeDocument/2006/relationships/oleObject" Target="../embeddings/oleObject224.bin"/><Relationship Id="rId10" Type="http://schemas.openxmlformats.org/officeDocument/2006/relationships/oleObject" Target="../embeddings/oleObject215.bin"/><Relationship Id="rId19" Type="http://schemas.openxmlformats.org/officeDocument/2006/relationships/image" Target="../media/image208.wmf"/><Relationship Id="rId31" Type="http://schemas.openxmlformats.org/officeDocument/2006/relationships/oleObject" Target="../embeddings/oleObject226.bin"/><Relationship Id="rId4" Type="http://schemas.openxmlformats.org/officeDocument/2006/relationships/oleObject" Target="../embeddings/oleObject212.bin"/><Relationship Id="rId9" Type="http://schemas.openxmlformats.org/officeDocument/2006/relationships/image" Target="../media/image203.wmf"/><Relationship Id="rId14" Type="http://schemas.openxmlformats.org/officeDocument/2006/relationships/oleObject" Target="../embeddings/oleObject217.bin"/><Relationship Id="rId22" Type="http://schemas.openxmlformats.org/officeDocument/2006/relationships/oleObject" Target="../embeddings/oleObject221.bin"/><Relationship Id="rId27" Type="http://schemas.openxmlformats.org/officeDocument/2006/relationships/image" Target="../media/image212.wmf"/><Relationship Id="rId30" Type="http://schemas.openxmlformats.org/officeDocument/2006/relationships/image" Target="../media/image213.wmf"/></Relationships>
</file>

<file path=ppt/slides/_rels/slide41.xml.rels><?xml version="1.0" encoding="UTF-8" standalone="yes"?>
<Relationships xmlns="http://schemas.openxmlformats.org/package/2006/relationships"><Relationship Id="rId13" Type="http://schemas.openxmlformats.org/officeDocument/2006/relationships/image" Target="../media/image220.wmf"/><Relationship Id="rId18" Type="http://schemas.openxmlformats.org/officeDocument/2006/relationships/oleObject" Target="../embeddings/oleObject235.bin"/><Relationship Id="rId26" Type="http://schemas.openxmlformats.org/officeDocument/2006/relationships/oleObject" Target="../embeddings/oleObject239.bin"/><Relationship Id="rId3" Type="http://schemas.openxmlformats.org/officeDocument/2006/relationships/image" Target="../media/image215.wmf"/><Relationship Id="rId21" Type="http://schemas.openxmlformats.org/officeDocument/2006/relationships/image" Target="../media/image223.wmf"/><Relationship Id="rId34" Type="http://schemas.openxmlformats.org/officeDocument/2006/relationships/oleObject" Target="../embeddings/oleObject243.bin"/><Relationship Id="rId7" Type="http://schemas.openxmlformats.org/officeDocument/2006/relationships/image" Target="../media/image217.wmf"/><Relationship Id="rId12" Type="http://schemas.openxmlformats.org/officeDocument/2006/relationships/oleObject" Target="../embeddings/oleObject232.bin"/><Relationship Id="rId17" Type="http://schemas.openxmlformats.org/officeDocument/2006/relationships/image" Target="../media/image221.wmf"/><Relationship Id="rId25" Type="http://schemas.openxmlformats.org/officeDocument/2006/relationships/image" Target="../media/image225.wmf"/><Relationship Id="rId33" Type="http://schemas.openxmlformats.org/officeDocument/2006/relationships/image" Target="../media/image229.wmf"/><Relationship Id="rId2" Type="http://schemas.openxmlformats.org/officeDocument/2006/relationships/oleObject" Target="../embeddings/oleObject227.bin"/><Relationship Id="rId16" Type="http://schemas.openxmlformats.org/officeDocument/2006/relationships/oleObject" Target="../embeddings/oleObject234.bin"/><Relationship Id="rId20" Type="http://schemas.openxmlformats.org/officeDocument/2006/relationships/oleObject" Target="../embeddings/oleObject236.bin"/><Relationship Id="rId29" Type="http://schemas.openxmlformats.org/officeDocument/2006/relationships/image" Target="../media/image227.wmf"/><Relationship Id="rId1" Type="http://schemas.openxmlformats.org/officeDocument/2006/relationships/slideLayout" Target="../slideLayouts/slideLayout13.xml"/><Relationship Id="rId6" Type="http://schemas.openxmlformats.org/officeDocument/2006/relationships/oleObject" Target="../embeddings/oleObject229.bin"/><Relationship Id="rId11" Type="http://schemas.openxmlformats.org/officeDocument/2006/relationships/image" Target="../media/image219.wmf"/><Relationship Id="rId24" Type="http://schemas.openxmlformats.org/officeDocument/2006/relationships/oleObject" Target="../embeddings/oleObject238.bin"/><Relationship Id="rId32" Type="http://schemas.openxmlformats.org/officeDocument/2006/relationships/oleObject" Target="../embeddings/oleObject242.bin"/><Relationship Id="rId5" Type="http://schemas.openxmlformats.org/officeDocument/2006/relationships/image" Target="../media/image216.wmf"/><Relationship Id="rId15" Type="http://schemas.openxmlformats.org/officeDocument/2006/relationships/image" Target="../media/image213.wmf"/><Relationship Id="rId23" Type="http://schemas.openxmlformats.org/officeDocument/2006/relationships/image" Target="../media/image224.wmf"/><Relationship Id="rId28" Type="http://schemas.openxmlformats.org/officeDocument/2006/relationships/oleObject" Target="../embeddings/oleObject240.bin"/><Relationship Id="rId10" Type="http://schemas.openxmlformats.org/officeDocument/2006/relationships/oleObject" Target="../embeddings/oleObject231.bin"/><Relationship Id="rId19" Type="http://schemas.openxmlformats.org/officeDocument/2006/relationships/image" Target="../media/image222.wmf"/><Relationship Id="rId31" Type="http://schemas.openxmlformats.org/officeDocument/2006/relationships/image" Target="../media/image228.wmf"/><Relationship Id="rId4" Type="http://schemas.openxmlformats.org/officeDocument/2006/relationships/oleObject" Target="../embeddings/oleObject228.bin"/><Relationship Id="rId9" Type="http://schemas.openxmlformats.org/officeDocument/2006/relationships/image" Target="../media/image218.wmf"/><Relationship Id="rId14" Type="http://schemas.openxmlformats.org/officeDocument/2006/relationships/oleObject" Target="../embeddings/oleObject233.bin"/><Relationship Id="rId22" Type="http://schemas.openxmlformats.org/officeDocument/2006/relationships/oleObject" Target="../embeddings/oleObject237.bin"/><Relationship Id="rId27" Type="http://schemas.openxmlformats.org/officeDocument/2006/relationships/image" Target="../media/image226.wmf"/><Relationship Id="rId30" Type="http://schemas.openxmlformats.org/officeDocument/2006/relationships/oleObject" Target="../embeddings/oleObject241.bin"/><Relationship Id="rId35" Type="http://schemas.openxmlformats.org/officeDocument/2006/relationships/image" Target="../media/image230.wmf"/><Relationship Id="rId8" Type="http://schemas.openxmlformats.org/officeDocument/2006/relationships/oleObject" Target="../embeddings/oleObject230.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47.bin"/><Relationship Id="rId13" Type="http://schemas.openxmlformats.org/officeDocument/2006/relationships/image" Target="../media/image235.wmf"/><Relationship Id="rId3" Type="http://schemas.openxmlformats.org/officeDocument/2006/relationships/image" Target="../media/image213.wmf"/><Relationship Id="rId7" Type="http://schemas.openxmlformats.org/officeDocument/2006/relationships/image" Target="../media/image232.wmf"/><Relationship Id="rId12" Type="http://schemas.openxmlformats.org/officeDocument/2006/relationships/oleObject" Target="../embeddings/oleObject249.bin"/><Relationship Id="rId17" Type="http://schemas.openxmlformats.org/officeDocument/2006/relationships/image" Target="../media/image237.wmf"/><Relationship Id="rId2" Type="http://schemas.openxmlformats.org/officeDocument/2006/relationships/oleObject" Target="../embeddings/oleObject244.bin"/><Relationship Id="rId16" Type="http://schemas.openxmlformats.org/officeDocument/2006/relationships/oleObject" Target="../embeddings/oleObject251.bin"/><Relationship Id="rId1" Type="http://schemas.openxmlformats.org/officeDocument/2006/relationships/slideLayout" Target="../slideLayouts/slideLayout13.xml"/><Relationship Id="rId6" Type="http://schemas.openxmlformats.org/officeDocument/2006/relationships/oleObject" Target="../embeddings/oleObject246.bin"/><Relationship Id="rId11" Type="http://schemas.openxmlformats.org/officeDocument/2006/relationships/image" Target="../media/image234.wmf"/><Relationship Id="rId5" Type="http://schemas.openxmlformats.org/officeDocument/2006/relationships/image" Target="../media/image231.wmf"/><Relationship Id="rId15" Type="http://schemas.openxmlformats.org/officeDocument/2006/relationships/image" Target="../media/image236.wmf"/><Relationship Id="rId10" Type="http://schemas.openxmlformats.org/officeDocument/2006/relationships/oleObject" Target="../embeddings/oleObject248.bin"/><Relationship Id="rId4" Type="http://schemas.openxmlformats.org/officeDocument/2006/relationships/oleObject" Target="../embeddings/oleObject245.bin"/><Relationship Id="rId9" Type="http://schemas.openxmlformats.org/officeDocument/2006/relationships/image" Target="../media/image233.wmf"/><Relationship Id="rId14" Type="http://schemas.openxmlformats.org/officeDocument/2006/relationships/oleObject" Target="../embeddings/oleObject250.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255.bin"/><Relationship Id="rId3" Type="http://schemas.openxmlformats.org/officeDocument/2006/relationships/image" Target="../media/image238.wmf"/><Relationship Id="rId7" Type="http://schemas.openxmlformats.org/officeDocument/2006/relationships/image" Target="../media/image235.wmf"/><Relationship Id="rId2" Type="http://schemas.openxmlformats.org/officeDocument/2006/relationships/oleObject" Target="../embeddings/oleObject252.bin"/><Relationship Id="rId1" Type="http://schemas.openxmlformats.org/officeDocument/2006/relationships/slideLayout" Target="../slideLayouts/slideLayout13.xml"/><Relationship Id="rId6" Type="http://schemas.openxmlformats.org/officeDocument/2006/relationships/oleObject" Target="../embeddings/oleObject254.bin"/><Relationship Id="rId5" Type="http://schemas.openxmlformats.org/officeDocument/2006/relationships/image" Target="../media/image239.wmf"/><Relationship Id="rId4" Type="http://schemas.openxmlformats.org/officeDocument/2006/relationships/oleObject" Target="../embeddings/oleObject253.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259.bin"/><Relationship Id="rId3" Type="http://schemas.openxmlformats.org/officeDocument/2006/relationships/image" Target="../media/image240.wmf"/><Relationship Id="rId7" Type="http://schemas.openxmlformats.org/officeDocument/2006/relationships/image" Target="../media/image242.wmf"/><Relationship Id="rId2" Type="http://schemas.openxmlformats.org/officeDocument/2006/relationships/oleObject" Target="../embeddings/oleObject256.bin"/><Relationship Id="rId1" Type="http://schemas.openxmlformats.org/officeDocument/2006/relationships/slideLayout" Target="../slideLayouts/slideLayout13.xml"/><Relationship Id="rId6" Type="http://schemas.openxmlformats.org/officeDocument/2006/relationships/oleObject" Target="../embeddings/oleObject258.bin"/><Relationship Id="rId5" Type="http://schemas.openxmlformats.org/officeDocument/2006/relationships/image" Target="../media/image241.wmf"/><Relationship Id="rId4" Type="http://schemas.openxmlformats.org/officeDocument/2006/relationships/oleObject" Target="../embeddings/oleObject257.bin"/><Relationship Id="rId9" Type="http://schemas.openxmlformats.org/officeDocument/2006/relationships/image" Target="../media/image243.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263.bin"/><Relationship Id="rId13" Type="http://schemas.openxmlformats.org/officeDocument/2006/relationships/image" Target="../media/image249.wmf"/><Relationship Id="rId18" Type="http://schemas.openxmlformats.org/officeDocument/2006/relationships/oleObject" Target="../embeddings/oleObject268.bin"/><Relationship Id="rId3" Type="http://schemas.openxmlformats.org/officeDocument/2006/relationships/image" Target="../media/image244.wmf"/><Relationship Id="rId7" Type="http://schemas.openxmlformats.org/officeDocument/2006/relationships/image" Target="../media/image246.wmf"/><Relationship Id="rId12" Type="http://schemas.openxmlformats.org/officeDocument/2006/relationships/oleObject" Target="../embeddings/oleObject265.bin"/><Relationship Id="rId17" Type="http://schemas.openxmlformats.org/officeDocument/2006/relationships/image" Target="../media/image251.wmf"/><Relationship Id="rId2" Type="http://schemas.openxmlformats.org/officeDocument/2006/relationships/oleObject" Target="../embeddings/oleObject260.bin"/><Relationship Id="rId16" Type="http://schemas.openxmlformats.org/officeDocument/2006/relationships/oleObject" Target="../embeddings/oleObject267.bin"/><Relationship Id="rId1" Type="http://schemas.openxmlformats.org/officeDocument/2006/relationships/slideLayout" Target="../slideLayouts/slideLayout13.xml"/><Relationship Id="rId6" Type="http://schemas.openxmlformats.org/officeDocument/2006/relationships/oleObject" Target="../embeddings/oleObject262.bin"/><Relationship Id="rId11" Type="http://schemas.openxmlformats.org/officeDocument/2006/relationships/image" Target="../media/image248.wmf"/><Relationship Id="rId5" Type="http://schemas.openxmlformats.org/officeDocument/2006/relationships/image" Target="../media/image245.wmf"/><Relationship Id="rId15" Type="http://schemas.openxmlformats.org/officeDocument/2006/relationships/image" Target="../media/image250.wmf"/><Relationship Id="rId10" Type="http://schemas.openxmlformats.org/officeDocument/2006/relationships/oleObject" Target="../embeddings/oleObject264.bin"/><Relationship Id="rId19" Type="http://schemas.openxmlformats.org/officeDocument/2006/relationships/image" Target="../media/image252.wmf"/><Relationship Id="rId4" Type="http://schemas.openxmlformats.org/officeDocument/2006/relationships/oleObject" Target="../embeddings/oleObject261.bin"/><Relationship Id="rId9" Type="http://schemas.openxmlformats.org/officeDocument/2006/relationships/image" Target="../media/image247.wmf"/><Relationship Id="rId14" Type="http://schemas.openxmlformats.org/officeDocument/2006/relationships/oleObject" Target="../embeddings/oleObject266.bin"/></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272.bin"/><Relationship Id="rId13" Type="http://schemas.openxmlformats.org/officeDocument/2006/relationships/image" Target="../media/image258.wmf"/><Relationship Id="rId18" Type="http://schemas.openxmlformats.org/officeDocument/2006/relationships/oleObject" Target="../embeddings/oleObject277.bin"/><Relationship Id="rId3" Type="http://schemas.openxmlformats.org/officeDocument/2006/relationships/image" Target="../media/image253.wmf"/><Relationship Id="rId21" Type="http://schemas.openxmlformats.org/officeDocument/2006/relationships/image" Target="../media/image262.wmf"/><Relationship Id="rId7" Type="http://schemas.openxmlformats.org/officeDocument/2006/relationships/image" Target="../media/image255.wmf"/><Relationship Id="rId12" Type="http://schemas.openxmlformats.org/officeDocument/2006/relationships/oleObject" Target="../embeddings/oleObject274.bin"/><Relationship Id="rId17" Type="http://schemas.openxmlformats.org/officeDocument/2006/relationships/image" Target="../media/image260.wmf"/><Relationship Id="rId25" Type="http://schemas.openxmlformats.org/officeDocument/2006/relationships/image" Target="../media/image264.wmf"/><Relationship Id="rId2" Type="http://schemas.openxmlformats.org/officeDocument/2006/relationships/oleObject" Target="../embeddings/oleObject269.bin"/><Relationship Id="rId16" Type="http://schemas.openxmlformats.org/officeDocument/2006/relationships/oleObject" Target="../embeddings/oleObject276.bin"/><Relationship Id="rId20" Type="http://schemas.openxmlformats.org/officeDocument/2006/relationships/oleObject" Target="../embeddings/oleObject278.bin"/><Relationship Id="rId1" Type="http://schemas.openxmlformats.org/officeDocument/2006/relationships/slideLayout" Target="../slideLayouts/slideLayout13.xml"/><Relationship Id="rId6" Type="http://schemas.openxmlformats.org/officeDocument/2006/relationships/oleObject" Target="../embeddings/oleObject271.bin"/><Relationship Id="rId11" Type="http://schemas.openxmlformats.org/officeDocument/2006/relationships/image" Target="../media/image257.wmf"/><Relationship Id="rId24" Type="http://schemas.openxmlformats.org/officeDocument/2006/relationships/oleObject" Target="../embeddings/oleObject280.bin"/><Relationship Id="rId5" Type="http://schemas.openxmlformats.org/officeDocument/2006/relationships/image" Target="../media/image254.wmf"/><Relationship Id="rId15" Type="http://schemas.openxmlformats.org/officeDocument/2006/relationships/image" Target="../media/image259.wmf"/><Relationship Id="rId23" Type="http://schemas.openxmlformats.org/officeDocument/2006/relationships/image" Target="../media/image263.wmf"/><Relationship Id="rId10" Type="http://schemas.openxmlformats.org/officeDocument/2006/relationships/oleObject" Target="../embeddings/oleObject273.bin"/><Relationship Id="rId19" Type="http://schemas.openxmlformats.org/officeDocument/2006/relationships/image" Target="../media/image261.wmf"/><Relationship Id="rId4" Type="http://schemas.openxmlformats.org/officeDocument/2006/relationships/oleObject" Target="../embeddings/oleObject270.bin"/><Relationship Id="rId9" Type="http://schemas.openxmlformats.org/officeDocument/2006/relationships/image" Target="../media/image256.wmf"/><Relationship Id="rId14" Type="http://schemas.openxmlformats.org/officeDocument/2006/relationships/oleObject" Target="../embeddings/oleObject275.bin"/><Relationship Id="rId22" Type="http://schemas.openxmlformats.org/officeDocument/2006/relationships/oleObject" Target="../embeddings/oleObject279.bin"/></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84.bin"/><Relationship Id="rId13" Type="http://schemas.openxmlformats.org/officeDocument/2006/relationships/image" Target="../media/image270.wmf"/><Relationship Id="rId18" Type="http://schemas.openxmlformats.org/officeDocument/2006/relationships/oleObject" Target="../embeddings/oleObject289.bin"/><Relationship Id="rId3" Type="http://schemas.openxmlformats.org/officeDocument/2006/relationships/image" Target="../media/image265.wmf"/><Relationship Id="rId7" Type="http://schemas.openxmlformats.org/officeDocument/2006/relationships/image" Target="../media/image267.wmf"/><Relationship Id="rId12" Type="http://schemas.openxmlformats.org/officeDocument/2006/relationships/oleObject" Target="../embeddings/oleObject286.bin"/><Relationship Id="rId17" Type="http://schemas.openxmlformats.org/officeDocument/2006/relationships/image" Target="../media/image272.wmf"/><Relationship Id="rId2" Type="http://schemas.openxmlformats.org/officeDocument/2006/relationships/oleObject" Target="../embeddings/oleObject281.bin"/><Relationship Id="rId16" Type="http://schemas.openxmlformats.org/officeDocument/2006/relationships/oleObject" Target="../embeddings/oleObject288.bin"/><Relationship Id="rId1" Type="http://schemas.openxmlformats.org/officeDocument/2006/relationships/slideLayout" Target="../slideLayouts/slideLayout13.xml"/><Relationship Id="rId6" Type="http://schemas.openxmlformats.org/officeDocument/2006/relationships/oleObject" Target="../embeddings/oleObject283.bin"/><Relationship Id="rId11" Type="http://schemas.openxmlformats.org/officeDocument/2006/relationships/image" Target="../media/image269.wmf"/><Relationship Id="rId5" Type="http://schemas.openxmlformats.org/officeDocument/2006/relationships/image" Target="../media/image266.wmf"/><Relationship Id="rId15" Type="http://schemas.openxmlformats.org/officeDocument/2006/relationships/image" Target="../media/image271.wmf"/><Relationship Id="rId10" Type="http://schemas.openxmlformats.org/officeDocument/2006/relationships/oleObject" Target="../embeddings/oleObject285.bin"/><Relationship Id="rId19" Type="http://schemas.openxmlformats.org/officeDocument/2006/relationships/image" Target="../media/image273.wmf"/><Relationship Id="rId4" Type="http://schemas.openxmlformats.org/officeDocument/2006/relationships/oleObject" Target="../embeddings/oleObject282.bin"/><Relationship Id="rId9" Type="http://schemas.openxmlformats.org/officeDocument/2006/relationships/image" Target="../media/image268.wmf"/><Relationship Id="rId14" Type="http://schemas.openxmlformats.org/officeDocument/2006/relationships/oleObject" Target="../embeddings/oleObject287.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293.bin"/><Relationship Id="rId13" Type="http://schemas.openxmlformats.org/officeDocument/2006/relationships/image" Target="../media/image279.wmf"/><Relationship Id="rId3" Type="http://schemas.openxmlformats.org/officeDocument/2006/relationships/image" Target="../media/image274.wmf"/><Relationship Id="rId7" Type="http://schemas.openxmlformats.org/officeDocument/2006/relationships/image" Target="../media/image276.wmf"/><Relationship Id="rId12" Type="http://schemas.openxmlformats.org/officeDocument/2006/relationships/oleObject" Target="../embeddings/oleObject295.bin"/><Relationship Id="rId2" Type="http://schemas.openxmlformats.org/officeDocument/2006/relationships/oleObject" Target="../embeddings/oleObject290.bin"/><Relationship Id="rId1" Type="http://schemas.openxmlformats.org/officeDocument/2006/relationships/slideLayout" Target="../slideLayouts/slideLayout13.xml"/><Relationship Id="rId6" Type="http://schemas.openxmlformats.org/officeDocument/2006/relationships/oleObject" Target="../embeddings/oleObject292.bin"/><Relationship Id="rId11" Type="http://schemas.openxmlformats.org/officeDocument/2006/relationships/image" Target="../media/image278.wmf"/><Relationship Id="rId5" Type="http://schemas.openxmlformats.org/officeDocument/2006/relationships/image" Target="../media/image275.wmf"/><Relationship Id="rId10" Type="http://schemas.openxmlformats.org/officeDocument/2006/relationships/oleObject" Target="../embeddings/oleObject294.bin"/><Relationship Id="rId4" Type="http://schemas.openxmlformats.org/officeDocument/2006/relationships/oleObject" Target="../embeddings/oleObject291.bin"/><Relationship Id="rId9" Type="http://schemas.openxmlformats.org/officeDocument/2006/relationships/image" Target="../media/image277.wmf"/></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299.bin"/><Relationship Id="rId13" Type="http://schemas.openxmlformats.org/officeDocument/2006/relationships/image" Target="../media/image285.wmf"/><Relationship Id="rId3" Type="http://schemas.openxmlformats.org/officeDocument/2006/relationships/image" Target="../media/image280.wmf"/><Relationship Id="rId7" Type="http://schemas.openxmlformats.org/officeDocument/2006/relationships/image" Target="../media/image282.wmf"/><Relationship Id="rId12" Type="http://schemas.openxmlformats.org/officeDocument/2006/relationships/oleObject" Target="../embeddings/oleObject301.bin"/><Relationship Id="rId17" Type="http://schemas.openxmlformats.org/officeDocument/2006/relationships/oleObject" Target="../embeddings/oleObject304.bin"/><Relationship Id="rId2" Type="http://schemas.openxmlformats.org/officeDocument/2006/relationships/oleObject" Target="../embeddings/oleObject296.bin"/><Relationship Id="rId16" Type="http://schemas.openxmlformats.org/officeDocument/2006/relationships/oleObject" Target="../embeddings/oleObject303.bin"/><Relationship Id="rId1" Type="http://schemas.openxmlformats.org/officeDocument/2006/relationships/slideLayout" Target="../slideLayouts/slideLayout13.xml"/><Relationship Id="rId6" Type="http://schemas.openxmlformats.org/officeDocument/2006/relationships/oleObject" Target="../embeddings/oleObject298.bin"/><Relationship Id="rId11" Type="http://schemas.openxmlformats.org/officeDocument/2006/relationships/image" Target="../media/image284.emf"/><Relationship Id="rId5" Type="http://schemas.openxmlformats.org/officeDocument/2006/relationships/image" Target="../media/image281.wmf"/><Relationship Id="rId15" Type="http://schemas.openxmlformats.org/officeDocument/2006/relationships/image" Target="../media/image286.wmf"/><Relationship Id="rId10" Type="http://schemas.openxmlformats.org/officeDocument/2006/relationships/oleObject" Target="../embeddings/oleObject300.bin"/><Relationship Id="rId4" Type="http://schemas.openxmlformats.org/officeDocument/2006/relationships/oleObject" Target="../embeddings/oleObject297.bin"/><Relationship Id="rId9" Type="http://schemas.openxmlformats.org/officeDocument/2006/relationships/image" Target="../media/image283.emf"/><Relationship Id="rId14" Type="http://schemas.openxmlformats.org/officeDocument/2006/relationships/oleObject" Target="../embeddings/oleObject302.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308.bin"/><Relationship Id="rId3" Type="http://schemas.openxmlformats.org/officeDocument/2006/relationships/image" Target="../media/image287.wmf"/><Relationship Id="rId7" Type="http://schemas.openxmlformats.org/officeDocument/2006/relationships/image" Target="../media/image289.wmf"/><Relationship Id="rId2" Type="http://schemas.openxmlformats.org/officeDocument/2006/relationships/oleObject" Target="../embeddings/oleObject305.bin"/><Relationship Id="rId1" Type="http://schemas.openxmlformats.org/officeDocument/2006/relationships/slideLayout" Target="../slideLayouts/slideLayout13.xml"/><Relationship Id="rId6" Type="http://schemas.openxmlformats.org/officeDocument/2006/relationships/oleObject" Target="../embeddings/oleObject307.bin"/><Relationship Id="rId11" Type="http://schemas.openxmlformats.org/officeDocument/2006/relationships/image" Target="../media/image291.wmf"/><Relationship Id="rId5" Type="http://schemas.openxmlformats.org/officeDocument/2006/relationships/image" Target="../media/image288.wmf"/><Relationship Id="rId10" Type="http://schemas.openxmlformats.org/officeDocument/2006/relationships/oleObject" Target="../embeddings/oleObject309.bin"/><Relationship Id="rId4" Type="http://schemas.openxmlformats.org/officeDocument/2006/relationships/oleObject" Target="../embeddings/oleObject306.bin"/><Relationship Id="rId9" Type="http://schemas.openxmlformats.org/officeDocument/2006/relationships/image" Target="../media/image290.wmf"/></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313.bin"/><Relationship Id="rId13" Type="http://schemas.openxmlformats.org/officeDocument/2006/relationships/image" Target="../media/image297.emf"/><Relationship Id="rId18" Type="http://schemas.openxmlformats.org/officeDocument/2006/relationships/oleObject" Target="../embeddings/oleObject318.bin"/><Relationship Id="rId3" Type="http://schemas.openxmlformats.org/officeDocument/2006/relationships/image" Target="../media/image292.wmf"/><Relationship Id="rId7" Type="http://schemas.openxmlformats.org/officeDocument/2006/relationships/image" Target="../media/image294.wmf"/><Relationship Id="rId12" Type="http://schemas.openxmlformats.org/officeDocument/2006/relationships/oleObject" Target="../embeddings/oleObject315.bin"/><Relationship Id="rId17" Type="http://schemas.openxmlformats.org/officeDocument/2006/relationships/image" Target="../media/image299.wmf"/><Relationship Id="rId2" Type="http://schemas.openxmlformats.org/officeDocument/2006/relationships/oleObject" Target="../embeddings/oleObject310.bin"/><Relationship Id="rId16" Type="http://schemas.openxmlformats.org/officeDocument/2006/relationships/oleObject" Target="../embeddings/oleObject317.bin"/><Relationship Id="rId20" Type="http://schemas.openxmlformats.org/officeDocument/2006/relationships/oleObject" Target="../embeddings/oleObject319.bin"/><Relationship Id="rId1" Type="http://schemas.openxmlformats.org/officeDocument/2006/relationships/slideLayout" Target="../slideLayouts/slideLayout13.xml"/><Relationship Id="rId6" Type="http://schemas.openxmlformats.org/officeDocument/2006/relationships/oleObject" Target="../embeddings/oleObject312.bin"/><Relationship Id="rId11" Type="http://schemas.openxmlformats.org/officeDocument/2006/relationships/image" Target="../media/image296.emf"/><Relationship Id="rId5" Type="http://schemas.openxmlformats.org/officeDocument/2006/relationships/image" Target="../media/image293.wmf"/><Relationship Id="rId15" Type="http://schemas.openxmlformats.org/officeDocument/2006/relationships/image" Target="../media/image298.wmf"/><Relationship Id="rId10" Type="http://schemas.openxmlformats.org/officeDocument/2006/relationships/oleObject" Target="../embeddings/oleObject314.bin"/><Relationship Id="rId19" Type="http://schemas.openxmlformats.org/officeDocument/2006/relationships/image" Target="../media/image300.wmf"/><Relationship Id="rId4" Type="http://schemas.openxmlformats.org/officeDocument/2006/relationships/oleObject" Target="../embeddings/oleObject311.bin"/><Relationship Id="rId9" Type="http://schemas.openxmlformats.org/officeDocument/2006/relationships/image" Target="../media/image295.emf"/><Relationship Id="rId14" Type="http://schemas.openxmlformats.org/officeDocument/2006/relationships/oleObject" Target="../embeddings/oleObject316.bin"/></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323.bin"/><Relationship Id="rId13" Type="http://schemas.openxmlformats.org/officeDocument/2006/relationships/image" Target="../media/image306.wmf"/><Relationship Id="rId18" Type="http://schemas.openxmlformats.org/officeDocument/2006/relationships/oleObject" Target="../embeddings/oleObject328.bin"/><Relationship Id="rId3" Type="http://schemas.openxmlformats.org/officeDocument/2006/relationships/image" Target="../media/image301.wmf"/><Relationship Id="rId21" Type="http://schemas.openxmlformats.org/officeDocument/2006/relationships/image" Target="../media/image310.wmf"/><Relationship Id="rId7" Type="http://schemas.openxmlformats.org/officeDocument/2006/relationships/image" Target="../media/image303.wmf"/><Relationship Id="rId12" Type="http://schemas.openxmlformats.org/officeDocument/2006/relationships/oleObject" Target="../embeddings/oleObject325.bin"/><Relationship Id="rId17" Type="http://schemas.openxmlformats.org/officeDocument/2006/relationships/image" Target="../media/image308.wmf"/><Relationship Id="rId25" Type="http://schemas.openxmlformats.org/officeDocument/2006/relationships/image" Target="../media/image312.wmf"/><Relationship Id="rId2" Type="http://schemas.openxmlformats.org/officeDocument/2006/relationships/oleObject" Target="../embeddings/oleObject320.bin"/><Relationship Id="rId16" Type="http://schemas.openxmlformats.org/officeDocument/2006/relationships/oleObject" Target="../embeddings/oleObject327.bin"/><Relationship Id="rId20" Type="http://schemas.openxmlformats.org/officeDocument/2006/relationships/oleObject" Target="../embeddings/oleObject329.bin"/><Relationship Id="rId1" Type="http://schemas.openxmlformats.org/officeDocument/2006/relationships/slideLayout" Target="../slideLayouts/slideLayout13.xml"/><Relationship Id="rId6" Type="http://schemas.openxmlformats.org/officeDocument/2006/relationships/oleObject" Target="../embeddings/oleObject322.bin"/><Relationship Id="rId11" Type="http://schemas.openxmlformats.org/officeDocument/2006/relationships/image" Target="../media/image305.wmf"/><Relationship Id="rId24" Type="http://schemas.openxmlformats.org/officeDocument/2006/relationships/oleObject" Target="../embeddings/oleObject331.bin"/><Relationship Id="rId5" Type="http://schemas.openxmlformats.org/officeDocument/2006/relationships/image" Target="../media/image302.wmf"/><Relationship Id="rId15" Type="http://schemas.openxmlformats.org/officeDocument/2006/relationships/image" Target="../media/image307.wmf"/><Relationship Id="rId23" Type="http://schemas.openxmlformats.org/officeDocument/2006/relationships/image" Target="../media/image311.wmf"/><Relationship Id="rId10" Type="http://schemas.openxmlformats.org/officeDocument/2006/relationships/oleObject" Target="../embeddings/oleObject324.bin"/><Relationship Id="rId19" Type="http://schemas.openxmlformats.org/officeDocument/2006/relationships/image" Target="../media/image309.wmf"/><Relationship Id="rId4" Type="http://schemas.openxmlformats.org/officeDocument/2006/relationships/oleObject" Target="../embeddings/oleObject321.bin"/><Relationship Id="rId9" Type="http://schemas.openxmlformats.org/officeDocument/2006/relationships/image" Target="../media/image304.wmf"/><Relationship Id="rId14" Type="http://schemas.openxmlformats.org/officeDocument/2006/relationships/oleObject" Target="../embeddings/oleObject326.bin"/><Relationship Id="rId22" Type="http://schemas.openxmlformats.org/officeDocument/2006/relationships/oleObject" Target="../embeddings/oleObject330.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335.bin"/><Relationship Id="rId13" Type="http://schemas.openxmlformats.org/officeDocument/2006/relationships/image" Target="../media/image318.wmf"/><Relationship Id="rId3" Type="http://schemas.openxmlformats.org/officeDocument/2006/relationships/image" Target="../media/image313.wmf"/><Relationship Id="rId7" Type="http://schemas.openxmlformats.org/officeDocument/2006/relationships/image" Target="../media/image315.wmf"/><Relationship Id="rId12" Type="http://schemas.openxmlformats.org/officeDocument/2006/relationships/oleObject" Target="../embeddings/oleObject337.bin"/><Relationship Id="rId17" Type="http://schemas.openxmlformats.org/officeDocument/2006/relationships/image" Target="../media/image320.wmf"/><Relationship Id="rId2" Type="http://schemas.openxmlformats.org/officeDocument/2006/relationships/oleObject" Target="../embeddings/oleObject332.bin"/><Relationship Id="rId16" Type="http://schemas.openxmlformats.org/officeDocument/2006/relationships/oleObject" Target="../embeddings/oleObject339.bin"/><Relationship Id="rId1" Type="http://schemas.openxmlformats.org/officeDocument/2006/relationships/slideLayout" Target="../slideLayouts/slideLayout13.xml"/><Relationship Id="rId6" Type="http://schemas.openxmlformats.org/officeDocument/2006/relationships/oleObject" Target="../embeddings/oleObject334.bin"/><Relationship Id="rId11" Type="http://schemas.openxmlformats.org/officeDocument/2006/relationships/image" Target="../media/image317.wmf"/><Relationship Id="rId5" Type="http://schemas.openxmlformats.org/officeDocument/2006/relationships/image" Target="../media/image314.wmf"/><Relationship Id="rId15" Type="http://schemas.openxmlformats.org/officeDocument/2006/relationships/image" Target="../media/image319.wmf"/><Relationship Id="rId10" Type="http://schemas.openxmlformats.org/officeDocument/2006/relationships/oleObject" Target="../embeddings/oleObject336.bin"/><Relationship Id="rId4" Type="http://schemas.openxmlformats.org/officeDocument/2006/relationships/oleObject" Target="../embeddings/oleObject333.bin"/><Relationship Id="rId9" Type="http://schemas.openxmlformats.org/officeDocument/2006/relationships/image" Target="../media/image316.wmf"/><Relationship Id="rId14" Type="http://schemas.openxmlformats.org/officeDocument/2006/relationships/oleObject" Target="../embeddings/oleObject338.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343.bin"/><Relationship Id="rId3" Type="http://schemas.openxmlformats.org/officeDocument/2006/relationships/image" Target="../media/image321.wmf"/><Relationship Id="rId7" Type="http://schemas.openxmlformats.org/officeDocument/2006/relationships/image" Target="../media/image323.emf"/><Relationship Id="rId2" Type="http://schemas.openxmlformats.org/officeDocument/2006/relationships/oleObject" Target="../embeddings/oleObject340.bin"/><Relationship Id="rId1" Type="http://schemas.openxmlformats.org/officeDocument/2006/relationships/slideLayout" Target="../slideLayouts/slideLayout13.xml"/><Relationship Id="rId6" Type="http://schemas.openxmlformats.org/officeDocument/2006/relationships/oleObject" Target="../embeddings/oleObject342.bin"/><Relationship Id="rId5" Type="http://schemas.openxmlformats.org/officeDocument/2006/relationships/image" Target="../media/image322.emf"/><Relationship Id="rId4" Type="http://schemas.openxmlformats.org/officeDocument/2006/relationships/oleObject" Target="../embeddings/oleObject341.bin"/><Relationship Id="rId9" Type="http://schemas.openxmlformats.org/officeDocument/2006/relationships/image" Target="../media/image324.wmf"/></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347.bin"/><Relationship Id="rId13" Type="http://schemas.openxmlformats.org/officeDocument/2006/relationships/image" Target="../media/image330.wmf"/><Relationship Id="rId3" Type="http://schemas.openxmlformats.org/officeDocument/2006/relationships/image" Target="../media/image325.wmf"/><Relationship Id="rId7" Type="http://schemas.openxmlformats.org/officeDocument/2006/relationships/image" Target="../media/image327.wmf"/><Relationship Id="rId12" Type="http://schemas.openxmlformats.org/officeDocument/2006/relationships/oleObject" Target="../embeddings/oleObject349.bin"/><Relationship Id="rId2" Type="http://schemas.openxmlformats.org/officeDocument/2006/relationships/oleObject" Target="../embeddings/oleObject344.bin"/><Relationship Id="rId1" Type="http://schemas.openxmlformats.org/officeDocument/2006/relationships/slideLayout" Target="../slideLayouts/slideLayout13.xml"/><Relationship Id="rId6" Type="http://schemas.openxmlformats.org/officeDocument/2006/relationships/oleObject" Target="../embeddings/oleObject346.bin"/><Relationship Id="rId11" Type="http://schemas.openxmlformats.org/officeDocument/2006/relationships/image" Target="../media/image329.wmf"/><Relationship Id="rId5" Type="http://schemas.openxmlformats.org/officeDocument/2006/relationships/image" Target="../media/image326.wmf"/><Relationship Id="rId10" Type="http://schemas.openxmlformats.org/officeDocument/2006/relationships/oleObject" Target="../embeddings/oleObject348.bin"/><Relationship Id="rId4" Type="http://schemas.openxmlformats.org/officeDocument/2006/relationships/oleObject" Target="../embeddings/oleObject345.bin"/><Relationship Id="rId9" Type="http://schemas.openxmlformats.org/officeDocument/2006/relationships/image" Target="../media/image328.wmf"/></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353.bin"/><Relationship Id="rId13" Type="http://schemas.openxmlformats.org/officeDocument/2006/relationships/image" Target="../media/image336.wmf"/><Relationship Id="rId18" Type="http://schemas.openxmlformats.org/officeDocument/2006/relationships/oleObject" Target="../embeddings/oleObject358.bin"/><Relationship Id="rId3" Type="http://schemas.openxmlformats.org/officeDocument/2006/relationships/image" Target="../media/image331.wmf"/><Relationship Id="rId7" Type="http://schemas.openxmlformats.org/officeDocument/2006/relationships/image" Target="../media/image333.emf"/><Relationship Id="rId12" Type="http://schemas.openxmlformats.org/officeDocument/2006/relationships/oleObject" Target="../embeddings/oleObject355.bin"/><Relationship Id="rId17" Type="http://schemas.openxmlformats.org/officeDocument/2006/relationships/image" Target="../media/image338.wmf"/><Relationship Id="rId2" Type="http://schemas.openxmlformats.org/officeDocument/2006/relationships/oleObject" Target="../embeddings/oleObject350.bin"/><Relationship Id="rId16" Type="http://schemas.openxmlformats.org/officeDocument/2006/relationships/oleObject" Target="../embeddings/oleObject357.bin"/><Relationship Id="rId1" Type="http://schemas.openxmlformats.org/officeDocument/2006/relationships/slideLayout" Target="../slideLayouts/slideLayout13.xml"/><Relationship Id="rId6" Type="http://schemas.openxmlformats.org/officeDocument/2006/relationships/oleObject" Target="../embeddings/oleObject352.bin"/><Relationship Id="rId11" Type="http://schemas.openxmlformats.org/officeDocument/2006/relationships/image" Target="../media/image335.wmf"/><Relationship Id="rId5" Type="http://schemas.openxmlformats.org/officeDocument/2006/relationships/image" Target="../media/image332.emf"/><Relationship Id="rId15" Type="http://schemas.openxmlformats.org/officeDocument/2006/relationships/image" Target="../media/image337.wmf"/><Relationship Id="rId10" Type="http://schemas.openxmlformats.org/officeDocument/2006/relationships/oleObject" Target="../embeddings/oleObject354.bin"/><Relationship Id="rId19" Type="http://schemas.openxmlformats.org/officeDocument/2006/relationships/image" Target="../media/image339.wmf"/><Relationship Id="rId4" Type="http://schemas.openxmlformats.org/officeDocument/2006/relationships/oleObject" Target="../embeddings/oleObject351.bin"/><Relationship Id="rId9" Type="http://schemas.openxmlformats.org/officeDocument/2006/relationships/image" Target="../media/image334.emf"/><Relationship Id="rId14" Type="http://schemas.openxmlformats.org/officeDocument/2006/relationships/oleObject" Target="../embeddings/oleObject356.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362.bin"/><Relationship Id="rId3" Type="http://schemas.openxmlformats.org/officeDocument/2006/relationships/image" Target="../media/image340.wmf"/><Relationship Id="rId7" Type="http://schemas.openxmlformats.org/officeDocument/2006/relationships/image" Target="../media/image342.wmf"/><Relationship Id="rId2" Type="http://schemas.openxmlformats.org/officeDocument/2006/relationships/oleObject" Target="../embeddings/oleObject359.bin"/><Relationship Id="rId1" Type="http://schemas.openxmlformats.org/officeDocument/2006/relationships/slideLayout" Target="../slideLayouts/slideLayout13.xml"/><Relationship Id="rId6" Type="http://schemas.openxmlformats.org/officeDocument/2006/relationships/oleObject" Target="../embeddings/oleObject361.bin"/><Relationship Id="rId5" Type="http://schemas.openxmlformats.org/officeDocument/2006/relationships/image" Target="../media/image341.wmf"/><Relationship Id="rId4" Type="http://schemas.openxmlformats.org/officeDocument/2006/relationships/oleObject" Target="../embeddings/oleObject360.bin"/><Relationship Id="rId9" Type="http://schemas.openxmlformats.org/officeDocument/2006/relationships/image" Target="../media/image343.wmf"/></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366.bin"/><Relationship Id="rId3" Type="http://schemas.openxmlformats.org/officeDocument/2006/relationships/image" Target="../media/image344.wmf"/><Relationship Id="rId7" Type="http://schemas.openxmlformats.org/officeDocument/2006/relationships/image" Target="../media/image346.wmf"/><Relationship Id="rId12" Type="http://schemas.openxmlformats.org/officeDocument/2006/relationships/image" Target="../media/image348.wmf"/><Relationship Id="rId2" Type="http://schemas.openxmlformats.org/officeDocument/2006/relationships/oleObject" Target="../embeddings/oleObject363.bin"/><Relationship Id="rId1" Type="http://schemas.openxmlformats.org/officeDocument/2006/relationships/slideLayout" Target="../slideLayouts/slideLayout13.xml"/><Relationship Id="rId6" Type="http://schemas.openxmlformats.org/officeDocument/2006/relationships/oleObject" Target="../embeddings/oleObject365.bin"/><Relationship Id="rId11" Type="http://schemas.openxmlformats.org/officeDocument/2006/relationships/oleObject" Target="../embeddings/oleObject368.bin"/><Relationship Id="rId5" Type="http://schemas.openxmlformats.org/officeDocument/2006/relationships/image" Target="../media/image345.wmf"/><Relationship Id="rId10" Type="http://schemas.openxmlformats.org/officeDocument/2006/relationships/oleObject" Target="../embeddings/oleObject367.bin"/><Relationship Id="rId4" Type="http://schemas.openxmlformats.org/officeDocument/2006/relationships/oleObject" Target="../embeddings/oleObject364.bin"/><Relationship Id="rId9" Type="http://schemas.openxmlformats.org/officeDocument/2006/relationships/image" Target="../media/image347.w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372.bin"/><Relationship Id="rId13" Type="http://schemas.openxmlformats.org/officeDocument/2006/relationships/image" Target="../media/image353.wmf"/><Relationship Id="rId3" Type="http://schemas.openxmlformats.org/officeDocument/2006/relationships/image" Target="../media/image349.wmf"/><Relationship Id="rId7" Type="http://schemas.openxmlformats.org/officeDocument/2006/relationships/image" Target="../media/image351.wmf"/><Relationship Id="rId12" Type="http://schemas.openxmlformats.org/officeDocument/2006/relationships/oleObject" Target="../embeddings/oleObject374.bin"/><Relationship Id="rId2" Type="http://schemas.openxmlformats.org/officeDocument/2006/relationships/oleObject" Target="../embeddings/oleObject369.bin"/><Relationship Id="rId1" Type="http://schemas.openxmlformats.org/officeDocument/2006/relationships/slideLayout" Target="../slideLayouts/slideLayout13.xml"/><Relationship Id="rId6" Type="http://schemas.openxmlformats.org/officeDocument/2006/relationships/oleObject" Target="../embeddings/oleObject371.bin"/><Relationship Id="rId11" Type="http://schemas.openxmlformats.org/officeDocument/2006/relationships/image" Target="../media/image347.wmf"/><Relationship Id="rId5" Type="http://schemas.openxmlformats.org/officeDocument/2006/relationships/image" Target="../media/image350.wmf"/><Relationship Id="rId15" Type="http://schemas.openxmlformats.org/officeDocument/2006/relationships/image" Target="../media/image355.wmf"/><Relationship Id="rId10" Type="http://schemas.openxmlformats.org/officeDocument/2006/relationships/oleObject" Target="../embeddings/oleObject373.bin"/><Relationship Id="rId4" Type="http://schemas.openxmlformats.org/officeDocument/2006/relationships/oleObject" Target="../embeddings/oleObject370.bin"/><Relationship Id="rId9" Type="http://schemas.openxmlformats.org/officeDocument/2006/relationships/image" Target="../media/image352.wmf"/><Relationship Id="rId14" Type="http://schemas.openxmlformats.org/officeDocument/2006/relationships/image" Target="../media/image354.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8" Type="http://schemas.openxmlformats.org/officeDocument/2006/relationships/image" Target="../media/image358.wmf"/><Relationship Id="rId3" Type="http://schemas.openxmlformats.org/officeDocument/2006/relationships/image" Target="../media/image356.wmf"/><Relationship Id="rId7" Type="http://schemas.openxmlformats.org/officeDocument/2006/relationships/oleObject" Target="../embeddings/oleObject378.bin"/><Relationship Id="rId12" Type="http://schemas.openxmlformats.org/officeDocument/2006/relationships/image" Target="../media/image359.wmf"/><Relationship Id="rId2" Type="http://schemas.openxmlformats.org/officeDocument/2006/relationships/oleObject" Target="../embeddings/oleObject375.bin"/><Relationship Id="rId1" Type="http://schemas.openxmlformats.org/officeDocument/2006/relationships/slideLayout" Target="../slideLayouts/slideLayout13.xml"/><Relationship Id="rId6" Type="http://schemas.openxmlformats.org/officeDocument/2006/relationships/oleObject" Target="../embeddings/oleObject377.bin"/><Relationship Id="rId11" Type="http://schemas.openxmlformats.org/officeDocument/2006/relationships/oleObject" Target="../embeddings/oleObject380.bin"/><Relationship Id="rId5" Type="http://schemas.openxmlformats.org/officeDocument/2006/relationships/image" Target="../media/image357.emf"/><Relationship Id="rId10" Type="http://schemas.openxmlformats.org/officeDocument/2006/relationships/image" Target="../media/image347.wmf"/><Relationship Id="rId4" Type="http://schemas.openxmlformats.org/officeDocument/2006/relationships/oleObject" Target="../embeddings/oleObject376.bin"/><Relationship Id="rId9" Type="http://schemas.openxmlformats.org/officeDocument/2006/relationships/oleObject" Target="../embeddings/oleObject379.bin"/></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384.bin"/><Relationship Id="rId13" Type="http://schemas.openxmlformats.org/officeDocument/2006/relationships/oleObject" Target="../embeddings/oleObject387.bin"/><Relationship Id="rId18" Type="http://schemas.openxmlformats.org/officeDocument/2006/relationships/oleObject" Target="../embeddings/oleObject390.bin"/><Relationship Id="rId26" Type="http://schemas.openxmlformats.org/officeDocument/2006/relationships/oleObject" Target="../embeddings/oleObject394.bin"/><Relationship Id="rId3" Type="http://schemas.openxmlformats.org/officeDocument/2006/relationships/image" Target="../media/image360.wmf"/><Relationship Id="rId21" Type="http://schemas.openxmlformats.org/officeDocument/2006/relationships/image" Target="../media/image367.wmf"/><Relationship Id="rId7" Type="http://schemas.openxmlformats.org/officeDocument/2006/relationships/image" Target="../media/image362.wmf"/><Relationship Id="rId12" Type="http://schemas.openxmlformats.org/officeDocument/2006/relationships/oleObject" Target="../embeddings/oleObject386.bin"/><Relationship Id="rId17" Type="http://schemas.openxmlformats.org/officeDocument/2006/relationships/oleObject" Target="../embeddings/oleObject389.bin"/><Relationship Id="rId25" Type="http://schemas.openxmlformats.org/officeDocument/2006/relationships/image" Target="../media/image369.wmf"/><Relationship Id="rId2" Type="http://schemas.openxmlformats.org/officeDocument/2006/relationships/oleObject" Target="../embeddings/oleObject381.bin"/><Relationship Id="rId16" Type="http://schemas.openxmlformats.org/officeDocument/2006/relationships/image" Target="../media/image365.wmf"/><Relationship Id="rId20" Type="http://schemas.openxmlformats.org/officeDocument/2006/relationships/oleObject" Target="../embeddings/oleObject391.bin"/><Relationship Id="rId1" Type="http://schemas.openxmlformats.org/officeDocument/2006/relationships/slideLayout" Target="../slideLayouts/slideLayout13.xml"/><Relationship Id="rId6" Type="http://schemas.openxmlformats.org/officeDocument/2006/relationships/oleObject" Target="../embeddings/oleObject383.bin"/><Relationship Id="rId11" Type="http://schemas.openxmlformats.org/officeDocument/2006/relationships/image" Target="../media/image363.wmf"/><Relationship Id="rId24" Type="http://schemas.openxmlformats.org/officeDocument/2006/relationships/oleObject" Target="../embeddings/oleObject393.bin"/><Relationship Id="rId5" Type="http://schemas.openxmlformats.org/officeDocument/2006/relationships/image" Target="../media/image361.wmf"/><Relationship Id="rId15" Type="http://schemas.openxmlformats.org/officeDocument/2006/relationships/oleObject" Target="../embeddings/oleObject388.bin"/><Relationship Id="rId23" Type="http://schemas.openxmlformats.org/officeDocument/2006/relationships/image" Target="../media/image368.wmf"/><Relationship Id="rId28" Type="http://schemas.openxmlformats.org/officeDocument/2006/relationships/oleObject" Target="../embeddings/oleObject395.bin"/><Relationship Id="rId10" Type="http://schemas.openxmlformats.org/officeDocument/2006/relationships/oleObject" Target="../embeddings/oleObject385.bin"/><Relationship Id="rId19" Type="http://schemas.openxmlformats.org/officeDocument/2006/relationships/image" Target="../media/image366.wmf"/><Relationship Id="rId4" Type="http://schemas.openxmlformats.org/officeDocument/2006/relationships/oleObject" Target="../embeddings/oleObject382.bin"/><Relationship Id="rId9" Type="http://schemas.openxmlformats.org/officeDocument/2006/relationships/image" Target="../media/image347.wmf"/><Relationship Id="rId14" Type="http://schemas.openxmlformats.org/officeDocument/2006/relationships/image" Target="../media/image364.wmf"/><Relationship Id="rId22" Type="http://schemas.openxmlformats.org/officeDocument/2006/relationships/oleObject" Target="../embeddings/oleObject392.bin"/><Relationship Id="rId27" Type="http://schemas.openxmlformats.org/officeDocument/2006/relationships/image" Target="../media/image370.wmf"/></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399.bin"/><Relationship Id="rId13" Type="http://schemas.openxmlformats.org/officeDocument/2006/relationships/image" Target="../media/image362.wmf"/><Relationship Id="rId18" Type="http://schemas.openxmlformats.org/officeDocument/2006/relationships/image" Target="../media/image376.wmf"/><Relationship Id="rId26" Type="http://schemas.openxmlformats.org/officeDocument/2006/relationships/oleObject" Target="../embeddings/oleObject409.bin"/><Relationship Id="rId3" Type="http://schemas.openxmlformats.org/officeDocument/2006/relationships/image" Target="../media/image371.wmf"/><Relationship Id="rId21" Type="http://schemas.openxmlformats.org/officeDocument/2006/relationships/oleObject" Target="../embeddings/oleObject406.bin"/><Relationship Id="rId7" Type="http://schemas.openxmlformats.org/officeDocument/2006/relationships/image" Target="../media/image373.wmf"/><Relationship Id="rId12" Type="http://schemas.openxmlformats.org/officeDocument/2006/relationships/oleObject" Target="../embeddings/oleObject401.bin"/><Relationship Id="rId17" Type="http://schemas.openxmlformats.org/officeDocument/2006/relationships/oleObject" Target="../embeddings/oleObject404.bin"/><Relationship Id="rId25" Type="http://schemas.openxmlformats.org/officeDocument/2006/relationships/image" Target="../media/image379.wmf"/><Relationship Id="rId2" Type="http://schemas.openxmlformats.org/officeDocument/2006/relationships/oleObject" Target="../embeddings/oleObject396.bin"/><Relationship Id="rId16" Type="http://schemas.openxmlformats.org/officeDocument/2006/relationships/image" Target="../media/image375.wmf"/><Relationship Id="rId20" Type="http://schemas.openxmlformats.org/officeDocument/2006/relationships/image" Target="../media/image377.wmf"/><Relationship Id="rId29" Type="http://schemas.openxmlformats.org/officeDocument/2006/relationships/image" Target="../media/image381.wmf"/><Relationship Id="rId1" Type="http://schemas.openxmlformats.org/officeDocument/2006/relationships/slideLayout" Target="../slideLayouts/slideLayout13.xml"/><Relationship Id="rId6" Type="http://schemas.openxmlformats.org/officeDocument/2006/relationships/oleObject" Target="../embeddings/oleObject398.bin"/><Relationship Id="rId11" Type="http://schemas.openxmlformats.org/officeDocument/2006/relationships/image" Target="../media/image347.wmf"/><Relationship Id="rId24" Type="http://schemas.openxmlformats.org/officeDocument/2006/relationships/oleObject" Target="../embeddings/oleObject408.bin"/><Relationship Id="rId5" Type="http://schemas.openxmlformats.org/officeDocument/2006/relationships/image" Target="../media/image372.wmf"/><Relationship Id="rId15" Type="http://schemas.openxmlformats.org/officeDocument/2006/relationships/oleObject" Target="../embeddings/oleObject403.bin"/><Relationship Id="rId23" Type="http://schemas.openxmlformats.org/officeDocument/2006/relationships/image" Target="../media/image378.wmf"/><Relationship Id="rId28" Type="http://schemas.openxmlformats.org/officeDocument/2006/relationships/oleObject" Target="../embeddings/oleObject410.bin"/><Relationship Id="rId10" Type="http://schemas.openxmlformats.org/officeDocument/2006/relationships/oleObject" Target="../embeddings/oleObject400.bin"/><Relationship Id="rId19" Type="http://schemas.openxmlformats.org/officeDocument/2006/relationships/oleObject" Target="../embeddings/oleObject405.bin"/><Relationship Id="rId4" Type="http://schemas.openxmlformats.org/officeDocument/2006/relationships/oleObject" Target="../embeddings/oleObject397.bin"/><Relationship Id="rId9" Type="http://schemas.openxmlformats.org/officeDocument/2006/relationships/image" Target="../media/image374.wmf"/><Relationship Id="rId14" Type="http://schemas.openxmlformats.org/officeDocument/2006/relationships/oleObject" Target="../embeddings/oleObject402.bin"/><Relationship Id="rId22" Type="http://schemas.openxmlformats.org/officeDocument/2006/relationships/oleObject" Target="../embeddings/oleObject407.bin"/><Relationship Id="rId27" Type="http://schemas.openxmlformats.org/officeDocument/2006/relationships/image" Target="../media/image380.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414.bin"/><Relationship Id="rId13" Type="http://schemas.openxmlformats.org/officeDocument/2006/relationships/image" Target="../media/image387.wmf"/><Relationship Id="rId18" Type="http://schemas.openxmlformats.org/officeDocument/2006/relationships/oleObject" Target="../embeddings/oleObject419.bin"/><Relationship Id="rId3" Type="http://schemas.openxmlformats.org/officeDocument/2006/relationships/image" Target="../media/image382.wmf"/><Relationship Id="rId21" Type="http://schemas.openxmlformats.org/officeDocument/2006/relationships/image" Target="../media/image390.wmf"/><Relationship Id="rId7" Type="http://schemas.openxmlformats.org/officeDocument/2006/relationships/image" Target="../media/image384.wmf"/><Relationship Id="rId12" Type="http://schemas.openxmlformats.org/officeDocument/2006/relationships/oleObject" Target="../embeddings/oleObject416.bin"/><Relationship Id="rId17" Type="http://schemas.openxmlformats.org/officeDocument/2006/relationships/image" Target="../media/image152.wmf"/><Relationship Id="rId2" Type="http://schemas.openxmlformats.org/officeDocument/2006/relationships/oleObject" Target="../embeddings/oleObject411.bin"/><Relationship Id="rId16" Type="http://schemas.openxmlformats.org/officeDocument/2006/relationships/oleObject" Target="../embeddings/oleObject418.bin"/><Relationship Id="rId20" Type="http://schemas.openxmlformats.org/officeDocument/2006/relationships/oleObject" Target="../embeddings/oleObject420.bin"/><Relationship Id="rId1" Type="http://schemas.openxmlformats.org/officeDocument/2006/relationships/slideLayout" Target="../slideLayouts/slideLayout13.xml"/><Relationship Id="rId6" Type="http://schemas.openxmlformats.org/officeDocument/2006/relationships/oleObject" Target="../embeddings/oleObject413.bin"/><Relationship Id="rId11" Type="http://schemas.openxmlformats.org/officeDocument/2006/relationships/image" Target="../media/image386.wmf"/><Relationship Id="rId5" Type="http://schemas.openxmlformats.org/officeDocument/2006/relationships/image" Target="../media/image383.wmf"/><Relationship Id="rId15" Type="http://schemas.openxmlformats.org/officeDocument/2006/relationships/image" Target="../media/image388.wmf"/><Relationship Id="rId10" Type="http://schemas.openxmlformats.org/officeDocument/2006/relationships/oleObject" Target="../embeddings/oleObject415.bin"/><Relationship Id="rId19" Type="http://schemas.openxmlformats.org/officeDocument/2006/relationships/image" Target="../media/image389.wmf"/><Relationship Id="rId4" Type="http://schemas.openxmlformats.org/officeDocument/2006/relationships/oleObject" Target="../embeddings/oleObject412.bin"/><Relationship Id="rId9" Type="http://schemas.openxmlformats.org/officeDocument/2006/relationships/image" Target="../media/image385.wmf"/><Relationship Id="rId14" Type="http://schemas.openxmlformats.org/officeDocument/2006/relationships/oleObject" Target="../embeddings/oleObject417.bin"/></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424.bin"/><Relationship Id="rId13" Type="http://schemas.openxmlformats.org/officeDocument/2006/relationships/image" Target="../media/image396.wmf"/><Relationship Id="rId18" Type="http://schemas.openxmlformats.org/officeDocument/2006/relationships/oleObject" Target="../embeddings/oleObject429.bin"/><Relationship Id="rId3" Type="http://schemas.openxmlformats.org/officeDocument/2006/relationships/image" Target="../media/image391.wmf"/><Relationship Id="rId21" Type="http://schemas.openxmlformats.org/officeDocument/2006/relationships/image" Target="../media/image400.wmf"/><Relationship Id="rId7" Type="http://schemas.openxmlformats.org/officeDocument/2006/relationships/image" Target="../media/image393.wmf"/><Relationship Id="rId12" Type="http://schemas.openxmlformats.org/officeDocument/2006/relationships/oleObject" Target="../embeddings/oleObject426.bin"/><Relationship Id="rId17" Type="http://schemas.openxmlformats.org/officeDocument/2006/relationships/image" Target="../media/image398.wmf"/><Relationship Id="rId25" Type="http://schemas.openxmlformats.org/officeDocument/2006/relationships/image" Target="../media/image402.wmf"/><Relationship Id="rId2" Type="http://schemas.openxmlformats.org/officeDocument/2006/relationships/oleObject" Target="../embeddings/oleObject421.bin"/><Relationship Id="rId16" Type="http://schemas.openxmlformats.org/officeDocument/2006/relationships/oleObject" Target="../embeddings/oleObject428.bin"/><Relationship Id="rId20" Type="http://schemas.openxmlformats.org/officeDocument/2006/relationships/oleObject" Target="../embeddings/oleObject430.bin"/><Relationship Id="rId1" Type="http://schemas.openxmlformats.org/officeDocument/2006/relationships/slideLayout" Target="../slideLayouts/slideLayout13.xml"/><Relationship Id="rId6" Type="http://schemas.openxmlformats.org/officeDocument/2006/relationships/oleObject" Target="../embeddings/oleObject423.bin"/><Relationship Id="rId11" Type="http://schemas.openxmlformats.org/officeDocument/2006/relationships/image" Target="../media/image395.wmf"/><Relationship Id="rId24" Type="http://schemas.openxmlformats.org/officeDocument/2006/relationships/oleObject" Target="../embeddings/oleObject432.bin"/><Relationship Id="rId5" Type="http://schemas.openxmlformats.org/officeDocument/2006/relationships/image" Target="../media/image392.wmf"/><Relationship Id="rId15" Type="http://schemas.openxmlformats.org/officeDocument/2006/relationships/image" Target="../media/image397.wmf"/><Relationship Id="rId23" Type="http://schemas.openxmlformats.org/officeDocument/2006/relationships/image" Target="../media/image401.wmf"/><Relationship Id="rId10" Type="http://schemas.openxmlformats.org/officeDocument/2006/relationships/oleObject" Target="../embeddings/oleObject425.bin"/><Relationship Id="rId19" Type="http://schemas.openxmlformats.org/officeDocument/2006/relationships/image" Target="../media/image399.wmf"/><Relationship Id="rId4" Type="http://schemas.openxmlformats.org/officeDocument/2006/relationships/oleObject" Target="../embeddings/oleObject422.bin"/><Relationship Id="rId9" Type="http://schemas.openxmlformats.org/officeDocument/2006/relationships/image" Target="../media/image394.wmf"/><Relationship Id="rId14" Type="http://schemas.openxmlformats.org/officeDocument/2006/relationships/oleObject" Target="../embeddings/oleObject427.bin"/><Relationship Id="rId22" Type="http://schemas.openxmlformats.org/officeDocument/2006/relationships/oleObject" Target="../embeddings/oleObject431.bin"/></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436.bin"/><Relationship Id="rId3" Type="http://schemas.openxmlformats.org/officeDocument/2006/relationships/image" Target="../media/image403.wmf"/><Relationship Id="rId7" Type="http://schemas.openxmlformats.org/officeDocument/2006/relationships/image" Target="../media/image405.wmf"/><Relationship Id="rId2" Type="http://schemas.openxmlformats.org/officeDocument/2006/relationships/oleObject" Target="../embeddings/oleObject433.bin"/><Relationship Id="rId1" Type="http://schemas.openxmlformats.org/officeDocument/2006/relationships/slideLayout" Target="../slideLayouts/slideLayout13.xml"/><Relationship Id="rId6" Type="http://schemas.openxmlformats.org/officeDocument/2006/relationships/oleObject" Target="../embeddings/oleObject435.bin"/><Relationship Id="rId11" Type="http://schemas.openxmlformats.org/officeDocument/2006/relationships/image" Target="../media/image400.wmf"/><Relationship Id="rId5" Type="http://schemas.openxmlformats.org/officeDocument/2006/relationships/image" Target="../media/image404.wmf"/><Relationship Id="rId10" Type="http://schemas.openxmlformats.org/officeDocument/2006/relationships/oleObject" Target="../embeddings/oleObject437.bin"/><Relationship Id="rId4" Type="http://schemas.openxmlformats.org/officeDocument/2006/relationships/oleObject" Target="../embeddings/oleObject434.bin"/><Relationship Id="rId9" Type="http://schemas.openxmlformats.org/officeDocument/2006/relationships/image" Target="../media/image397.wmf"/></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441.bin"/><Relationship Id="rId3" Type="http://schemas.openxmlformats.org/officeDocument/2006/relationships/image" Target="../media/image406.wmf"/><Relationship Id="rId7" Type="http://schemas.openxmlformats.org/officeDocument/2006/relationships/image" Target="../media/image408.wmf"/><Relationship Id="rId2" Type="http://schemas.openxmlformats.org/officeDocument/2006/relationships/oleObject" Target="../embeddings/oleObject438.bin"/><Relationship Id="rId1" Type="http://schemas.openxmlformats.org/officeDocument/2006/relationships/slideLayout" Target="../slideLayouts/slideLayout13.xml"/><Relationship Id="rId6" Type="http://schemas.openxmlformats.org/officeDocument/2006/relationships/oleObject" Target="../embeddings/oleObject440.bin"/><Relationship Id="rId5" Type="http://schemas.openxmlformats.org/officeDocument/2006/relationships/image" Target="../media/image407.wmf"/><Relationship Id="rId4" Type="http://schemas.openxmlformats.org/officeDocument/2006/relationships/oleObject" Target="../embeddings/oleObject439.bin"/><Relationship Id="rId9" Type="http://schemas.openxmlformats.org/officeDocument/2006/relationships/image" Target="../media/image409.wmf"/></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445.bin"/><Relationship Id="rId3" Type="http://schemas.openxmlformats.org/officeDocument/2006/relationships/image" Target="../media/image410.wmf"/><Relationship Id="rId7" Type="http://schemas.openxmlformats.org/officeDocument/2006/relationships/image" Target="../media/image412.wmf"/><Relationship Id="rId2" Type="http://schemas.openxmlformats.org/officeDocument/2006/relationships/oleObject" Target="../embeddings/oleObject442.bin"/><Relationship Id="rId1" Type="http://schemas.openxmlformats.org/officeDocument/2006/relationships/slideLayout" Target="../slideLayouts/slideLayout13.xml"/><Relationship Id="rId6" Type="http://schemas.openxmlformats.org/officeDocument/2006/relationships/oleObject" Target="../embeddings/oleObject444.bin"/><Relationship Id="rId5" Type="http://schemas.openxmlformats.org/officeDocument/2006/relationships/image" Target="../media/image411.wmf"/><Relationship Id="rId4" Type="http://schemas.openxmlformats.org/officeDocument/2006/relationships/oleObject" Target="../embeddings/oleObject443.bin"/><Relationship Id="rId9" Type="http://schemas.openxmlformats.org/officeDocument/2006/relationships/image" Target="../media/image413.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449.bin"/><Relationship Id="rId3" Type="http://schemas.openxmlformats.org/officeDocument/2006/relationships/image" Target="../media/image414.wmf"/><Relationship Id="rId7" Type="http://schemas.openxmlformats.org/officeDocument/2006/relationships/image" Target="../media/image416.wmf"/><Relationship Id="rId2" Type="http://schemas.openxmlformats.org/officeDocument/2006/relationships/oleObject" Target="../embeddings/oleObject446.bin"/><Relationship Id="rId1" Type="http://schemas.openxmlformats.org/officeDocument/2006/relationships/slideLayout" Target="../slideLayouts/slideLayout13.xml"/><Relationship Id="rId6" Type="http://schemas.openxmlformats.org/officeDocument/2006/relationships/oleObject" Target="../embeddings/oleObject448.bin"/><Relationship Id="rId5" Type="http://schemas.openxmlformats.org/officeDocument/2006/relationships/image" Target="../media/image415.wmf"/><Relationship Id="rId4" Type="http://schemas.openxmlformats.org/officeDocument/2006/relationships/oleObject" Target="../embeddings/oleObject447.bin"/><Relationship Id="rId9" Type="http://schemas.openxmlformats.org/officeDocument/2006/relationships/image" Target="../media/image417.wmf"/></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453.bin"/><Relationship Id="rId13" Type="http://schemas.openxmlformats.org/officeDocument/2006/relationships/image" Target="../media/image423.wmf"/><Relationship Id="rId18" Type="http://schemas.openxmlformats.org/officeDocument/2006/relationships/oleObject" Target="../embeddings/oleObject458.bin"/><Relationship Id="rId3" Type="http://schemas.openxmlformats.org/officeDocument/2006/relationships/image" Target="../media/image418.wmf"/><Relationship Id="rId21" Type="http://schemas.openxmlformats.org/officeDocument/2006/relationships/image" Target="../media/image426.wmf"/><Relationship Id="rId7" Type="http://schemas.openxmlformats.org/officeDocument/2006/relationships/image" Target="../media/image420.wmf"/><Relationship Id="rId12" Type="http://schemas.openxmlformats.org/officeDocument/2006/relationships/oleObject" Target="../embeddings/oleObject455.bin"/><Relationship Id="rId17" Type="http://schemas.openxmlformats.org/officeDocument/2006/relationships/image" Target="../media/image425.wmf"/><Relationship Id="rId2" Type="http://schemas.openxmlformats.org/officeDocument/2006/relationships/oleObject" Target="../embeddings/oleObject450.bin"/><Relationship Id="rId16" Type="http://schemas.openxmlformats.org/officeDocument/2006/relationships/oleObject" Target="../embeddings/oleObject457.bin"/><Relationship Id="rId20" Type="http://schemas.openxmlformats.org/officeDocument/2006/relationships/oleObject" Target="../embeddings/oleObject460.bin"/><Relationship Id="rId1" Type="http://schemas.openxmlformats.org/officeDocument/2006/relationships/slideLayout" Target="../slideLayouts/slideLayout13.xml"/><Relationship Id="rId6" Type="http://schemas.openxmlformats.org/officeDocument/2006/relationships/oleObject" Target="../embeddings/oleObject452.bin"/><Relationship Id="rId11" Type="http://schemas.openxmlformats.org/officeDocument/2006/relationships/image" Target="../media/image422.wmf"/><Relationship Id="rId5" Type="http://schemas.openxmlformats.org/officeDocument/2006/relationships/image" Target="../media/image419.wmf"/><Relationship Id="rId15" Type="http://schemas.openxmlformats.org/officeDocument/2006/relationships/image" Target="../media/image424.wmf"/><Relationship Id="rId10" Type="http://schemas.openxmlformats.org/officeDocument/2006/relationships/oleObject" Target="../embeddings/oleObject454.bin"/><Relationship Id="rId19" Type="http://schemas.openxmlformats.org/officeDocument/2006/relationships/oleObject" Target="../embeddings/oleObject459.bin"/><Relationship Id="rId4" Type="http://schemas.openxmlformats.org/officeDocument/2006/relationships/oleObject" Target="../embeddings/oleObject451.bin"/><Relationship Id="rId9" Type="http://schemas.openxmlformats.org/officeDocument/2006/relationships/image" Target="../media/image421.wmf"/><Relationship Id="rId14" Type="http://schemas.openxmlformats.org/officeDocument/2006/relationships/oleObject" Target="../embeddings/oleObject456.bin"/></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464.bin"/><Relationship Id="rId13" Type="http://schemas.openxmlformats.org/officeDocument/2006/relationships/image" Target="../media/image432.wmf"/><Relationship Id="rId3" Type="http://schemas.openxmlformats.org/officeDocument/2006/relationships/image" Target="../media/image427.wmf"/><Relationship Id="rId7" Type="http://schemas.openxmlformats.org/officeDocument/2006/relationships/image" Target="../media/image429.wmf"/><Relationship Id="rId12" Type="http://schemas.openxmlformats.org/officeDocument/2006/relationships/oleObject" Target="../embeddings/oleObject466.bin"/><Relationship Id="rId17" Type="http://schemas.openxmlformats.org/officeDocument/2006/relationships/image" Target="../media/image434.wmf"/><Relationship Id="rId2" Type="http://schemas.openxmlformats.org/officeDocument/2006/relationships/oleObject" Target="../embeddings/oleObject461.bin"/><Relationship Id="rId16" Type="http://schemas.openxmlformats.org/officeDocument/2006/relationships/oleObject" Target="../embeddings/oleObject468.bin"/><Relationship Id="rId1" Type="http://schemas.openxmlformats.org/officeDocument/2006/relationships/slideLayout" Target="../slideLayouts/slideLayout13.xml"/><Relationship Id="rId6" Type="http://schemas.openxmlformats.org/officeDocument/2006/relationships/oleObject" Target="../embeddings/oleObject463.bin"/><Relationship Id="rId11" Type="http://schemas.openxmlformats.org/officeDocument/2006/relationships/image" Target="../media/image431.wmf"/><Relationship Id="rId5" Type="http://schemas.openxmlformats.org/officeDocument/2006/relationships/image" Target="../media/image428.wmf"/><Relationship Id="rId15" Type="http://schemas.openxmlformats.org/officeDocument/2006/relationships/image" Target="../media/image433.wmf"/><Relationship Id="rId10" Type="http://schemas.openxmlformats.org/officeDocument/2006/relationships/oleObject" Target="../embeddings/oleObject465.bin"/><Relationship Id="rId4" Type="http://schemas.openxmlformats.org/officeDocument/2006/relationships/oleObject" Target="../embeddings/oleObject462.bin"/><Relationship Id="rId9" Type="http://schemas.openxmlformats.org/officeDocument/2006/relationships/image" Target="../media/image430.wmf"/><Relationship Id="rId14" Type="http://schemas.openxmlformats.org/officeDocument/2006/relationships/oleObject" Target="../embeddings/oleObject467.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472.bin"/><Relationship Id="rId13" Type="http://schemas.openxmlformats.org/officeDocument/2006/relationships/image" Target="../media/image440.wmf"/><Relationship Id="rId18" Type="http://schemas.openxmlformats.org/officeDocument/2006/relationships/oleObject" Target="../embeddings/oleObject477.bin"/><Relationship Id="rId3" Type="http://schemas.openxmlformats.org/officeDocument/2006/relationships/image" Target="../media/image435.wmf"/><Relationship Id="rId21" Type="http://schemas.openxmlformats.org/officeDocument/2006/relationships/image" Target="../media/image444.wmf"/><Relationship Id="rId7" Type="http://schemas.openxmlformats.org/officeDocument/2006/relationships/image" Target="../media/image437.wmf"/><Relationship Id="rId12" Type="http://schemas.openxmlformats.org/officeDocument/2006/relationships/oleObject" Target="../embeddings/oleObject474.bin"/><Relationship Id="rId17" Type="http://schemas.openxmlformats.org/officeDocument/2006/relationships/image" Target="../media/image442.wmf"/><Relationship Id="rId2" Type="http://schemas.openxmlformats.org/officeDocument/2006/relationships/oleObject" Target="../embeddings/oleObject469.bin"/><Relationship Id="rId16" Type="http://schemas.openxmlformats.org/officeDocument/2006/relationships/oleObject" Target="../embeddings/oleObject476.bin"/><Relationship Id="rId20" Type="http://schemas.openxmlformats.org/officeDocument/2006/relationships/oleObject" Target="../embeddings/oleObject478.bin"/><Relationship Id="rId1" Type="http://schemas.openxmlformats.org/officeDocument/2006/relationships/slideLayout" Target="../slideLayouts/slideLayout13.xml"/><Relationship Id="rId6" Type="http://schemas.openxmlformats.org/officeDocument/2006/relationships/oleObject" Target="../embeddings/oleObject471.bin"/><Relationship Id="rId11" Type="http://schemas.openxmlformats.org/officeDocument/2006/relationships/image" Target="../media/image439.wmf"/><Relationship Id="rId5" Type="http://schemas.openxmlformats.org/officeDocument/2006/relationships/image" Target="../media/image436.wmf"/><Relationship Id="rId15" Type="http://schemas.openxmlformats.org/officeDocument/2006/relationships/image" Target="../media/image441.wmf"/><Relationship Id="rId10" Type="http://schemas.openxmlformats.org/officeDocument/2006/relationships/oleObject" Target="../embeddings/oleObject473.bin"/><Relationship Id="rId19" Type="http://schemas.openxmlformats.org/officeDocument/2006/relationships/image" Target="../media/image443.wmf"/><Relationship Id="rId4" Type="http://schemas.openxmlformats.org/officeDocument/2006/relationships/oleObject" Target="../embeddings/oleObject470.bin"/><Relationship Id="rId9" Type="http://schemas.openxmlformats.org/officeDocument/2006/relationships/image" Target="../media/image438.wmf"/><Relationship Id="rId14" Type="http://schemas.openxmlformats.org/officeDocument/2006/relationships/oleObject" Target="../embeddings/oleObject475.bin"/></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482.bin"/><Relationship Id="rId13" Type="http://schemas.openxmlformats.org/officeDocument/2006/relationships/image" Target="../media/image450.wmf"/><Relationship Id="rId18" Type="http://schemas.openxmlformats.org/officeDocument/2006/relationships/oleObject" Target="../embeddings/oleObject487.bin"/><Relationship Id="rId3" Type="http://schemas.openxmlformats.org/officeDocument/2006/relationships/image" Target="../media/image445.wmf"/><Relationship Id="rId21" Type="http://schemas.openxmlformats.org/officeDocument/2006/relationships/image" Target="../media/image454.wmf"/><Relationship Id="rId7" Type="http://schemas.openxmlformats.org/officeDocument/2006/relationships/image" Target="../media/image447.wmf"/><Relationship Id="rId12" Type="http://schemas.openxmlformats.org/officeDocument/2006/relationships/oleObject" Target="../embeddings/oleObject484.bin"/><Relationship Id="rId17" Type="http://schemas.openxmlformats.org/officeDocument/2006/relationships/image" Target="../media/image452.wmf"/><Relationship Id="rId2" Type="http://schemas.openxmlformats.org/officeDocument/2006/relationships/oleObject" Target="../embeddings/oleObject479.bin"/><Relationship Id="rId16" Type="http://schemas.openxmlformats.org/officeDocument/2006/relationships/oleObject" Target="../embeddings/oleObject486.bin"/><Relationship Id="rId20" Type="http://schemas.openxmlformats.org/officeDocument/2006/relationships/oleObject" Target="../embeddings/oleObject488.bin"/><Relationship Id="rId1" Type="http://schemas.openxmlformats.org/officeDocument/2006/relationships/slideLayout" Target="../slideLayouts/slideLayout13.xml"/><Relationship Id="rId6" Type="http://schemas.openxmlformats.org/officeDocument/2006/relationships/oleObject" Target="../embeddings/oleObject481.bin"/><Relationship Id="rId11" Type="http://schemas.openxmlformats.org/officeDocument/2006/relationships/image" Target="../media/image449.wmf"/><Relationship Id="rId5" Type="http://schemas.openxmlformats.org/officeDocument/2006/relationships/image" Target="../media/image446.wmf"/><Relationship Id="rId15" Type="http://schemas.openxmlformats.org/officeDocument/2006/relationships/image" Target="../media/image451.wmf"/><Relationship Id="rId10" Type="http://schemas.openxmlformats.org/officeDocument/2006/relationships/oleObject" Target="../embeddings/oleObject483.bin"/><Relationship Id="rId19" Type="http://schemas.openxmlformats.org/officeDocument/2006/relationships/image" Target="../media/image453.wmf"/><Relationship Id="rId4" Type="http://schemas.openxmlformats.org/officeDocument/2006/relationships/oleObject" Target="../embeddings/oleObject480.bin"/><Relationship Id="rId9" Type="http://schemas.openxmlformats.org/officeDocument/2006/relationships/image" Target="../media/image448.wmf"/><Relationship Id="rId14" Type="http://schemas.openxmlformats.org/officeDocument/2006/relationships/oleObject" Target="../embeddings/oleObject485.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492.bin"/><Relationship Id="rId13" Type="http://schemas.openxmlformats.org/officeDocument/2006/relationships/image" Target="../media/image460.wmf"/><Relationship Id="rId3" Type="http://schemas.openxmlformats.org/officeDocument/2006/relationships/image" Target="../media/image455.wmf"/><Relationship Id="rId7" Type="http://schemas.openxmlformats.org/officeDocument/2006/relationships/image" Target="../media/image457.wmf"/><Relationship Id="rId12" Type="http://schemas.openxmlformats.org/officeDocument/2006/relationships/oleObject" Target="../embeddings/oleObject494.bin"/><Relationship Id="rId2" Type="http://schemas.openxmlformats.org/officeDocument/2006/relationships/oleObject" Target="../embeddings/oleObject489.bin"/><Relationship Id="rId1" Type="http://schemas.openxmlformats.org/officeDocument/2006/relationships/slideLayout" Target="../slideLayouts/slideLayout13.xml"/><Relationship Id="rId6" Type="http://schemas.openxmlformats.org/officeDocument/2006/relationships/oleObject" Target="../embeddings/oleObject491.bin"/><Relationship Id="rId11" Type="http://schemas.openxmlformats.org/officeDocument/2006/relationships/image" Target="../media/image459.wmf"/><Relationship Id="rId5" Type="http://schemas.openxmlformats.org/officeDocument/2006/relationships/image" Target="../media/image456.wmf"/><Relationship Id="rId15" Type="http://schemas.openxmlformats.org/officeDocument/2006/relationships/image" Target="../media/image461.wmf"/><Relationship Id="rId10" Type="http://schemas.openxmlformats.org/officeDocument/2006/relationships/oleObject" Target="../embeddings/oleObject493.bin"/><Relationship Id="rId4" Type="http://schemas.openxmlformats.org/officeDocument/2006/relationships/oleObject" Target="../embeddings/oleObject490.bin"/><Relationship Id="rId9" Type="http://schemas.openxmlformats.org/officeDocument/2006/relationships/image" Target="../media/image458.wmf"/><Relationship Id="rId14" Type="http://schemas.openxmlformats.org/officeDocument/2006/relationships/oleObject" Target="../embeddings/oleObject495.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499.bin"/><Relationship Id="rId13" Type="http://schemas.openxmlformats.org/officeDocument/2006/relationships/image" Target="../media/image467.wmf"/><Relationship Id="rId18" Type="http://schemas.openxmlformats.org/officeDocument/2006/relationships/oleObject" Target="../embeddings/oleObject504.bin"/><Relationship Id="rId3" Type="http://schemas.openxmlformats.org/officeDocument/2006/relationships/image" Target="../media/image462.wmf"/><Relationship Id="rId21" Type="http://schemas.openxmlformats.org/officeDocument/2006/relationships/image" Target="../media/image471.emf"/><Relationship Id="rId7" Type="http://schemas.openxmlformats.org/officeDocument/2006/relationships/image" Target="../media/image464.wmf"/><Relationship Id="rId12" Type="http://schemas.openxmlformats.org/officeDocument/2006/relationships/oleObject" Target="../embeddings/oleObject501.bin"/><Relationship Id="rId17" Type="http://schemas.openxmlformats.org/officeDocument/2006/relationships/image" Target="../media/image469.wmf"/><Relationship Id="rId2" Type="http://schemas.openxmlformats.org/officeDocument/2006/relationships/oleObject" Target="../embeddings/oleObject496.bin"/><Relationship Id="rId16" Type="http://schemas.openxmlformats.org/officeDocument/2006/relationships/oleObject" Target="../embeddings/oleObject503.bin"/><Relationship Id="rId20" Type="http://schemas.openxmlformats.org/officeDocument/2006/relationships/oleObject" Target="../embeddings/oleObject505.bin"/><Relationship Id="rId1" Type="http://schemas.openxmlformats.org/officeDocument/2006/relationships/slideLayout" Target="../slideLayouts/slideLayout13.xml"/><Relationship Id="rId6" Type="http://schemas.openxmlformats.org/officeDocument/2006/relationships/oleObject" Target="../embeddings/oleObject498.bin"/><Relationship Id="rId11" Type="http://schemas.openxmlformats.org/officeDocument/2006/relationships/image" Target="../media/image466.wmf"/><Relationship Id="rId24" Type="http://schemas.openxmlformats.org/officeDocument/2006/relationships/oleObject" Target="../embeddings/oleObject507.bin"/><Relationship Id="rId5" Type="http://schemas.openxmlformats.org/officeDocument/2006/relationships/image" Target="../media/image463.wmf"/><Relationship Id="rId15" Type="http://schemas.openxmlformats.org/officeDocument/2006/relationships/image" Target="../media/image468.wmf"/><Relationship Id="rId23" Type="http://schemas.openxmlformats.org/officeDocument/2006/relationships/image" Target="../media/image472.wmf"/><Relationship Id="rId10" Type="http://schemas.openxmlformats.org/officeDocument/2006/relationships/oleObject" Target="../embeddings/oleObject500.bin"/><Relationship Id="rId19" Type="http://schemas.openxmlformats.org/officeDocument/2006/relationships/image" Target="../media/image470.emf"/><Relationship Id="rId4" Type="http://schemas.openxmlformats.org/officeDocument/2006/relationships/oleObject" Target="../embeddings/oleObject497.bin"/><Relationship Id="rId9" Type="http://schemas.openxmlformats.org/officeDocument/2006/relationships/image" Target="../media/image465.wmf"/><Relationship Id="rId14" Type="http://schemas.openxmlformats.org/officeDocument/2006/relationships/oleObject" Target="../embeddings/oleObject502.bin"/><Relationship Id="rId22" Type="http://schemas.openxmlformats.org/officeDocument/2006/relationships/oleObject" Target="../embeddings/oleObject506.bin"/></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511.bin"/><Relationship Id="rId13" Type="http://schemas.openxmlformats.org/officeDocument/2006/relationships/image" Target="../media/image478.wmf"/><Relationship Id="rId18" Type="http://schemas.openxmlformats.org/officeDocument/2006/relationships/oleObject" Target="../embeddings/oleObject516.bin"/><Relationship Id="rId3" Type="http://schemas.openxmlformats.org/officeDocument/2006/relationships/image" Target="../media/image473.wmf"/><Relationship Id="rId21" Type="http://schemas.openxmlformats.org/officeDocument/2006/relationships/image" Target="../media/image482.wmf"/><Relationship Id="rId7" Type="http://schemas.openxmlformats.org/officeDocument/2006/relationships/image" Target="../media/image475.wmf"/><Relationship Id="rId12" Type="http://schemas.openxmlformats.org/officeDocument/2006/relationships/oleObject" Target="../embeddings/oleObject513.bin"/><Relationship Id="rId17" Type="http://schemas.openxmlformats.org/officeDocument/2006/relationships/image" Target="../media/image480.wmf"/><Relationship Id="rId2" Type="http://schemas.openxmlformats.org/officeDocument/2006/relationships/oleObject" Target="../embeddings/oleObject508.bin"/><Relationship Id="rId16" Type="http://schemas.openxmlformats.org/officeDocument/2006/relationships/oleObject" Target="../embeddings/oleObject515.bin"/><Relationship Id="rId20" Type="http://schemas.openxmlformats.org/officeDocument/2006/relationships/oleObject" Target="../embeddings/oleObject517.bin"/><Relationship Id="rId1" Type="http://schemas.openxmlformats.org/officeDocument/2006/relationships/slideLayout" Target="../slideLayouts/slideLayout13.xml"/><Relationship Id="rId6" Type="http://schemas.openxmlformats.org/officeDocument/2006/relationships/oleObject" Target="../embeddings/oleObject510.bin"/><Relationship Id="rId11" Type="http://schemas.openxmlformats.org/officeDocument/2006/relationships/image" Target="../media/image477.wmf"/><Relationship Id="rId5" Type="http://schemas.openxmlformats.org/officeDocument/2006/relationships/image" Target="../media/image474.wmf"/><Relationship Id="rId15" Type="http://schemas.openxmlformats.org/officeDocument/2006/relationships/image" Target="../media/image479.wmf"/><Relationship Id="rId23" Type="http://schemas.openxmlformats.org/officeDocument/2006/relationships/image" Target="../media/image483.wmf"/><Relationship Id="rId10" Type="http://schemas.openxmlformats.org/officeDocument/2006/relationships/oleObject" Target="../embeddings/oleObject512.bin"/><Relationship Id="rId19" Type="http://schemas.openxmlformats.org/officeDocument/2006/relationships/image" Target="../media/image481.wmf"/><Relationship Id="rId4" Type="http://schemas.openxmlformats.org/officeDocument/2006/relationships/oleObject" Target="../embeddings/oleObject509.bin"/><Relationship Id="rId9" Type="http://schemas.openxmlformats.org/officeDocument/2006/relationships/image" Target="../media/image476.wmf"/><Relationship Id="rId14" Type="http://schemas.openxmlformats.org/officeDocument/2006/relationships/oleObject" Target="../embeddings/oleObject514.bin"/><Relationship Id="rId22" Type="http://schemas.openxmlformats.org/officeDocument/2006/relationships/oleObject" Target="../embeddings/oleObject518.bin"/></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522.bin"/><Relationship Id="rId13" Type="http://schemas.openxmlformats.org/officeDocument/2006/relationships/image" Target="../media/image489.wmf"/><Relationship Id="rId3" Type="http://schemas.openxmlformats.org/officeDocument/2006/relationships/image" Target="../media/image484.emf"/><Relationship Id="rId7" Type="http://schemas.openxmlformats.org/officeDocument/2006/relationships/image" Target="../media/image486.wmf"/><Relationship Id="rId12" Type="http://schemas.openxmlformats.org/officeDocument/2006/relationships/oleObject" Target="../embeddings/oleObject524.bin"/><Relationship Id="rId2" Type="http://schemas.openxmlformats.org/officeDocument/2006/relationships/oleObject" Target="../embeddings/oleObject519.bin"/><Relationship Id="rId1" Type="http://schemas.openxmlformats.org/officeDocument/2006/relationships/slideLayout" Target="../slideLayouts/slideLayout13.xml"/><Relationship Id="rId6" Type="http://schemas.openxmlformats.org/officeDocument/2006/relationships/oleObject" Target="../embeddings/oleObject521.bin"/><Relationship Id="rId11" Type="http://schemas.openxmlformats.org/officeDocument/2006/relationships/image" Target="../media/image488.wmf"/><Relationship Id="rId5" Type="http://schemas.openxmlformats.org/officeDocument/2006/relationships/image" Target="../media/image485.wmf"/><Relationship Id="rId10" Type="http://schemas.openxmlformats.org/officeDocument/2006/relationships/oleObject" Target="../embeddings/oleObject523.bin"/><Relationship Id="rId4" Type="http://schemas.openxmlformats.org/officeDocument/2006/relationships/oleObject" Target="../embeddings/oleObject520.bin"/><Relationship Id="rId9" Type="http://schemas.openxmlformats.org/officeDocument/2006/relationships/image" Target="../media/image487.wmf"/></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528.bin"/><Relationship Id="rId13" Type="http://schemas.openxmlformats.org/officeDocument/2006/relationships/image" Target="../media/image494.wmf"/><Relationship Id="rId3" Type="http://schemas.openxmlformats.org/officeDocument/2006/relationships/image" Target="../media/image490.wmf"/><Relationship Id="rId7" Type="http://schemas.openxmlformats.org/officeDocument/2006/relationships/image" Target="../media/image300.wmf"/><Relationship Id="rId12" Type="http://schemas.openxmlformats.org/officeDocument/2006/relationships/oleObject" Target="../embeddings/oleObject530.bin"/><Relationship Id="rId2" Type="http://schemas.openxmlformats.org/officeDocument/2006/relationships/oleObject" Target="../embeddings/oleObject525.bin"/><Relationship Id="rId1" Type="http://schemas.openxmlformats.org/officeDocument/2006/relationships/slideLayout" Target="../slideLayouts/slideLayout13.xml"/><Relationship Id="rId6" Type="http://schemas.openxmlformats.org/officeDocument/2006/relationships/oleObject" Target="../embeddings/oleObject527.bin"/><Relationship Id="rId11" Type="http://schemas.openxmlformats.org/officeDocument/2006/relationships/image" Target="../media/image493.wmf"/><Relationship Id="rId5" Type="http://schemas.openxmlformats.org/officeDocument/2006/relationships/image" Target="../media/image491.wmf"/><Relationship Id="rId15" Type="http://schemas.openxmlformats.org/officeDocument/2006/relationships/image" Target="../media/image495.wmf"/><Relationship Id="rId10" Type="http://schemas.openxmlformats.org/officeDocument/2006/relationships/oleObject" Target="../embeddings/oleObject529.bin"/><Relationship Id="rId4" Type="http://schemas.openxmlformats.org/officeDocument/2006/relationships/oleObject" Target="../embeddings/oleObject526.bin"/><Relationship Id="rId9" Type="http://schemas.openxmlformats.org/officeDocument/2006/relationships/image" Target="../media/image492.wmf"/><Relationship Id="rId14" Type="http://schemas.openxmlformats.org/officeDocument/2006/relationships/oleObject" Target="../embeddings/oleObject531.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535.bin"/><Relationship Id="rId13" Type="http://schemas.openxmlformats.org/officeDocument/2006/relationships/image" Target="../media/image501.wmf"/><Relationship Id="rId3" Type="http://schemas.openxmlformats.org/officeDocument/2006/relationships/image" Target="../media/image496.wmf"/><Relationship Id="rId7" Type="http://schemas.openxmlformats.org/officeDocument/2006/relationships/image" Target="../media/image498.wmf"/><Relationship Id="rId12" Type="http://schemas.openxmlformats.org/officeDocument/2006/relationships/oleObject" Target="../embeddings/oleObject537.bin"/><Relationship Id="rId17" Type="http://schemas.openxmlformats.org/officeDocument/2006/relationships/image" Target="../media/image503.wmf"/><Relationship Id="rId2" Type="http://schemas.openxmlformats.org/officeDocument/2006/relationships/oleObject" Target="../embeddings/oleObject532.bin"/><Relationship Id="rId16" Type="http://schemas.openxmlformats.org/officeDocument/2006/relationships/oleObject" Target="../embeddings/oleObject539.bin"/><Relationship Id="rId1" Type="http://schemas.openxmlformats.org/officeDocument/2006/relationships/slideLayout" Target="../slideLayouts/slideLayout13.xml"/><Relationship Id="rId6" Type="http://schemas.openxmlformats.org/officeDocument/2006/relationships/oleObject" Target="../embeddings/oleObject534.bin"/><Relationship Id="rId11" Type="http://schemas.openxmlformats.org/officeDocument/2006/relationships/image" Target="../media/image500.wmf"/><Relationship Id="rId5" Type="http://schemas.openxmlformats.org/officeDocument/2006/relationships/image" Target="../media/image497.wmf"/><Relationship Id="rId15" Type="http://schemas.openxmlformats.org/officeDocument/2006/relationships/image" Target="../media/image502.wmf"/><Relationship Id="rId10" Type="http://schemas.openxmlformats.org/officeDocument/2006/relationships/oleObject" Target="../embeddings/oleObject536.bin"/><Relationship Id="rId4" Type="http://schemas.openxmlformats.org/officeDocument/2006/relationships/oleObject" Target="../embeddings/oleObject533.bin"/><Relationship Id="rId9" Type="http://schemas.openxmlformats.org/officeDocument/2006/relationships/image" Target="../media/image499.wmf"/><Relationship Id="rId14" Type="http://schemas.openxmlformats.org/officeDocument/2006/relationships/oleObject" Target="../embeddings/oleObject538.bin"/></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543.bin"/><Relationship Id="rId13" Type="http://schemas.openxmlformats.org/officeDocument/2006/relationships/image" Target="../media/image509.wmf"/><Relationship Id="rId18" Type="http://schemas.openxmlformats.org/officeDocument/2006/relationships/oleObject" Target="../embeddings/oleObject548.bin"/><Relationship Id="rId3" Type="http://schemas.openxmlformats.org/officeDocument/2006/relationships/image" Target="../media/image504.wmf"/><Relationship Id="rId7" Type="http://schemas.openxmlformats.org/officeDocument/2006/relationships/image" Target="../media/image506.wmf"/><Relationship Id="rId12" Type="http://schemas.openxmlformats.org/officeDocument/2006/relationships/oleObject" Target="../embeddings/oleObject545.bin"/><Relationship Id="rId17" Type="http://schemas.openxmlformats.org/officeDocument/2006/relationships/image" Target="../media/image511.wmf"/><Relationship Id="rId2" Type="http://schemas.openxmlformats.org/officeDocument/2006/relationships/oleObject" Target="../embeddings/oleObject540.bin"/><Relationship Id="rId16" Type="http://schemas.openxmlformats.org/officeDocument/2006/relationships/oleObject" Target="../embeddings/oleObject547.bin"/><Relationship Id="rId1" Type="http://schemas.openxmlformats.org/officeDocument/2006/relationships/slideLayout" Target="../slideLayouts/slideLayout13.xml"/><Relationship Id="rId6" Type="http://schemas.openxmlformats.org/officeDocument/2006/relationships/oleObject" Target="../embeddings/oleObject542.bin"/><Relationship Id="rId11" Type="http://schemas.openxmlformats.org/officeDocument/2006/relationships/image" Target="../media/image508.wmf"/><Relationship Id="rId5" Type="http://schemas.openxmlformats.org/officeDocument/2006/relationships/image" Target="../media/image505.wmf"/><Relationship Id="rId15" Type="http://schemas.openxmlformats.org/officeDocument/2006/relationships/image" Target="../media/image510.wmf"/><Relationship Id="rId10" Type="http://schemas.openxmlformats.org/officeDocument/2006/relationships/oleObject" Target="../embeddings/oleObject544.bin"/><Relationship Id="rId19" Type="http://schemas.openxmlformats.org/officeDocument/2006/relationships/image" Target="../media/image512.wmf"/><Relationship Id="rId4" Type="http://schemas.openxmlformats.org/officeDocument/2006/relationships/oleObject" Target="../embeddings/oleObject541.bin"/><Relationship Id="rId9" Type="http://schemas.openxmlformats.org/officeDocument/2006/relationships/image" Target="../media/image507.wmf"/><Relationship Id="rId14" Type="http://schemas.openxmlformats.org/officeDocument/2006/relationships/oleObject" Target="../embeddings/oleObject546.bin"/></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552.bin"/><Relationship Id="rId13" Type="http://schemas.openxmlformats.org/officeDocument/2006/relationships/image" Target="../media/image518.wmf"/><Relationship Id="rId18" Type="http://schemas.openxmlformats.org/officeDocument/2006/relationships/oleObject" Target="../embeddings/oleObject558.bin"/><Relationship Id="rId3" Type="http://schemas.openxmlformats.org/officeDocument/2006/relationships/image" Target="../media/image513.wmf"/><Relationship Id="rId21" Type="http://schemas.openxmlformats.org/officeDocument/2006/relationships/image" Target="../media/image521.wmf"/><Relationship Id="rId7" Type="http://schemas.openxmlformats.org/officeDocument/2006/relationships/image" Target="../media/image515.wmf"/><Relationship Id="rId12" Type="http://schemas.openxmlformats.org/officeDocument/2006/relationships/oleObject" Target="../embeddings/oleObject554.bin"/><Relationship Id="rId17" Type="http://schemas.openxmlformats.org/officeDocument/2006/relationships/oleObject" Target="../embeddings/oleObject557.bin"/><Relationship Id="rId2" Type="http://schemas.openxmlformats.org/officeDocument/2006/relationships/oleObject" Target="../embeddings/oleObject549.bin"/><Relationship Id="rId16" Type="http://schemas.openxmlformats.org/officeDocument/2006/relationships/oleObject" Target="../embeddings/oleObject556.bin"/><Relationship Id="rId20" Type="http://schemas.openxmlformats.org/officeDocument/2006/relationships/oleObject" Target="../embeddings/oleObject559.bin"/><Relationship Id="rId1" Type="http://schemas.openxmlformats.org/officeDocument/2006/relationships/slideLayout" Target="../slideLayouts/slideLayout13.xml"/><Relationship Id="rId6" Type="http://schemas.openxmlformats.org/officeDocument/2006/relationships/oleObject" Target="../embeddings/oleObject551.bin"/><Relationship Id="rId11" Type="http://schemas.openxmlformats.org/officeDocument/2006/relationships/image" Target="../media/image517.wmf"/><Relationship Id="rId5" Type="http://schemas.openxmlformats.org/officeDocument/2006/relationships/image" Target="../media/image514.wmf"/><Relationship Id="rId15" Type="http://schemas.openxmlformats.org/officeDocument/2006/relationships/image" Target="../media/image519.wmf"/><Relationship Id="rId23" Type="http://schemas.openxmlformats.org/officeDocument/2006/relationships/image" Target="../media/image522.wmf"/><Relationship Id="rId10" Type="http://schemas.openxmlformats.org/officeDocument/2006/relationships/oleObject" Target="../embeddings/oleObject553.bin"/><Relationship Id="rId19" Type="http://schemas.openxmlformats.org/officeDocument/2006/relationships/image" Target="../media/image520.wmf"/><Relationship Id="rId4" Type="http://schemas.openxmlformats.org/officeDocument/2006/relationships/oleObject" Target="../embeddings/oleObject550.bin"/><Relationship Id="rId9" Type="http://schemas.openxmlformats.org/officeDocument/2006/relationships/image" Target="../media/image516.wmf"/><Relationship Id="rId14" Type="http://schemas.openxmlformats.org/officeDocument/2006/relationships/oleObject" Target="../embeddings/oleObject555.bin"/><Relationship Id="rId22" Type="http://schemas.openxmlformats.org/officeDocument/2006/relationships/oleObject" Target="../embeddings/oleObject560.bin"/></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564.bin"/><Relationship Id="rId13" Type="http://schemas.openxmlformats.org/officeDocument/2006/relationships/image" Target="../media/image528.wmf"/><Relationship Id="rId18" Type="http://schemas.openxmlformats.org/officeDocument/2006/relationships/oleObject" Target="../embeddings/oleObject569.bin"/><Relationship Id="rId3" Type="http://schemas.openxmlformats.org/officeDocument/2006/relationships/image" Target="../media/image523.wmf"/><Relationship Id="rId7" Type="http://schemas.openxmlformats.org/officeDocument/2006/relationships/image" Target="../media/image525.wmf"/><Relationship Id="rId12" Type="http://schemas.openxmlformats.org/officeDocument/2006/relationships/oleObject" Target="../embeddings/oleObject566.bin"/><Relationship Id="rId17" Type="http://schemas.openxmlformats.org/officeDocument/2006/relationships/image" Target="../media/image530.wmf"/><Relationship Id="rId2" Type="http://schemas.openxmlformats.org/officeDocument/2006/relationships/oleObject" Target="../embeddings/oleObject561.bin"/><Relationship Id="rId16" Type="http://schemas.openxmlformats.org/officeDocument/2006/relationships/oleObject" Target="../embeddings/oleObject568.bin"/><Relationship Id="rId1" Type="http://schemas.openxmlformats.org/officeDocument/2006/relationships/slideLayout" Target="../slideLayouts/slideLayout13.xml"/><Relationship Id="rId6" Type="http://schemas.openxmlformats.org/officeDocument/2006/relationships/oleObject" Target="../embeddings/oleObject563.bin"/><Relationship Id="rId11" Type="http://schemas.openxmlformats.org/officeDocument/2006/relationships/image" Target="../media/image527.wmf"/><Relationship Id="rId5" Type="http://schemas.openxmlformats.org/officeDocument/2006/relationships/image" Target="../media/image524.wmf"/><Relationship Id="rId15" Type="http://schemas.openxmlformats.org/officeDocument/2006/relationships/image" Target="../media/image529.wmf"/><Relationship Id="rId10" Type="http://schemas.openxmlformats.org/officeDocument/2006/relationships/oleObject" Target="../embeddings/oleObject565.bin"/><Relationship Id="rId19" Type="http://schemas.openxmlformats.org/officeDocument/2006/relationships/image" Target="../media/image531.wmf"/><Relationship Id="rId4" Type="http://schemas.openxmlformats.org/officeDocument/2006/relationships/oleObject" Target="../embeddings/oleObject562.bin"/><Relationship Id="rId9" Type="http://schemas.openxmlformats.org/officeDocument/2006/relationships/image" Target="../media/image526.wmf"/><Relationship Id="rId14" Type="http://schemas.openxmlformats.org/officeDocument/2006/relationships/oleObject" Target="../embeddings/oleObject567.bin"/></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573.bin"/><Relationship Id="rId13" Type="http://schemas.openxmlformats.org/officeDocument/2006/relationships/image" Target="../media/image537.wmf"/><Relationship Id="rId3" Type="http://schemas.openxmlformats.org/officeDocument/2006/relationships/image" Target="../media/image532.wmf"/><Relationship Id="rId7" Type="http://schemas.openxmlformats.org/officeDocument/2006/relationships/image" Target="../media/image534.wmf"/><Relationship Id="rId12" Type="http://schemas.openxmlformats.org/officeDocument/2006/relationships/oleObject" Target="../embeddings/oleObject575.bin"/><Relationship Id="rId17" Type="http://schemas.openxmlformats.org/officeDocument/2006/relationships/image" Target="../media/image539.wmf"/><Relationship Id="rId2" Type="http://schemas.openxmlformats.org/officeDocument/2006/relationships/oleObject" Target="../embeddings/oleObject570.bin"/><Relationship Id="rId16" Type="http://schemas.openxmlformats.org/officeDocument/2006/relationships/oleObject" Target="../embeddings/oleObject577.bin"/><Relationship Id="rId1" Type="http://schemas.openxmlformats.org/officeDocument/2006/relationships/slideLayout" Target="../slideLayouts/slideLayout13.xml"/><Relationship Id="rId6" Type="http://schemas.openxmlformats.org/officeDocument/2006/relationships/oleObject" Target="../embeddings/oleObject572.bin"/><Relationship Id="rId11" Type="http://schemas.openxmlformats.org/officeDocument/2006/relationships/image" Target="../media/image536.wmf"/><Relationship Id="rId5" Type="http://schemas.openxmlformats.org/officeDocument/2006/relationships/image" Target="../media/image533.wmf"/><Relationship Id="rId15" Type="http://schemas.openxmlformats.org/officeDocument/2006/relationships/image" Target="../media/image538.wmf"/><Relationship Id="rId10" Type="http://schemas.openxmlformats.org/officeDocument/2006/relationships/oleObject" Target="../embeddings/oleObject574.bin"/><Relationship Id="rId4" Type="http://schemas.openxmlformats.org/officeDocument/2006/relationships/oleObject" Target="../embeddings/oleObject571.bin"/><Relationship Id="rId9" Type="http://schemas.openxmlformats.org/officeDocument/2006/relationships/image" Target="../media/image535.wmf"/><Relationship Id="rId14" Type="http://schemas.openxmlformats.org/officeDocument/2006/relationships/oleObject" Target="../embeddings/oleObject576.bin"/></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581.bin"/><Relationship Id="rId13" Type="http://schemas.openxmlformats.org/officeDocument/2006/relationships/image" Target="../media/image545.wmf"/><Relationship Id="rId3" Type="http://schemas.openxmlformats.org/officeDocument/2006/relationships/image" Target="../media/image540.wmf"/><Relationship Id="rId7" Type="http://schemas.openxmlformats.org/officeDocument/2006/relationships/image" Target="../media/image542.wmf"/><Relationship Id="rId12" Type="http://schemas.openxmlformats.org/officeDocument/2006/relationships/oleObject" Target="../embeddings/oleObject583.bin"/><Relationship Id="rId2" Type="http://schemas.openxmlformats.org/officeDocument/2006/relationships/oleObject" Target="../embeddings/oleObject578.bin"/><Relationship Id="rId1" Type="http://schemas.openxmlformats.org/officeDocument/2006/relationships/slideLayout" Target="../slideLayouts/slideLayout13.xml"/><Relationship Id="rId6" Type="http://schemas.openxmlformats.org/officeDocument/2006/relationships/oleObject" Target="../embeddings/oleObject580.bin"/><Relationship Id="rId11" Type="http://schemas.openxmlformats.org/officeDocument/2006/relationships/image" Target="../media/image544.wmf"/><Relationship Id="rId5" Type="http://schemas.openxmlformats.org/officeDocument/2006/relationships/image" Target="../media/image541.wmf"/><Relationship Id="rId10" Type="http://schemas.openxmlformats.org/officeDocument/2006/relationships/oleObject" Target="../embeddings/oleObject582.bin"/><Relationship Id="rId4" Type="http://schemas.openxmlformats.org/officeDocument/2006/relationships/oleObject" Target="../embeddings/oleObject579.bin"/><Relationship Id="rId9" Type="http://schemas.openxmlformats.org/officeDocument/2006/relationships/image" Target="../media/image543.wmf"/></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587.bin"/><Relationship Id="rId13" Type="http://schemas.openxmlformats.org/officeDocument/2006/relationships/image" Target="../media/image551.wmf"/><Relationship Id="rId18" Type="http://schemas.openxmlformats.org/officeDocument/2006/relationships/oleObject" Target="../embeddings/oleObject592.bin"/><Relationship Id="rId3" Type="http://schemas.openxmlformats.org/officeDocument/2006/relationships/image" Target="../media/image546.wmf"/><Relationship Id="rId21" Type="http://schemas.openxmlformats.org/officeDocument/2006/relationships/image" Target="../media/image555.wmf"/><Relationship Id="rId7" Type="http://schemas.openxmlformats.org/officeDocument/2006/relationships/image" Target="../media/image548.wmf"/><Relationship Id="rId12" Type="http://schemas.openxmlformats.org/officeDocument/2006/relationships/oleObject" Target="../embeddings/oleObject589.bin"/><Relationship Id="rId17" Type="http://schemas.openxmlformats.org/officeDocument/2006/relationships/image" Target="../media/image553.wmf"/><Relationship Id="rId2" Type="http://schemas.openxmlformats.org/officeDocument/2006/relationships/oleObject" Target="../embeddings/oleObject584.bin"/><Relationship Id="rId16" Type="http://schemas.openxmlformats.org/officeDocument/2006/relationships/oleObject" Target="../embeddings/oleObject591.bin"/><Relationship Id="rId20" Type="http://schemas.openxmlformats.org/officeDocument/2006/relationships/oleObject" Target="../embeddings/oleObject593.bin"/><Relationship Id="rId1" Type="http://schemas.openxmlformats.org/officeDocument/2006/relationships/slideLayout" Target="../slideLayouts/slideLayout12.xml"/><Relationship Id="rId6" Type="http://schemas.openxmlformats.org/officeDocument/2006/relationships/oleObject" Target="../embeddings/oleObject586.bin"/><Relationship Id="rId11" Type="http://schemas.openxmlformats.org/officeDocument/2006/relationships/image" Target="../media/image550.wmf"/><Relationship Id="rId5" Type="http://schemas.openxmlformats.org/officeDocument/2006/relationships/image" Target="../media/image547.wmf"/><Relationship Id="rId15" Type="http://schemas.openxmlformats.org/officeDocument/2006/relationships/image" Target="../media/image552.wmf"/><Relationship Id="rId23" Type="http://schemas.openxmlformats.org/officeDocument/2006/relationships/image" Target="../media/image556.wmf"/><Relationship Id="rId10" Type="http://schemas.openxmlformats.org/officeDocument/2006/relationships/oleObject" Target="../embeddings/oleObject588.bin"/><Relationship Id="rId19" Type="http://schemas.openxmlformats.org/officeDocument/2006/relationships/image" Target="../media/image554.wmf"/><Relationship Id="rId4" Type="http://schemas.openxmlformats.org/officeDocument/2006/relationships/oleObject" Target="../embeddings/oleObject585.bin"/><Relationship Id="rId9" Type="http://schemas.openxmlformats.org/officeDocument/2006/relationships/image" Target="../media/image549.wmf"/><Relationship Id="rId14" Type="http://schemas.openxmlformats.org/officeDocument/2006/relationships/oleObject" Target="../embeddings/oleObject590.bin"/><Relationship Id="rId22" Type="http://schemas.openxmlformats.org/officeDocument/2006/relationships/oleObject" Target="../embeddings/oleObject594.bin"/></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598.bin"/><Relationship Id="rId13" Type="http://schemas.openxmlformats.org/officeDocument/2006/relationships/image" Target="../media/image562.wmf"/><Relationship Id="rId18" Type="http://schemas.openxmlformats.org/officeDocument/2006/relationships/oleObject" Target="../embeddings/oleObject603.bin"/><Relationship Id="rId26" Type="http://schemas.openxmlformats.org/officeDocument/2006/relationships/oleObject" Target="../embeddings/oleObject607.bin"/><Relationship Id="rId3" Type="http://schemas.openxmlformats.org/officeDocument/2006/relationships/image" Target="../media/image557.wmf"/><Relationship Id="rId21" Type="http://schemas.openxmlformats.org/officeDocument/2006/relationships/image" Target="../media/image566.wmf"/><Relationship Id="rId7" Type="http://schemas.openxmlformats.org/officeDocument/2006/relationships/image" Target="../media/image559.wmf"/><Relationship Id="rId12" Type="http://schemas.openxmlformats.org/officeDocument/2006/relationships/oleObject" Target="../embeddings/oleObject600.bin"/><Relationship Id="rId17" Type="http://schemas.openxmlformats.org/officeDocument/2006/relationships/image" Target="../media/image564.wmf"/><Relationship Id="rId25" Type="http://schemas.openxmlformats.org/officeDocument/2006/relationships/image" Target="../media/image568.wmf"/><Relationship Id="rId2" Type="http://schemas.openxmlformats.org/officeDocument/2006/relationships/oleObject" Target="../embeddings/oleObject595.bin"/><Relationship Id="rId16" Type="http://schemas.openxmlformats.org/officeDocument/2006/relationships/oleObject" Target="../embeddings/oleObject602.bin"/><Relationship Id="rId20" Type="http://schemas.openxmlformats.org/officeDocument/2006/relationships/oleObject" Target="../embeddings/oleObject604.bin"/><Relationship Id="rId1" Type="http://schemas.openxmlformats.org/officeDocument/2006/relationships/slideLayout" Target="../slideLayouts/slideLayout13.xml"/><Relationship Id="rId6" Type="http://schemas.openxmlformats.org/officeDocument/2006/relationships/oleObject" Target="../embeddings/oleObject597.bin"/><Relationship Id="rId11" Type="http://schemas.openxmlformats.org/officeDocument/2006/relationships/image" Target="../media/image561.wmf"/><Relationship Id="rId24" Type="http://schemas.openxmlformats.org/officeDocument/2006/relationships/oleObject" Target="../embeddings/oleObject606.bin"/><Relationship Id="rId5" Type="http://schemas.openxmlformats.org/officeDocument/2006/relationships/image" Target="../media/image558.wmf"/><Relationship Id="rId15" Type="http://schemas.openxmlformats.org/officeDocument/2006/relationships/image" Target="../media/image563.wmf"/><Relationship Id="rId23" Type="http://schemas.openxmlformats.org/officeDocument/2006/relationships/image" Target="../media/image567.wmf"/><Relationship Id="rId10" Type="http://schemas.openxmlformats.org/officeDocument/2006/relationships/oleObject" Target="../embeddings/oleObject599.bin"/><Relationship Id="rId19" Type="http://schemas.openxmlformats.org/officeDocument/2006/relationships/image" Target="../media/image565.wmf"/><Relationship Id="rId4" Type="http://schemas.openxmlformats.org/officeDocument/2006/relationships/oleObject" Target="../embeddings/oleObject596.bin"/><Relationship Id="rId9" Type="http://schemas.openxmlformats.org/officeDocument/2006/relationships/image" Target="../media/image560.wmf"/><Relationship Id="rId14" Type="http://schemas.openxmlformats.org/officeDocument/2006/relationships/oleObject" Target="../embeddings/oleObject601.bin"/><Relationship Id="rId22" Type="http://schemas.openxmlformats.org/officeDocument/2006/relationships/oleObject" Target="../embeddings/oleObject605.bin"/><Relationship Id="rId27" Type="http://schemas.openxmlformats.org/officeDocument/2006/relationships/image" Target="../media/image569.wmf"/></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611.bin"/><Relationship Id="rId3" Type="http://schemas.openxmlformats.org/officeDocument/2006/relationships/image" Target="../media/image570.wmf"/><Relationship Id="rId7" Type="http://schemas.openxmlformats.org/officeDocument/2006/relationships/image" Target="../media/image572.wmf"/><Relationship Id="rId2" Type="http://schemas.openxmlformats.org/officeDocument/2006/relationships/oleObject" Target="../embeddings/oleObject608.bin"/><Relationship Id="rId1" Type="http://schemas.openxmlformats.org/officeDocument/2006/relationships/slideLayout" Target="../slideLayouts/slideLayout13.xml"/><Relationship Id="rId6" Type="http://schemas.openxmlformats.org/officeDocument/2006/relationships/oleObject" Target="../embeddings/oleObject610.bin"/><Relationship Id="rId11" Type="http://schemas.openxmlformats.org/officeDocument/2006/relationships/image" Target="../media/image574.wmf"/><Relationship Id="rId5" Type="http://schemas.openxmlformats.org/officeDocument/2006/relationships/image" Target="../media/image571.wmf"/><Relationship Id="rId10" Type="http://schemas.openxmlformats.org/officeDocument/2006/relationships/oleObject" Target="../embeddings/oleObject612.bin"/><Relationship Id="rId4" Type="http://schemas.openxmlformats.org/officeDocument/2006/relationships/oleObject" Target="../embeddings/oleObject609.bin"/><Relationship Id="rId9" Type="http://schemas.openxmlformats.org/officeDocument/2006/relationships/image" Target="../media/image573.wmf"/></Relationships>
</file>

<file path=ppt/slides/_rels/slide89.xml.rels><?xml version="1.0" encoding="UTF-8" standalone="yes"?>
<Relationships xmlns="http://schemas.openxmlformats.org/package/2006/relationships"><Relationship Id="rId3" Type="http://schemas.openxmlformats.org/officeDocument/2006/relationships/image" Target="../media/image575.wmf"/><Relationship Id="rId7" Type="http://schemas.openxmlformats.org/officeDocument/2006/relationships/image" Target="../media/image577.wmf"/><Relationship Id="rId2" Type="http://schemas.openxmlformats.org/officeDocument/2006/relationships/oleObject" Target="../embeddings/oleObject613.bin"/><Relationship Id="rId1" Type="http://schemas.openxmlformats.org/officeDocument/2006/relationships/slideLayout" Target="../slideLayouts/slideLayout13.xml"/><Relationship Id="rId6" Type="http://schemas.openxmlformats.org/officeDocument/2006/relationships/oleObject" Target="../embeddings/oleObject615.bin"/><Relationship Id="rId5" Type="http://schemas.openxmlformats.org/officeDocument/2006/relationships/image" Target="../media/image576.wmf"/><Relationship Id="rId4" Type="http://schemas.openxmlformats.org/officeDocument/2006/relationships/oleObject" Target="../embeddings/oleObject614.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4.wmf"/><Relationship Id="rId3" Type="http://schemas.openxmlformats.org/officeDocument/2006/relationships/image" Target="../media/image9.wmf"/><Relationship Id="rId7" Type="http://schemas.openxmlformats.org/officeDocument/2006/relationships/image" Target="../media/image11.wmf"/><Relationship Id="rId12" Type="http://schemas.openxmlformats.org/officeDocument/2006/relationships/oleObject" Target="../embeddings/oleObject6.bin"/><Relationship Id="rId2" Type="http://schemas.openxmlformats.org/officeDocument/2006/relationships/oleObject" Target="../embeddings/oleObject1.bin"/><Relationship Id="rId1" Type="http://schemas.openxmlformats.org/officeDocument/2006/relationships/slideLayout" Target="../slideLayouts/slideLayout12.xml"/><Relationship Id="rId6" Type="http://schemas.openxmlformats.org/officeDocument/2006/relationships/oleObject" Target="../embeddings/oleObject3.bin"/><Relationship Id="rId11" Type="http://schemas.openxmlformats.org/officeDocument/2006/relationships/image" Target="../media/image13.wmf"/><Relationship Id="rId5" Type="http://schemas.openxmlformats.org/officeDocument/2006/relationships/image" Target="../media/image10.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2.wmf"/></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619.bin"/><Relationship Id="rId13" Type="http://schemas.openxmlformats.org/officeDocument/2006/relationships/image" Target="../media/image560.wmf"/><Relationship Id="rId18" Type="http://schemas.openxmlformats.org/officeDocument/2006/relationships/oleObject" Target="../embeddings/oleObject624.bin"/><Relationship Id="rId26" Type="http://schemas.openxmlformats.org/officeDocument/2006/relationships/oleObject" Target="../embeddings/oleObject628.bin"/><Relationship Id="rId3" Type="http://schemas.openxmlformats.org/officeDocument/2006/relationships/image" Target="../media/image563.wmf"/><Relationship Id="rId21" Type="http://schemas.openxmlformats.org/officeDocument/2006/relationships/image" Target="../media/image580.wmf"/><Relationship Id="rId7" Type="http://schemas.openxmlformats.org/officeDocument/2006/relationships/image" Target="../media/image557.wmf"/><Relationship Id="rId12" Type="http://schemas.openxmlformats.org/officeDocument/2006/relationships/oleObject" Target="../embeddings/oleObject621.bin"/><Relationship Id="rId17" Type="http://schemas.openxmlformats.org/officeDocument/2006/relationships/image" Target="../media/image562.wmf"/><Relationship Id="rId25" Type="http://schemas.openxmlformats.org/officeDocument/2006/relationships/image" Target="../media/image582.wmf"/><Relationship Id="rId2" Type="http://schemas.openxmlformats.org/officeDocument/2006/relationships/oleObject" Target="../embeddings/oleObject616.bin"/><Relationship Id="rId16" Type="http://schemas.openxmlformats.org/officeDocument/2006/relationships/oleObject" Target="../embeddings/oleObject623.bin"/><Relationship Id="rId20" Type="http://schemas.openxmlformats.org/officeDocument/2006/relationships/oleObject" Target="../embeddings/oleObject625.bin"/><Relationship Id="rId29" Type="http://schemas.openxmlformats.org/officeDocument/2006/relationships/image" Target="../media/image584.wmf"/><Relationship Id="rId1" Type="http://schemas.openxmlformats.org/officeDocument/2006/relationships/slideLayout" Target="../slideLayouts/slideLayout13.xml"/><Relationship Id="rId6" Type="http://schemas.openxmlformats.org/officeDocument/2006/relationships/oleObject" Target="../embeddings/oleObject618.bin"/><Relationship Id="rId11" Type="http://schemas.openxmlformats.org/officeDocument/2006/relationships/image" Target="../media/image559.wmf"/><Relationship Id="rId24" Type="http://schemas.openxmlformats.org/officeDocument/2006/relationships/oleObject" Target="../embeddings/oleObject627.bin"/><Relationship Id="rId5" Type="http://schemas.openxmlformats.org/officeDocument/2006/relationships/image" Target="../media/image578.wmf"/><Relationship Id="rId15" Type="http://schemas.openxmlformats.org/officeDocument/2006/relationships/image" Target="../media/image561.wmf"/><Relationship Id="rId23" Type="http://schemas.openxmlformats.org/officeDocument/2006/relationships/image" Target="../media/image581.wmf"/><Relationship Id="rId28" Type="http://schemas.openxmlformats.org/officeDocument/2006/relationships/oleObject" Target="../embeddings/oleObject629.bin"/><Relationship Id="rId10" Type="http://schemas.openxmlformats.org/officeDocument/2006/relationships/oleObject" Target="../embeddings/oleObject620.bin"/><Relationship Id="rId19" Type="http://schemas.openxmlformats.org/officeDocument/2006/relationships/image" Target="../media/image579.wmf"/><Relationship Id="rId4" Type="http://schemas.openxmlformats.org/officeDocument/2006/relationships/oleObject" Target="../embeddings/oleObject617.bin"/><Relationship Id="rId9" Type="http://schemas.openxmlformats.org/officeDocument/2006/relationships/image" Target="../media/image558.wmf"/><Relationship Id="rId14" Type="http://schemas.openxmlformats.org/officeDocument/2006/relationships/oleObject" Target="../embeddings/oleObject622.bin"/><Relationship Id="rId22" Type="http://schemas.openxmlformats.org/officeDocument/2006/relationships/oleObject" Target="../embeddings/oleObject626.bin"/><Relationship Id="rId27" Type="http://schemas.openxmlformats.org/officeDocument/2006/relationships/image" Target="../media/image583.wmf"/></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633.bin"/><Relationship Id="rId3" Type="http://schemas.openxmlformats.org/officeDocument/2006/relationships/image" Target="../media/image585.wmf"/><Relationship Id="rId7" Type="http://schemas.openxmlformats.org/officeDocument/2006/relationships/image" Target="../media/image587.wmf"/><Relationship Id="rId2" Type="http://schemas.openxmlformats.org/officeDocument/2006/relationships/oleObject" Target="../embeddings/oleObject630.bin"/><Relationship Id="rId1" Type="http://schemas.openxmlformats.org/officeDocument/2006/relationships/slideLayout" Target="../slideLayouts/slideLayout13.xml"/><Relationship Id="rId6" Type="http://schemas.openxmlformats.org/officeDocument/2006/relationships/oleObject" Target="../embeddings/oleObject632.bin"/><Relationship Id="rId5" Type="http://schemas.openxmlformats.org/officeDocument/2006/relationships/image" Target="../media/image586.wmf"/><Relationship Id="rId4" Type="http://schemas.openxmlformats.org/officeDocument/2006/relationships/oleObject" Target="../embeddings/oleObject631.bin"/><Relationship Id="rId9" Type="http://schemas.openxmlformats.org/officeDocument/2006/relationships/image" Target="../media/image588.wmf"/></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637.bin"/><Relationship Id="rId3" Type="http://schemas.openxmlformats.org/officeDocument/2006/relationships/image" Target="../media/image589.wmf"/><Relationship Id="rId7" Type="http://schemas.openxmlformats.org/officeDocument/2006/relationships/image" Target="../media/image591.wmf"/><Relationship Id="rId2" Type="http://schemas.openxmlformats.org/officeDocument/2006/relationships/oleObject" Target="../embeddings/oleObject634.bin"/><Relationship Id="rId1" Type="http://schemas.openxmlformats.org/officeDocument/2006/relationships/slideLayout" Target="../slideLayouts/slideLayout13.xml"/><Relationship Id="rId6" Type="http://schemas.openxmlformats.org/officeDocument/2006/relationships/oleObject" Target="../embeddings/oleObject636.bin"/><Relationship Id="rId11" Type="http://schemas.openxmlformats.org/officeDocument/2006/relationships/image" Target="../media/image593.wmf"/><Relationship Id="rId5" Type="http://schemas.openxmlformats.org/officeDocument/2006/relationships/image" Target="../media/image590.wmf"/><Relationship Id="rId10" Type="http://schemas.openxmlformats.org/officeDocument/2006/relationships/oleObject" Target="../embeddings/oleObject638.bin"/><Relationship Id="rId4" Type="http://schemas.openxmlformats.org/officeDocument/2006/relationships/oleObject" Target="../embeddings/oleObject635.bin"/><Relationship Id="rId9" Type="http://schemas.openxmlformats.org/officeDocument/2006/relationships/image" Target="../media/image592.wmf"/></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642.bin"/><Relationship Id="rId13" Type="http://schemas.openxmlformats.org/officeDocument/2006/relationships/image" Target="../media/image599.wmf"/><Relationship Id="rId3" Type="http://schemas.openxmlformats.org/officeDocument/2006/relationships/image" Target="../media/image594.wmf"/><Relationship Id="rId7" Type="http://schemas.openxmlformats.org/officeDocument/2006/relationships/image" Target="../media/image596.wmf"/><Relationship Id="rId12" Type="http://schemas.openxmlformats.org/officeDocument/2006/relationships/oleObject" Target="../embeddings/oleObject644.bin"/><Relationship Id="rId2" Type="http://schemas.openxmlformats.org/officeDocument/2006/relationships/oleObject" Target="../embeddings/oleObject639.bin"/><Relationship Id="rId1" Type="http://schemas.openxmlformats.org/officeDocument/2006/relationships/slideLayout" Target="../slideLayouts/slideLayout13.xml"/><Relationship Id="rId6" Type="http://schemas.openxmlformats.org/officeDocument/2006/relationships/oleObject" Target="../embeddings/oleObject641.bin"/><Relationship Id="rId11" Type="http://schemas.openxmlformats.org/officeDocument/2006/relationships/image" Target="../media/image598.wmf"/><Relationship Id="rId5" Type="http://schemas.openxmlformats.org/officeDocument/2006/relationships/image" Target="../media/image595.wmf"/><Relationship Id="rId15" Type="http://schemas.openxmlformats.org/officeDocument/2006/relationships/image" Target="../media/image600.wmf"/><Relationship Id="rId10" Type="http://schemas.openxmlformats.org/officeDocument/2006/relationships/oleObject" Target="../embeddings/oleObject643.bin"/><Relationship Id="rId4" Type="http://schemas.openxmlformats.org/officeDocument/2006/relationships/oleObject" Target="../embeddings/oleObject640.bin"/><Relationship Id="rId9" Type="http://schemas.openxmlformats.org/officeDocument/2006/relationships/image" Target="../media/image597.wmf"/><Relationship Id="rId14" Type="http://schemas.openxmlformats.org/officeDocument/2006/relationships/oleObject" Target="../embeddings/oleObject645.bin"/></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649.bin"/><Relationship Id="rId3" Type="http://schemas.openxmlformats.org/officeDocument/2006/relationships/image" Target="../media/image601.wmf"/><Relationship Id="rId7" Type="http://schemas.openxmlformats.org/officeDocument/2006/relationships/image" Target="../media/image603.wmf"/><Relationship Id="rId2" Type="http://schemas.openxmlformats.org/officeDocument/2006/relationships/oleObject" Target="../embeddings/oleObject646.bin"/><Relationship Id="rId1" Type="http://schemas.openxmlformats.org/officeDocument/2006/relationships/slideLayout" Target="../slideLayouts/slideLayout12.xml"/><Relationship Id="rId6" Type="http://schemas.openxmlformats.org/officeDocument/2006/relationships/oleObject" Target="../embeddings/oleObject648.bin"/><Relationship Id="rId11" Type="http://schemas.openxmlformats.org/officeDocument/2006/relationships/image" Target="../media/image605.wmf"/><Relationship Id="rId5" Type="http://schemas.openxmlformats.org/officeDocument/2006/relationships/image" Target="../media/image602.wmf"/><Relationship Id="rId10" Type="http://schemas.openxmlformats.org/officeDocument/2006/relationships/oleObject" Target="../embeddings/oleObject650.bin"/><Relationship Id="rId4" Type="http://schemas.openxmlformats.org/officeDocument/2006/relationships/oleObject" Target="../embeddings/oleObject647.bin"/><Relationship Id="rId9" Type="http://schemas.openxmlformats.org/officeDocument/2006/relationships/image" Target="../media/image604.wmf"/></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654.bin"/><Relationship Id="rId13" Type="http://schemas.openxmlformats.org/officeDocument/2006/relationships/image" Target="../media/image611.wmf"/><Relationship Id="rId18" Type="http://schemas.openxmlformats.org/officeDocument/2006/relationships/oleObject" Target="../embeddings/oleObject659.bin"/><Relationship Id="rId3" Type="http://schemas.openxmlformats.org/officeDocument/2006/relationships/image" Target="../media/image606.wmf"/><Relationship Id="rId21" Type="http://schemas.openxmlformats.org/officeDocument/2006/relationships/image" Target="../media/image615.wmf"/><Relationship Id="rId7" Type="http://schemas.openxmlformats.org/officeDocument/2006/relationships/image" Target="../media/image608.wmf"/><Relationship Id="rId12" Type="http://schemas.openxmlformats.org/officeDocument/2006/relationships/oleObject" Target="../embeddings/oleObject656.bin"/><Relationship Id="rId17" Type="http://schemas.openxmlformats.org/officeDocument/2006/relationships/image" Target="../media/image613.wmf"/><Relationship Id="rId25" Type="http://schemas.openxmlformats.org/officeDocument/2006/relationships/image" Target="../media/image617.emf"/><Relationship Id="rId2" Type="http://schemas.openxmlformats.org/officeDocument/2006/relationships/oleObject" Target="../embeddings/oleObject651.bin"/><Relationship Id="rId16" Type="http://schemas.openxmlformats.org/officeDocument/2006/relationships/oleObject" Target="../embeddings/oleObject658.bin"/><Relationship Id="rId20" Type="http://schemas.openxmlformats.org/officeDocument/2006/relationships/oleObject" Target="../embeddings/oleObject660.bin"/><Relationship Id="rId1" Type="http://schemas.openxmlformats.org/officeDocument/2006/relationships/slideLayout" Target="../slideLayouts/slideLayout13.xml"/><Relationship Id="rId6" Type="http://schemas.openxmlformats.org/officeDocument/2006/relationships/oleObject" Target="../embeddings/oleObject653.bin"/><Relationship Id="rId11" Type="http://schemas.openxmlformats.org/officeDocument/2006/relationships/image" Target="../media/image610.wmf"/><Relationship Id="rId24" Type="http://schemas.openxmlformats.org/officeDocument/2006/relationships/oleObject" Target="../embeddings/oleObject662.bin"/><Relationship Id="rId5" Type="http://schemas.openxmlformats.org/officeDocument/2006/relationships/image" Target="../media/image607.wmf"/><Relationship Id="rId15" Type="http://schemas.openxmlformats.org/officeDocument/2006/relationships/image" Target="../media/image612.wmf"/><Relationship Id="rId23" Type="http://schemas.openxmlformats.org/officeDocument/2006/relationships/image" Target="../media/image616.wmf"/><Relationship Id="rId10" Type="http://schemas.openxmlformats.org/officeDocument/2006/relationships/oleObject" Target="../embeddings/oleObject655.bin"/><Relationship Id="rId19" Type="http://schemas.openxmlformats.org/officeDocument/2006/relationships/image" Target="../media/image614.wmf"/><Relationship Id="rId4" Type="http://schemas.openxmlformats.org/officeDocument/2006/relationships/oleObject" Target="../embeddings/oleObject652.bin"/><Relationship Id="rId9" Type="http://schemas.openxmlformats.org/officeDocument/2006/relationships/image" Target="../media/image609.wmf"/><Relationship Id="rId14" Type="http://schemas.openxmlformats.org/officeDocument/2006/relationships/oleObject" Target="../embeddings/oleObject657.bin"/><Relationship Id="rId22" Type="http://schemas.openxmlformats.org/officeDocument/2006/relationships/oleObject" Target="../embeddings/oleObject661.bin"/></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666.bin"/><Relationship Id="rId3" Type="http://schemas.openxmlformats.org/officeDocument/2006/relationships/image" Target="../media/image618.wmf"/><Relationship Id="rId7" Type="http://schemas.openxmlformats.org/officeDocument/2006/relationships/image" Target="../media/image620.wmf"/><Relationship Id="rId2" Type="http://schemas.openxmlformats.org/officeDocument/2006/relationships/oleObject" Target="../embeddings/oleObject663.bin"/><Relationship Id="rId1" Type="http://schemas.openxmlformats.org/officeDocument/2006/relationships/slideLayout" Target="../slideLayouts/slideLayout13.xml"/><Relationship Id="rId6" Type="http://schemas.openxmlformats.org/officeDocument/2006/relationships/oleObject" Target="../embeddings/oleObject665.bin"/><Relationship Id="rId5" Type="http://schemas.openxmlformats.org/officeDocument/2006/relationships/image" Target="../media/image619.wmf"/><Relationship Id="rId4" Type="http://schemas.openxmlformats.org/officeDocument/2006/relationships/oleObject" Target="../embeddings/oleObject664.bin"/><Relationship Id="rId9" Type="http://schemas.openxmlformats.org/officeDocument/2006/relationships/image" Target="../media/image621.wmf"/></Relationships>
</file>

<file path=ppt/slides/_rels/slide97.xml.rels><?xml version="1.0" encoding="UTF-8" standalone="yes"?>
<Relationships xmlns="http://schemas.openxmlformats.org/package/2006/relationships"><Relationship Id="rId13" Type="http://schemas.openxmlformats.org/officeDocument/2006/relationships/image" Target="../media/image626.wmf"/><Relationship Id="rId18" Type="http://schemas.openxmlformats.org/officeDocument/2006/relationships/oleObject" Target="../embeddings/oleObject675.bin"/><Relationship Id="rId26" Type="http://schemas.openxmlformats.org/officeDocument/2006/relationships/oleObject" Target="../embeddings/oleObject679.bin"/><Relationship Id="rId3" Type="http://schemas.openxmlformats.org/officeDocument/2006/relationships/image" Target="../media/image622.wmf"/><Relationship Id="rId21" Type="http://schemas.openxmlformats.org/officeDocument/2006/relationships/image" Target="../media/image630.wmf"/><Relationship Id="rId7" Type="http://schemas.openxmlformats.org/officeDocument/2006/relationships/image" Target="../media/image623.wmf"/><Relationship Id="rId12" Type="http://schemas.openxmlformats.org/officeDocument/2006/relationships/oleObject" Target="../embeddings/oleObject672.bin"/><Relationship Id="rId17" Type="http://schemas.openxmlformats.org/officeDocument/2006/relationships/image" Target="../media/image628.wmf"/><Relationship Id="rId25" Type="http://schemas.openxmlformats.org/officeDocument/2006/relationships/image" Target="../media/image632.wmf"/><Relationship Id="rId33" Type="http://schemas.openxmlformats.org/officeDocument/2006/relationships/image" Target="../media/image636.wmf"/><Relationship Id="rId2" Type="http://schemas.openxmlformats.org/officeDocument/2006/relationships/oleObject" Target="../embeddings/oleObject667.bin"/><Relationship Id="rId16" Type="http://schemas.openxmlformats.org/officeDocument/2006/relationships/oleObject" Target="../embeddings/oleObject674.bin"/><Relationship Id="rId20" Type="http://schemas.openxmlformats.org/officeDocument/2006/relationships/oleObject" Target="../embeddings/oleObject676.bin"/><Relationship Id="rId29" Type="http://schemas.openxmlformats.org/officeDocument/2006/relationships/image" Target="../media/image634.wmf"/><Relationship Id="rId1" Type="http://schemas.openxmlformats.org/officeDocument/2006/relationships/slideLayout" Target="../slideLayouts/slideLayout13.xml"/><Relationship Id="rId6" Type="http://schemas.openxmlformats.org/officeDocument/2006/relationships/oleObject" Target="../embeddings/oleObject669.bin"/><Relationship Id="rId11" Type="http://schemas.openxmlformats.org/officeDocument/2006/relationships/image" Target="../media/image625.wmf"/><Relationship Id="rId24" Type="http://schemas.openxmlformats.org/officeDocument/2006/relationships/oleObject" Target="../embeddings/oleObject678.bin"/><Relationship Id="rId32" Type="http://schemas.openxmlformats.org/officeDocument/2006/relationships/oleObject" Target="../embeddings/oleObject682.bin"/><Relationship Id="rId5" Type="http://schemas.openxmlformats.org/officeDocument/2006/relationships/image" Target="../media/image618.wmf"/><Relationship Id="rId15" Type="http://schemas.openxmlformats.org/officeDocument/2006/relationships/image" Target="../media/image627.wmf"/><Relationship Id="rId23" Type="http://schemas.openxmlformats.org/officeDocument/2006/relationships/image" Target="../media/image631.wmf"/><Relationship Id="rId28" Type="http://schemas.openxmlformats.org/officeDocument/2006/relationships/oleObject" Target="../embeddings/oleObject680.bin"/><Relationship Id="rId10" Type="http://schemas.openxmlformats.org/officeDocument/2006/relationships/oleObject" Target="../embeddings/oleObject671.bin"/><Relationship Id="rId19" Type="http://schemas.openxmlformats.org/officeDocument/2006/relationships/image" Target="../media/image629.wmf"/><Relationship Id="rId31" Type="http://schemas.openxmlformats.org/officeDocument/2006/relationships/image" Target="../media/image635.wmf"/><Relationship Id="rId4" Type="http://schemas.openxmlformats.org/officeDocument/2006/relationships/oleObject" Target="../embeddings/oleObject668.bin"/><Relationship Id="rId9" Type="http://schemas.openxmlformats.org/officeDocument/2006/relationships/image" Target="../media/image624.wmf"/><Relationship Id="rId14" Type="http://schemas.openxmlformats.org/officeDocument/2006/relationships/oleObject" Target="../embeddings/oleObject673.bin"/><Relationship Id="rId22" Type="http://schemas.openxmlformats.org/officeDocument/2006/relationships/oleObject" Target="../embeddings/oleObject677.bin"/><Relationship Id="rId27" Type="http://schemas.openxmlformats.org/officeDocument/2006/relationships/image" Target="../media/image633.wmf"/><Relationship Id="rId30" Type="http://schemas.openxmlformats.org/officeDocument/2006/relationships/oleObject" Target="../embeddings/oleObject681.bin"/><Relationship Id="rId8" Type="http://schemas.openxmlformats.org/officeDocument/2006/relationships/oleObject" Target="../embeddings/oleObject670.bin"/></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686.bin"/><Relationship Id="rId13" Type="http://schemas.openxmlformats.org/officeDocument/2006/relationships/image" Target="../media/image641.wmf"/><Relationship Id="rId3" Type="http://schemas.openxmlformats.org/officeDocument/2006/relationships/image" Target="../media/image618.wmf"/><Relationship Id="rId7" Type="http://schemas.openxmlformats.org/officeDocument/2006/relationships/image" Target="../media/image638.wmf"/><Relationship Id="rId12" Type="http://schemas.openxmlformats.org/officeDocument/2006/relationships/oleObject" Target="../embeddings/oleObject688.bin"/><Relationship Id="rId17" Type="http://schemas.openxmlformats.org/officeDocument/2006/relationships/image" Target="../media/image643.wmf"/><Relationship Id="rId2" Type="http://schemas.openxmlformats.org/officeDocument/2006/relationships/oleObject" Target="../embeddings/oleObject683.bin"/><Relationship Id="rId16" Type="http://schemas.openxmlformats.org/officeDocument/2006/relationships/oleObject" Target="../embeddings/oleObject690.bin"/><Relationship Id="rId1" Type="http://schemas.openxmlformats.org/officeDocument/2006/relationships/slideLayout" Target="../slideLayouts/slideLayout13.xml"/><Relationship Id="rId6" Type="http://schemas.openxmlformats.org/officeDocument/2006/relationships/oleObject" Target="../embeddings/oleObject685.bin"/><Relationship Id="rId11" Type="http://schemas.openxmlformats.org/officeDocument/2006/relationships/image" Target="../media/image640.wmf"/><Relationship Id="rId5" Type="http://schemas.openxmlformats.org/officeDocument/2006/relationships/image" Target="../media/image637.wmf"/><Relationship Id="rId15" Type="http://schemas.openxmlformats.org/officeDocument/2006/relationships/image" Target="../media/image642.wmf"/><Relationship Id="rId10" Type="http://schemas.openxmlformats.org/officeDocument/2006/relationships/oleObject" Target="../embeddings/oleObject687.bin"/><Relationship Id="rId4" Type="http://schemas.openxmlformats.org/officeDocument/2006/relationships/oleObject" Target="../embeddings/oleObject684.bin"/><Relationship Id="rId9" Type="http://schemas.openxmlformats.org/officeDocument/2006/relationships/image" Target="../media/image639.wmf"/><Relationship Id="rId14" Type="http://schemas.openxmlformats.org/officeDocument/2006/relationships/oleObject" Target="../embeddings/oleObject689.bin"/></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694.bin"/><Relationship Id="rId13" Type="http://schemas.openxmlformats.org/officeDocument/2006/relationships/image" Target="../media/image649.wmf"/><Relationship Id="rId18" Type="http://schemas.openxmlformats.org/officeDocument/2006/relationships/oleObject" Target="../embeddings/oleObject699.bin"/><Relationship Id="rId3" Type="http://schemas.openxmlformats.org/officeDocument/2006/relationships/image" Target="../media/image644.wmf"/><Relationship Id="rId7" Type="http://schemas.openxmlformats.org/officeDocument/2006/relationships/image" Target="../media/image646.wmf"/><Relationship Id="rId12" Type="http://schemas.openxmlformats.org/officeDocument/2006/relationships/oleObject" Target="../embeddings/oleObject696.bin"/><Relationship Id="rId17" Type="http://schemas.openxmlformats.org/officeDocument/2006/relationships/image" Target="../media/image651.wmf"/><Relationship Id="rId2" Type="http://schemas.openxmlformats.org/officeDocument/2006/relationships/oleObject" Target="../embeddings/oleObject691.bin"/><Relationship Id="rId16" Type="http://schemas.openxmlformats.org/officeDocument/2006/relationships/oleObject" Target="../embeddings/oleObject698.bin"/><Relationship Id="rId1" Type="http://schemas.openxmlformats.org/officeDocument/2006/relationships/slideLayout" Target="../slideLayouts/slideLayout13.xml"/><Relationship Id="rId6" Type="http://schemas.openxmlformats.org/officeDocument/2006/relationships/oleObject" Target="../embeddings/oleObject693.bin"/><Relationship Id="rId11" Type="http://schemas.openxmlformats.org/officeDocument/2006/relationships/image" Target="../media/image648.wmf"/><Relationship Id="rId5" Type="http://schemas.openxmlformats.org/officeDocument/2006/relationships/image" Target="../media/image645.wmf"/><Relationship Id="rId15" Type="http://schemas.openxmlformats.org/officeDocument/2006/relationships/image" Target="../media/image650.wmf"/><Relationship Id="rId10" Type="http://schemas.openxmlformats.org/officeDocument/2006/relationships/oleObject" Target="../embeddings/oleObject695.bin"/><Relationship Id="rId19" Type="http://schemas.openxmlformats.org/officeDocument/2006/relationships/image" Target="../media/image652.wmf"/><Relationship Id="rId4" Type="http://schemas.openxmlformats.org/officeDocument/2006/relationships/oleObject" Target="../embeddings/oleObject692.bin"/><Relationship Id="rId9" Type="http://schemas.openxmlformats.org/officeDocument/2006/relationships/image" Target="../media/image647.wmf"/><Relationship Id="rId14" Type="http://schemas.openxmlformats.org/officeDocument/2006/relationships/oleObject" Target="../embeddings/oleObject69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BB672E3-7A3E-6E0F-B7F6-6A4F94DA50E6}"/>
              </a:ext>
            </a:extLst>
          </p:cNvPr>
          <p:cNvSpPr txBox="1"/>
          <p:nvPr/>
        </p:nvSpPr>
        <p:spPr>
          <a:xfrm>
            <a:off x="3744269" y="2905229"/>
            <a:ext cx="4874732" cy="1231106"/>
          </a:xfrm>
          <a:prstGeom prst="rect">
            <a:avLst/>
          </a:prstGeom>
          <a:noFill/>
        </p:spPr>
        <p:txBody>
          <a:bodyPr wrap="none" lIns="0" tIns="0" rIns="0" bIns="0" rtlCol="0">
            <a:spAutoFit/>
          </a:bodyPr>
          <a:lstStyle/>
          <a:p>
            <a:r>
              <a:rPr lang="zh-CN" altLang="en-US" sz="8000" b="1" kern="2400" dirty="0">
                <a:solidFill>
                  <a:schemeClr val="bg1"/>
                </a:solidFill>
                <a:latin typeface="微软雅黑" panose="020B0503020204020204" pitchFamily="34" charset="-122"/>
                <a:ea typeface="微软雅黑" panose="020B0503020204020204" pitchFamily="34" charset="-122"/>
              </a:rPr>
              <a:t>线性代数</a:t>
            </a:r>
            <a:r>
              <a:rPr lang="en-US" altLang="zh-CN" sz="8000" b="1" kern="2400" dirty="0">
                <a:solidFill>
                  <a:schemeClr val="bg1"/>
                </a:solidFill>
                <a:latin typeface="微软雅黑" panose="020B0503020204020204" pitchFamily="34" charset="-122"/>
                <a:ea typeface="微软雅黑" panose="020B0503020204020204" pitchFamily="34" charset="-122"/>
              </a:rPr>
              <a:t>A</a:t>
            </a:r>
            <a:endParaRPr lang="zh-CN" altLang="en-US" sz="8000" b="1" kern="2400"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72F9459-5352-852C-617E-F42BCAB14447}"/>
              </a:ext>
            </a:extLst>
          </p:cNvPr>
          <p:cNvSpPr txBox="1"/>
          <p:nvPr/>
        </p:nvSpPr>
        <p:spPr>
          <a:xfrm>
            <a:off x="4670128" y="4252937"/>
            <a:ext cx="2851743" cy="492443"/>
          </a:xfrm>
          <a:prstGeom prst="rect">
            <a:avLst/>
          </a:prstGeom>
          <a:noFill/>
        </p:spPr>
        <p:txBody>
          <a:bodyPr wrap="none" lIns="0" tIns="0" rIns="0" bIns="0" rtlCol="0">
            <a:spAutoFit/>
          </a:bodyPr>
          <a:lstStyle/>
          <a:p>
            <a:r>
              <a:rPr lang="en-US" altLang="zh-CN" sz="3200" kern="2400" dirty="0">
                <a:solidFill>
                  <a:schemeClr val="bg1"/>
                </a:solidFill>
                <a:latin typeface="微软雅黑" panose="020B0503020204020204" pitchFamily="34" charset="-122"/>
                <a:ea typeface="微软雅黑" panose="020B0503020204020204" pitchFamily="34" charset="-122"/>
              </a:rPr>
              <a:t>Linear</a:t>
            </a:r>
            <a:r>
              <a:rPr lang="zh-CN" altLang="en-US" sz="3200" kern="2400" dirty="0">
                <a:solidFill>
                  <a:schemeClr val="bg1"/>
                </a:solidFill>
                <a:latin typeface="微软雅黑" panose="020B0503020204020204" pitchFamily="34" charset="-122"/>
                <a:ea typeface="微软雅黑" panose="020B0503020204020204" pitchFamily="34" charset="-122"/>
              </a:rPr>
              <a:t> </a:t>
            </a:r>
            <a:r>
              <a:rPr lang="en-US" altLang="zh-CN" sz="3200" kern="2400" dirty="0">
                <a:solidFill>
                  <a:schemeClr val="bg1"/>
                </a:solidFill>
                <a:latin typeface="微软雅黑" panose="020B0503020204020204" pitchFamily="34" charset="-122"/>
                <a:ea typeface="微软雅黑" panose="020B0503020204020204" pitchFamily="34" charset="-122"/>
              </a:rPr>
              <a:t>Algebra</a:t>
            </a:r>
            <a:endParaRPr lang="zh-CN" altLang="en-US" sz="3200" kern="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91684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055788" y="2958649"/>
            <a:ext cx="2568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00"/>
                </a:solidFill>
                <a:latin typeface="+mn-ea"/>
                <a:ea typeface="+mn-ea"/>
              </a:rPr>
              <a:t>求解公式为</a:t>
            </a:r>
          </a:p>
        </p:txBody>
      </p:sp>
      <p:graphicFrame>
        <p:nvGraphicFramePr>
          <p:cNvPr id="5" name="Object 10"/>
          <p:cNvGraphicFramePr>
            <a:graphicFrameLocks noChangeAspect="1"/>
          </p:cNvGraphicFramePr>
          <p:nvPr/>
        </p:nvGraphicFramePr>
        <p:xfrm>
          <a:off x="3905350" y="937093"/>
          <a:ext cx="2625725" cy="1062038"/>
        </p:xfrm>
        <a:graphic>
          <a:graphicData uri="http://schemas.openxmlformats.org/presentationml/2006/ole">
            <mc:AlternateContent xmlns:mc="http://schemas.openxmlformats.org/markup-compatibility/2006">
              <mc:Choice xmlns:v="urn:schemas-microsoft-com:vml" Requires="v">
                <p:oleObj name="Equation" r:id="rId2" imgW="1193800" imgH="482600" progId="">
                  <p:embed/>
                </p:oleObj>
              </mc:Choice>
              <mc:Fallback>
                <p:oleObj name="Equation" r:id="rId2" imgW="1193800" imgH="482600" progId="">
                  <p:embed/>
                  <p:pic>
                    <p:nvPicPr>
                      <p:cNvPr id="5"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350" y="937093"/>
                        <a:ext cx="2625725" cy="1062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1"/>
          <p:cNvGraphicFramePr>
            <a:graphicFrameLocks noChangeAspect="1"/>
          </p:cNvGraphicFramePr>
          <p:nvPr/>
        </p:nvGraphicFramePr>
        <p:xfrm>
          <a:off x="2673450" y="2241650"/>
          <a:ext cx="2849562" cy="2011363"/>
        </p:xfrm>
        <a:graphic>
          <a:graphicData uri="http://schemas.openxmlformats.org/presentationml/2006/ole">
            <mc:AlternateContent xmlns:mc="http://schemas.openxmlformats.org/markup-compatibility/2006">
              <mc:Choice xmlns:v="urn:schemas-microsoft-com:vml" Requires="v">
                <p:oleObj name="Equation" r:id="rId4" imgW="1295400" imgH="914400" progId="">
                  <p:embed/>
                </p:oleObj>
              </mc:Choice>
              <mc:Fallback>
                <p:oleObj name="Equation" r:id="rId4" imgW="1295400" imgH="914400" progId="">
                  <p:embed/>
                  <p:pic>
                    <p:nvPicPr>
                      <p:cNvPr id="6"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3450" y="2241650"/>
                        <a:ext cx="2849562" cy="2011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Box 5"/>
          <p:cNvSpPr txBox="1">
            <a:spLocks noChangeArrowheads="1"/>
          </p:cNvSpPr>
          <p:nvPr/>
        </p:nvSpPr>
        <p:spPr bwMode="auto">
          <a:xfrm>
            <a:off x="1404243" y="1221740"/>
            <a:ext cx="2405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rPr>
              <a:t>二元线性方程组 </a:t>
            </a:r>
          </a:p>
        </p:txBody>
      </p:sp>
      <p:sp>
        <p:nvSpPr>
          <p:cNvPr id="8" name="AutoShape 6"/>
          <p:cNvSpPr>
            <a:spLocks noChangeArrowheads="1"/>
          </p:cNvSpPr>
          <p:nvPr/>
        </p:nvSpPr>
        <p:spPr bwMode="auto">
          <a:xfrm flipH="1">
            <a:off x="3513237" y="3833913"/>
            <a:ext cx="1944688" cy="395287"/>
          </a:xfrm>
          <a:prstGeom prst="roundRect">
            <a:avLst>
              <a:gd name="adj" fmla="val 16667"/>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000">
              <a:solidFill>
                <a:srgbClr val="000000"/>
              </a:solidFill>
              <a:latin typeface="+mn-ea"/>
              <a:ea typeface="+mn-ea"/>
            </a:endParaRPr>
          </a:p>
        </p:txBody>
      </p:sp>
      <p:sp>
        <p:nvSpPr>
          <p:cNvPr id="9" name="AutoShape 7"/>
          <p:cNvSpPr>
            <a:spLocks noChangeArrowheads="1"/>
          </p:cNvSpPr>
          <p:nvPr/>
        </p:nvSpPr>
        <p:spPr bwMode="auto">
          <a:xfrm>
            <a:off x="3513237" y="2825850"/>
            <a:ext cx="1944688" cy="395288"/>
          </a:xfrm>
          <a:prstGeom prst="roundRect">
            <a:avLst>
              <a:gd name="adj" fmla="val 16667"/>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000">
              <a:solidFill>
                <a:srgbClr val="000000"/>
              </a:solidFill>
              <a:latin typeface="+mn-ea"/>
              <a:ea typeface="+mn-ea"/>
            </a:endParaRPr>
          </a:p>
        </p:txBody>
      </p:sp>
      <p:sp>
        <p:nvSpPr>
          <p:cNvPr id="10" name="Text Box 8"/>
          <p:cNvSpPr txBox="1">
            <a:spLocks noChangeArrowheads="1"/>
          </p:cNvSpPr>
          <p:nvPr/>
        </p:nvSpPr>
        <p:spPr bwMode="auto">
          <a:xfrm>
            <a:off x="5986863" y="2108542"/>
            <a:ext cx="5688012" cy="261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200000"/>
              </a:lnSpc>
              <a:buClr>
                <a:srgbClr val="CC0099"/>
              </a:buClr>
              <a:buFont typeface="Wingdings" panose="05000000000000000000" pitchFamily="2" charset="2"/>
              <a:buChar char="Ø"/>
            </a:pPr>
            <a:r>
              <a:rPr lang="zh-CN" altLang="en-US" sz="2000" b="1" dirty="0">
                <a:solidFill>
                  <a:srgbClr val="CC0099"/>
                </a:solidFill>
                <a:latin typeface="+mn-ea"/>
                <a:ea typeface="+mn-ea"/>
              </a:rPr>
              <a:t>分母相同，由方程组的四个系数确定</a:t>
            </a:r>
            <a:r>
              <a:rPr lang="en-US" altLang="zh-CN" sz="2000" b="1" dirty="0">
                <a:solidFill>
                  <a:srgbClr val="CC0099"/>
                </a:solidFill>
                <a:latin typeface="+mn-ea"/>
                <a:ea typeface="+mn-ea"/>
              </a:rPr>
              <a:t>.</a:t>
            </a:r>
          </a:p>
          <a:p>
            <a:pPr eaLnBrk="1" hangingPunct="1">
              <a:lnSpc>
                <a:spcPct val="200000"/>
              </a:lnSpc>
              <a:buFont typeface="Wingdings" panose="05000000000000000000" pitchFamily="2" charset="2"/>
              <a:buChar char="Ø"/>
            </a:pPr>
            <a:r>
              <a:rPr lang="zh-CN" altLang="en-US" sz="2000" b="1" dirty="0">
                <a:solidFill>
                  <a:srgbClr val="CC0099"/>
                </a:solidFill>
                <a:latin typeface="+mn-ea"/>
                <a:ea typeface="+mn-ea"/>
              </a:rPr>
              <a:t>分子、分母都是四个数分成两对相乘再</a:t>
            </a:r>
          </a:p>
          <a:p>
            <a:pPr eaLnBrk="1" hangingPunct="1">
              <a:lnSpc>
                <a:spcPct val="200000"/>
              </a:lnSpc>
            </a:pPr>
            <a:r>
              <a:rPr lang="zh-CN" altLang="en-US" sz="2000" b="1" dirty="0">
                <a:solidFill>
                  <a:srgbClr val="CC0099"/>
                </a:solidFill>
                <a:latin typeface="+mn-ea"/>
                <a:ea typeface="+mn-ea"/>
              </a:rPr>
              <a:t>   相减而得</a:t>
            </a:r>
            <a:r>
              <a:rPr lang="en-US" altLang="zh-CN" sz="2000" b="1" dirty="0">
                <a:solidFill>
                  <a:srgbClr val="CC0099"/>
                </a:solidFill>
                <a:latin typeface="+mn-ea"/>
                <a:ea typeface="+mn-ea"/>
              </a:rPr>
              <a:t>.</a:t>
            </a:r>
          </a:p>
        </p:txBody>
      </p:sp>
      <p:sp>
        <p:nvSpPr>
          <p:cNvPr id="11" name="Rectangle 9"/>
          <p:cNvSpPr>
            <a:spLocks noChangeArrowheads="1"/>
          </p:cNvSpPr>
          <p:nvPr/>
        </p:nvSpPr>
        <p:spPr bwMode="auto">
          <a:xfrm>
            <a:off x="5091212" y="1008531"/>
            <a:ext cx="431800" cy="100806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a:solidFill>
                <a:srgbClr val="000000"/>
              </a:solidFill>
              <a:latin typeface="+mn-ea"/>
              <a:ea typeface="+mn-ea"/>
            </a:endParaRPr>
          </a:p>
        </p:txBody>
      </p:sp>
      <p:sp>
        <p:nvSpPr>
          <p:cNvPr id="12" name="Rectangle 10"/>
          <p:cNvSpPr>
            <a:spLocks noChangeArrowheads="1"/>
          </p:cNvSpPr>
          <p:nvPr/>
        </p:nvSpPr>
        <p:spPr bwMode="auto">
          <a:xfrm>
            <a:off x="4097437" y="1008531"/>
            <a:ext cx="431800" cy="100806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a:solidFill>
                <a:srgbClr val="000000"/>
              </a:solidFill>
              <a:latin typeface="+mn-ea"/>
              <a:ea typeface="+mn-ea"/>
            </a:endParaRPr>
          </a:p>
        </p:txBody>
      </p:sp>
      <p:sp>
        <p:nvSpPr>
          <p:cNvPr id="18" name="Text Box 8"/>
          <p:cNvSpPr txBox="1">
            <a:spLocks noChangeArrowheads="1"/>
          </p:cNvSpPr>
          <p:nvPr/>
        </p:nvSpPr>
        <p:spPr bwMode="auto">
          <a:xfrm>
            <a:off x="6138620" y="4253547"/>
            <a:ext cx="4464050" cy="811367"/>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000" b="1" dirty="0">
                <a:solidFill>
                  <a:srgbClr val="FFFFFF"/>
                </a:solidFill>
                <a:latin typeface="+mn-ea"/>
                <a:ea typeface="+mn-ea"/>
              </a:rPr>
              <a:t>为记忆方便，我们引进新的符号来表示“</a:t>
            </a:r>
            <a:r>
              <a:rPr kumimoji="1" lang="zh-CN" altLang="en-US" sz="2000" b="1" dirty="0">
                <a:solidFill>
                  <a:srgbClr val="FFFF00"/>
                </a:solidFill>
                <a:latin typeface="+mn-ea"/>
                <a:ea typeface="+mn-ea"/>
              </a:rPr>
              <a:t>四个数分成两对相乘再相减</a:t>
            </a:r>
            <a:r>
              <a:rPr kumimoji="1" lang="zh-CN" altLang="en-US" sz="2000" b="1" dirty="0">
                <a:solidFill>
                  <a:srgbClr val="FFFFFF"/>
                </a:solidFill>
                <a:latin typeface="+mn-ea"/>
                <a:ea typeface="+mn-ea"/>
              </a:rPr>
              <a:t>”</a:t>
            </a:r>
            <a:r>
              <a:rPr kumimoji="1" lang="en-US" altLang="zh-CN" sz="2000" b="1" dirty="0">
                <a:solidFill>
                  <a:srgbClr val="FFFFFF"/>
                </a:solidFill>
                <a:latin typeface="+mn-ea"/>
                <a:ea typeface="+mn-ea"/>
              </a:rPr>
              <a:t>.</a:t>
            </a:r>
          </a:p>
        </p:txBody>
      </p:sp>
      <p:grpSp>
        <p:nvGrpSpPr>
          <p:cNvPr id="2" name="组合 1">
            <a:extLst>
              <a:ext uri="{FF2B5EF4-FFF2-40B4-BE49-F238E27FC236}">
                <a16:creationId xmlns:a16="http://schemas.microsoft.com/office/drawing/2014/main" id="{EB03A387-9F2F-B127-8863-24AF89DC6287}"/>
              </a:ext>
            </a:extLst>
          </p:cNvPr>
          <p:cNvGrpSpPr/>
          <p:nvPr/>
        </p:nvGrpSpPr>
        <p:grpSpPr>
          <a:xfrm>
            <a:off x="827137" y="4599699"/>
            <a:ext cx="8358238" cy="2105208"/>
            <a:chOff x="827137" y="4599699"/>
            <a:chExt cx="8358238" cy="2105208"/>
          </a:xfrm>
        </p:grpSpPr>
        <p:sp>
          <p:nvSpPr>
            <p:cNvPr id="13" name="Text Box 5"/>
            <p:cNvSpPr txBox="1">
              <a:spLocks noChangeArrowheads="1"/>
            </p:cNvSpPr>
            <p:nvPr/>
          </p:nvSpPr>
          <p:spPr bwMode="auto">
            <a:xfrm>
              <a:off x="827137" y="4599699"/>
              <a:ext cx="2405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rPr>
                <a:t>二元线性方程组 </a:t>
              </a:r>
            </a:p>
          </p:txBody>
        </p:sp>
        <p:grpSp>
          <p:nvGrpSpPr>
            <p:cNvPr id="14" name="组合 13"/>
            <p:cNvGrpSpPr/>
            <p:nvPr/>
          </p:nvGrpSpPr>
          <p:grpSpPr>
            <a:xfrm>
              <a:off x="1055788" y="5141219"/>
              <a:ext cx="2625725" cy="1079500"/>
              <a:chOff x="7998108" y="1795571"/>
              <a:chExt cx="2625725" cy="1079500"/>
            </a:xfrm>
          </p:grpSpPr>
          <p:graphicFrame>
            <p:nvGraphicFramePr>
              <p:cNvPr id="15" name="Object 30"/>
              <p:cNvGraphicFramePr>
                <a:graphicFrameLocks noChangeAspect="1"/>
              </p:cNvGraphicFramePr>
              <p:nvPr/>
            </p:nvGraphicFramePr>
            <p:xfrm>
              <a:off x="7998108" y="1795571"/>
              <a:ext cx="2625725" cy="1062038"/>
            </p:xfrm>
            <a:graphic>
              <a:graphicData uri="http://schemas.openxmlformats.org/presentationml/2006/ole">
                <mc:AlternateContent xmlns:mc="http://schemas.openxmlformats.org/markup-compatibility/2006">
                  <mc:Choice xmlns:v="urn:schemas-microsoft-com:vml" Requires="v">
                    <p:oleObj name="Equation" r:id="rId6" imgW="1193800" imgH="482600" progId="">
                      <p:embed/>
                    </p:oleObj>
                  </mc:Choice>
                  <mc:Fallback>
                    <p:oleObj name="Equation" r:id="rId6" imgW="1193800" imgH="482600" progId="">
                      <p:embed/>
                      <p:pic>
                        <p:nvPicPr>
                          <p:cNvPr id="15" name="Object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8108" y="1795571"/>
                            <a:ext cx="2625725" cy="1062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6"/>
              <p:cNvSpPr>
                <a:spLocks noChangeArrowheads="1"/>
              </p:cNvSpPr>
              <p:nvPr/>
            </p:nvSpPr>
            <p:spPr bwMode="auto">
              <a:xfrm>
                <a:off x="9183970" y="1867009"/>
                <a:ext cx="431800" cy="100806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a:solidFill>
                    <a:srgbClr val="000000"/>
                  </a:solidFill>
                  <a:latin typeface="+mn-ea"/>
                  <a:ea typeface="+mn-ea"/>
                </a:endParaRPr>
              </a:p>
            </p:txBody>
          </p:sp>
          <p:sp>
            <p:nvSpPr>
              <p:cNvPr id="17" name="Rectangle 7"/>
              <p:cNvSpPr>
                <a:spLocks noChangeArrowheads="1"/>
              </p:cNvSpPr>
              <p:nvPr/>
            </p:nvSpPr>
            <p:spPr bwMode="auto">
              <a:xfrm>
                <a:off x="8190195" y="1867009"/>
                <a:ext cx="431800" cy="100806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a:solidFill>
                    <a:srgbClr val="000000"/>
                  </a:solidFill>
                  <a:latin typeface="+mn-ea"/>
                  <a:ea typeface="+mn-ea"/>
                </a:endParaRPr>
              </a:p>
            </p:txBody>
          </p:sp>
        </p:grpSp>
        <p:graphicFrame>
          <p:nvGraphicFramePr>
            <p:cNvPr id="19" name="Object 33"/>
            <p:cNvGraphicFramePr>
              <a:graphicFrameLocks noChangeAspect="1"/>
            </p:cNvGraphicFramePr>
            <p:nvPr>
              <p:extLst>
                <p:ext uri="{D42A27DB-BD31-4B8C-83A1-F6EECF244321}">
                  <p14:modId xmlns:p14="http://schemas.microsoft.com/office/powerpoint/2010/main" val="2587078859"/>
                </p:ext>
              </p:extLst>
            </p:nvPr>
          </p:nvGraphicFramePr>
          <p:xfrm>
            <a:off x="5208688" y="5668269"/>
            <a:ext cx="1201737" cy="1006475"/>
          </p:xfrm>
          <a:graphic>
            <a:graphicData uri="http://schemas.openxmlformats.org/presentationml/2006/ole">
              <mc:AlternateContent xmlns:mc="http://schemas.openxmlformats.org/markup-compatibility/2006">
                <mc:Choice xmlns:v="urn:schemas-microsoft-com:vml" Requires="v">
                  <p:oleObj name="Equation" r:id="rId7" imgW="545863" imgH="457002" progId="">
                    <p:embed/>
                  </p:oleObj>
                </mc:Choice>
                <mc:Fallback>
                  <p:oleObj name="Equation" r:id="rId7" imgW="545863" imgH="457002" progId="">
                    <p:embed/>
                    <p:pic>
                      <p:nvPicPr>
                        <p:cNvPr id="19" name="Object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8688" y="5668269"/>
                          <a:ext cx="1201737" cy="1006475"/>
                        </a:xfrm>
                        <a:prstGeom prst="rect">
                          <a:avLst/>
                        </a:prstGeom>
                        <a:solidFill>
                          <a:srgbClr val="FFFF99"/>
                        </a:solidFill>
                      </p:spPr>
                    </p:pic>
                  </p:oleObj>
                </mc:Fallback>
              </mc:AlternateContent>
            </a:graphicData>
          </a:graphic>
        </p:graphicFrame>
        <p:sp>
          <p:nvSpPr>
            <p:cNvPr id="20" name="Text Box 11"/>
            <p:cNvSpPr txBox="1">
              <a:spLocks noChangeArrowheads="1"/>
            </p:cNvSpPr>
            <p:nvPr/>
          </p:nvSpPr>
          <p:spPr bwMode="auto">
            <a:xfrm>
              <a:off x="7145438" y="6011169"/>
              <a:ext cx="798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3333FF"/>
                  </a:solidFill>
                  <a:latin typeface="+mn-ea"/>
                  <a:ea typeface="+mn-ea"/>
                </a:rPr>
                <a:t>记号 </a:t>
              </a:r>
            </a:p>
          </p:txBody>
        </p:sp>
        <p:graphicFrame>
          <p:nvGraphicFramePr>
            <p:cNvPr id="21" name="Object 34"/>
            <p:cNvGraphicFramePr>
              <a:graphicFrameLocks noChangeAspect="1"/>
            </p:cNvGraphicFramePr>
            <p:nvPr>
              <p:extLst>
                <p:ext uri="{D42A27DB-BD31-4B8C-83A1-F6EECF244321}">
                  <p14:modId xmlns:p14="http://schemas.microsoft.com/office/powerpoint/2010/main" val="1932071953"/>
                </p:ext>
              </p:extLst>
            </p:nvPr>
          </p:nvGraphicFramePr>
          <p:xfrm>
            <a:off x="7872513" y="5644457"/>
            <a:ext cx="1312862" cy="1060450"/>
          </p:xfrm>
          <a:graphic>
            <a:graphicData uri="http://schemas.openxmlformats.org/presentationml/2006/ole">
              <mc:AlternateContent xmlns:mc="http://schemas.openxmlformats.org/markup-compatibility/2006">
                <mc:Choice xmlns:v="urn:schemas-microsoft-com:vml" Requires="v">
                  <p:oleObj name="Equation" r:id="rId9" imgW="596900" imgH="482600" progId="">
                    <p:embed/>
                  </p:oleObj>
                </mc:Choice>
                <mc:Fallback>
                  <p:oleObj name="Equation" r:id="rId9" imgW="596900" imgH="482600" progId="">
                    <p:embed/>
                    <p:pic>
                      <p:nvPicPr>
                        <p:cNvPr id="21" name="Object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72513" y="5644457"/>
                          <a:ext cx="1312862" cy="1060450"/>
                        </a:xfrm>
                        <a:prstGeom prst="rect">
                          <a:avLst/>
                        </a:prstGeom>
                        <a:noFill/>
                        <a:extLst>
                          <a:ext uri="{909E8E84-426E-40DD-AFC4-6F175D3DCCD1}">
                            <a14:hiddenFill xmlns:a14="http://schemas.microsoft.com/office/drawing/2010/main">
                              <a:solidFill>
                                <a:srgbClr val="FFFF99">
                                  <a:alpha val="50195"/>
                                </a:srgbClr>
                              </a:solidFill>
                            </a14:hiddenFill>
                          </a:ext>
                        </a:extLst>
                      </p:spPr>
                    </p:pic>
                  </p:oleObj>
                </mc:Fallback>
              </mc:AlternateContent>
            </a:graphicData>
          </a:graphic>
        </p:graphicFrame>
        <p:sp>
          <p:nvSpPr>
            <p:cNvPr id="22" name="AutoShape 13"/>
            <p:cNvSpPr>
              <a:spLocks noChangeArrowheads="1"/>
            </p:cNvSpPr>
            <p:nvPr/>
          </p:nvSpPr>
          <p:spPr bwMode="auto">
            <a:xfrm>
              <a:off x="6569175" y="5988944"/>
              <a:ext cx="576263" cy="504825"/>
            </a:xfrm>
            <a:prstGeom prst="rightArrow">
              <a:avLst>
                <a:gd name="adj1" fmla="val 50000"/>
                <a:gd name="adj2" fmla="val 28538"/>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a:solidFill>
                  <a:srgbClr val="000000"/>
                </a:solidFill>
                <a:latin typeface="+mn-ea"/>
                <a:ea typeface="+mn-ea"/>
              </a:endParaRPr>
            </a:p>
          </p:txBody>
        </p:sp>
        <p:sp>
          <p:nvSpPr>
            <p:cNvPr id="23" name="Text Box 14"/>
            <p:cNvSpPr txBox="1">
              <a:spLocks noChangeArrowheads="1"/>
            </p:cNvSpPr>
            <p:nvPr/>
          </p:nvSpPr>
          <p:spPr bwMode="auto">
            <a:xfrm>
              <a:off x="4472088" y="6011169"/>
              <a:ext cx="79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3333FF"/>
                  </a:solidFill>
                  <a:latin typeface="+mn-ea"/>
                  <a:ea typeface="+mn-ea"/>
                </a:rPr>
                <a:t>数表  </a:t>
              </a:r>
            </a:p>
          </p:txBody>
        </p:sp>
        <p:sp>
          <p:nvSpPr>
            <p:cNvPr id="24" name="AutoShape 15"/>
            <p:cNvSpPr>
              <a:spLocks noChangeArrowheads="1"/>
            </p:cNvSpPr>
            <p:nvPr/>
          </p:nvSpPr>
          <p:spPr bwMode="auto">
            <a:xfrm rot="959359">
              <a:off x="3840263" y="5860357"/>
              <a:ext cx="576262" cy="504825"/>
            </a:xfrm>
            <a:prstGeom prst="rightArrow">
              <a:avLst>
                <a:gd name="adj1" fmla="val 50000"/>
                <a:gd name="adj2" fmla="val 28538"/>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a:solidFill>
                  <a:srgbClr val="000000"/>
                </a:solidFill>
                <a:latin typeface="+mn-ea"/>
                <a:ea typeface="+mn-ea"/>
              </a:endParaRPr>
            </a:p>
          </p:txBody>
        </p:sp>
      </p:grpSp>
    </p:spTree>
    <p:extLst>
      <p:ext uri="{BB962C8B-B14F-4D97-AF65-F5344CB8AC3E}">
        <p14:creationId xmlns:p14="http://schemas.microsoft.com/office/powerpoint/2010/main" val="26896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9"/>
          <p:cNvGrpSpPr>
            <a:grpSpLocks/>
          </p:cNvGrpSpPr>
          <p:nvPr/>
        </p:nvGrpSpPr>
        <p:grpSpPr bwMode="auto">
          <a:xfrm>
            <a:off x="816228" y="895620"/>
            <a:ext cx="10329862" cy="1016001"/>
            <a:chOff x="403" y="1616"/>
            <a:chExt cx="6507" cy="640"/>
          </a:xfrm>
        </p:grpSpPr>
        <p:sp>
          <p:nvSpPr>
            <p:cNvPr id="9230" name="TextBox 10"/>
            <p:cNvSpPr txBox="1">
              <a:spLocks noChangeArrowheads="1"/>
            </p:cNvSpPr>
            <p:nvPr/>
          </p:nvSpPr>
          <p:spPr bwMode="auto">
            <a:xfrm>
              <a:off x="403" y="1616"/>
              <a:ext cx="6507"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000" b="1" dirty="0">
                  <a:latin typeface="+mn-ea"/>
                  <a:ea typeface="+mn-ea"/>
                </a:rPr>
                <a:t>3 °</a:t>
              </a:r>
              <a:r>
                <a:rPr lang="zh-CN" altLang="en-US" sz="2000" b="1" dirty="0">
                  <a:latin typeface="+mn-ea"/>
                  <a:ea typeface="+mn-ea"/>
                </a:rPr>
                <a:t>下证惟一性：设            是方程组（</a:t>
              </a:r>
              <a:r>
                <a:rPr lang="en-US" altLang="zh-CN" sz="2000" b="1" dirty="0">
                  <a:latin typeface="+mn-ea"/>
                  <a:ea typeface="+mn-ea"/>
                </a:rPr>
                <a:t>1.7.1</a:t>
              </a:r>
              <a:r>
                <a:rPr lang="zh-CN" altLang="en-US" sz="2000" b="1" dirty="0">
                  <a:latin typeface="+mn-ea"/>
                  <a:ea typeface="+mn-ea"/>
                </a:rPr>
                <a:t>）的一组解，现证其必由公式（</a:t>
              </a:r>
              <a:r>
                <a:rPr lang="en-US" altLang="zh-CN" sz="2000" b="1" dirty="0">
                  <a:latin typeface="+mn-ea"/>
                  <a:ea typeface="+mn-ea"/>
                </a:rPr>
                <a:t>1.7.2</a:t>
              </a:r>
              <a:r>
                <a:rPr lang="zh-CN" altLang="en-US" sz="2000" b="1" dirty="0">
                  <a:latin typeface="+mn-ea"/>
                  <a:ea typeface="+mn-ea"/>
                </a:rPr>
                <a:t>）给出。由行列式的性质得：</a:t>
              </a:r>
            </a:p>
          </p:txBody>
        </p:sp>
        <p:graphicFrame>
          <p:nvGraphicFramePr>
            <p:cNvPr id="9222" name="Object 11"/>
            <p:cNvGraphicFramePr>
              <a:graphicFrameLocks noChangeAspect="1"/>
            </p:cNvGraphicFramePr>
            <p:nvPr/>
          </p:nvGraphicFramePr>
          <p:xfrm>
            <a:off x="1941" y="1648"/>
            <a:ext cx="919" cy="271"/>
          </p:xfrm>
          <a:graphic>
            <a:graphicData uri="http://schemas.openxmlformats.org/presentationml/2006/ole">
              <mc:AlternateContent xmlns:mc="http://schemas.openxmlformats.org/markup-compatibility/2006">
                <mc:Choice xmlns:v="urn:schemas-microsoft-com:vml" Requires="v">
                  <p:oleObj name="Equation" r:id="rId2" imgW="774360" imgH="228600" progId="Equation.DSMT4">
                    <p:embed/>
                  </p:oleObj>
                </mc:Choice>
                <mc:Fallback>
                  <p:oleObj name="Equation" r:id="rId2" imgW="774360" imgH="228600" progId="Equation.DSMT4">
                    <p:embed/>
                    <p:pic>
                      <p:nvPicPr>
                        <p:cNvPr id="9222"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 y="1648"/>
                          <a:ext cx="91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6497" name="Object 1"/>
          <p:cNvGraphicFramePr>
            <a:graphicFrameLocks noChangeAspect="1"/>
          </p:cNvGraphicFramePr>
          <p:nvPr/>
        </p:nvGraphicFramePr>
        <p:xfrm>
          <a:off x="1382925" y="1911621"/>
          <a:ext cx="9565200" cy="1570699"/>
        </p:xfrm>
        <a:graphic>
          <a:graphicData uri="http://schemas.openxmlformats.org/presentationml/2006/ole">
            <mc:AlternateContent xmlns:mc="http://schemas.openxmlformats.org/markup-compatibility/2006">
              <mc:Choice xmlns:v="urn:schemas-microsoft-com:vml" Requires="v">
                <p:oleObj name="Equation" r:id="rId4" imgW="5715000" imgH="939600" progId="Equation.DSMT4">
                  <p:embed/>
                </p:oleObj>
              </mc:Choice>
              <mc:Fallback>
                <p:oleObj name="Equation" r:id="rId4" imgW="5715000" imgH="939600" progId="Equation.DSMT4">
                  <p:embed/>
                  <p:pic>
                    <p:nvPicPr>
                      <p:cNvPr id="106497" name="Object 1"/>
                      <p:cNvPicPr>
                        <a:picLocks noChangeAspect="1" noChangeArrowheads="1"/>
                      </p:cNvPicPr>
                      <p:nvPr/>
                    </p:nvPicPr>
                    <p:blipFill>
                      <a:blip r:embed="rId5"/>
                      <a:srcRect/>
                      <a:stretch>
                        <a:fillRect/>
                      </a:stretch>
                    </p:blipFill>
                    <p:spPr bwMode="auto">
                      <a:xfrm>
                        <a:off x="1382925" y="1911621"/>
                        <a:ext cx="9565200" cy="1570699"/>
                      </a:xfrm>
                      <a:prstGeom prst="rect">
                        <a:avLst/>
                      </a:prstGeom>
                      <a:noFill/>
                      <a:ln>
                        <a:noFill/>
                      </a:ln>
                      <a:effectLst/>
                    </p:spPr>
                  </p:pic>
                </p:oleObj>
              </mc:Fallback>
            </mc:AlternateContent>
          </a:graphicData>
        </a:graphic>
      </p:graphicFrame>
      <p:grpSp>
        <p:nvGrpSpPr>
          <p:cNvPr id="5" name="Group 18"/>
          <p:cNvGrpSpPr>
            <a:grpSpLocks/>
          </p:cNvGrpSpPr>
          <p:nvPr/>
        </p:nvGrpSpPr>
        <p:grpSpPr bwMode="auto">
          <a:xfrm>
            <a:off x="1601002" y="3466392"/>
            <a:ext cx="6734175" cy="693738"/>
            <a:chOff x="0" y="3655"/>
            <a:chExt cx="4242" cy="437"/>
          </a:xfrm>
        </p:grpSpPr>
        <p:sp>
          <p:nvSpPr>
            <p:cNvPr id="9228" name="TextBox 13"/>
            <p:cNvSpPr txBox="1">
              <a:spLocks noChangeArrowheads="1"/>
            </p:cNvSpPr>
            <p:nvPr/>
          </p:nvSpPr>
          <p:spPr bwMode="auto">
            <a:xfrm>
              <a:off x="0" y="3748"/>
              <a:ext cx="123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mn-ea"/>
                  <a:ea typeface="+mn-ea"/>
                </a:rPr>
                <a:t>即得：</a:t>
              </a:r>
            </a:p>
          </p:txBody>
        </p:sp>
        <p:graphicFrame>
          <p:nvGraphicFramePr>
            <p:cNvPr id="108546" name="Object 1026"/>
            <p:cNvGraphicFramePr>
              <a:graphicFrameLocks noChangeAspect="1"/>
            </p:cNvGraphicFramePr>
            <p:nvPr/>
          </p:nvGraphicFramePr>
          <p:xfrm>
            <a:off x="490" y="3685"/>
            <a:ext cx="471" cy="377"/>
          </p:xfrm>
          <a:graphic>
            <a:graphicData uri="http://schemas.openxmlformats.org/presentationml/2006/ole">
              <mc:AlternateContent xmlns:mc="http://schemas.openxmlformats.org/markup-compatibility/2006">
                <mc:Choice xmlns:v="urn:schemas-microsoft-com:vml" Requires="v">
                  <p:oleObj name="Equation" r:id="rId6" imgW="507960" imgH="406080" progId="Equation.DSMT4">
                    <p:embed/>
                  </p:oleObj>
                </mc:Choice>
                <mc:Fallback>
                  <p:oleObj name="Equation" r:id="rId6" imgW="507960" imgH="406080" progId="Equation.DSMT4">
                    <p:embed/>
                    <p:pic>
                      <p:nvPicPr>
                        <p:cNvPr id="108546" name="Object 1026"/>
                        <p:cNvPicPr>
                          <a:picLocks noChangeAspect="1" noChangeArrowheads="1"/>
                        </p:cNvPicPr>
                        <p:nvPr/>
                      </p:nvPicPr>
                      <p:blipFill>
                        <a:blip r:embed="rId7"/>
                        <a:srcRect/>
                        <a:stretch>
                          <a:fillRect/>
                        </a:stretch>
                      </p:blipFill>
                      <p:spPr bwMode="auto">
                        <a:xfrm>
                          <a:off x="490" y="3685"/>
                          <a:ext cx="471" cy="377"/>
                        </a:xfrm>
                        <a:prstGeom prst="rect">
                          <a:avLst/>
                        </a:prstGeom>
                        <a:noFill/>
                        <a:ln>
                          <a:noFill/>
                        </a:ln>
                        <a:effectLst/>
                      </p:spPr>
                    </p:pic>
                  </p:oleObj>
                </mc:Fallback>
              </mc:AlternateContent>
            </a:graphicData>
          </a:graphic>
        </p:graphicFrame>
        <p:sp>
          <p:nvSpPr>
            <p:cNvPr id="9229" name="TextBox 15"/>
            <p:cNvSpPr txBox="1">
              <a:spLocks noChangeArrowheads="1"/>
            </p:cNvSpPr>
            <p:nvPr/>
          </p:nvSpPr>
          <p:spPr bwMode="auto">
            <a:xfrm>
              <a:off x="1395" y="3748"/>
              <a:ext cx="136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同理可得：</a:t>
              </a:r>
            </a:p>
          </p:txBody>
        </p:sp>
        <p:graphicFrame>
          <p:nvGraphicFramePr>
            <p:cNvPr id="9221" name="Object 14"/>
            <p:cNvGraphicFramePr>
              <a:graphicFrameLocks noChangeAspect="1"/>
            </p:cNvGraphicFramePr>
            <p:nvPr/>
          </p:nvGraphicFramePr>
          <p:xfrm>
            <a:off x="2233" y="3655"/>
            <a:ext cx="2009" cy="437"/>
          </p:xfrm>
          <a:graphic>
            <a:graphicData uri="http://schemas.openxmlformats.org/presentationml/2006/ole">
              <mc:AlternateContent xmlns:mc="http://schemas.openxmlformats.org/markup-compatibility/2006">
                <mc:Choice xmlns:v="urn:schemas-microsoft-com:vml" Requires="v">
                  <p:oleObj name="Equation" r:id="rId8" imgW="1866600" imgH="406080" progId="Equation.DSMT4">
                    <p:embed/>
                  </p:oleObj>
                </mc:Choice>
                <mc:Fallback>
                  <p:oleObj name="Equation" r:id="rId8" imgW="1866600" imgH="406080" progId="Equation.DSMT4">
                    <p:embed/>
                    <p:pic>
                      <p:nvPicPr>
                        <p:cNvPr id="9221" name="Object 14"/>
                        <p:cNvPicPr>
                          <a:picLocks noChangeAspect="1" noChangeArrowheads="1"/>
                        </p:cNvPicPr>
                        <p:nvPr/>
                      </p:nvPicPr>
                      <p:blipFill>
                        <a:blip r:embed="rId9"/>
                        <a:srcRect/>
                        <a:stretch>
                          <a:fillRect/>
                        </a:stretch>
                      </p:blipFill>
                      <p:spPr bwMode="auto">
                        <a:xfrm>
                          <a:off x="2233" y="3655"/>
                          <a:ext cx="2009" cy="437"/>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70745851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71" name="Rectangle 2"/>
          <p:cNvSpPr>
            <a:spLocks noChangeArrowheads="1"/>
          </p:cNvSpPr>
          <p:nvPr/>
        </p:nvSpPr>
        <p:spPr bwMode="auto">
          <a:xfrm>
            <a:off x="649828" y="1368426"/>
            <a:ext cx="30299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FF"/>
                </a:solidFill>
                <a:latin typeface="+mn-ea"/>
                <a:ea typeface="+mn-ea"/>
              </a:rPr>
              <a:t>例</a:t>
            </a:r>
            <a:r>
              <a:rPr kumimoji="1" lang="en-US" altLang="zh-CN" sz="2000" b="1" dirty="0">
                <a:solidFill>
                  <a:srgbClr val="0000FF"/>
                </a:solidFill>
                <a:latin typeface="+mn-ea"/>
                <a:ea typeface="+mn-ea"/>
              </a:rPr>
              <a:t>1.7.1</a:t>
            </a:r>
            <a:r>
              <a:rPr kumimoji="1" lang="en-US" altLang="zh-CN" sz="2000" b="1" dirty="0">
                <a:solidFill>
                  <a:srgbClr val="000000"/>
                </a:solidFill>
                <a:latin typeface="+mn-ea"/>
                <a:ea typeface="+mn-ea"/>
              </a:rPr>
              <a:t>   </a:t>
            </a:r>
            <a:r>
              <a:rPr kumimoji="1" lang="zh-CN" altLang="en-US" sz="2000" b="1" dirty="0">
                <a:solidFill>
                  <a:srgbClr val="000000"/>
                </a:solidFill>
                <a:latin typeface="+mn-ea"/>
                <a:ea typeface="+mn-ea"/>
              </a:rPr>
              <a:t>解线性方程组</a:t>
            </a:r>
          </a:p>
        </p:txBody>
      </p:sp>
      <p:graphicFrame>
        <p:nvGraphicFramePr>
          <p:cNvPr id="11266" name="Object 17"/>
          <p:cNvGraphicFramePr>
            <a:graphicFrameLocks noChangeAspect="1"/>
          </p:cNvGraphicFramePr>
          <p:nvPr/>
        </p:nvGraphicFramePr>
        <p:xfrm>
          <a:off x="3679825" y="871247"/>
          <a:ext cx="3829050" cy="1582775"/>
        </p:xfrm>
        <a:graphic>
          <a:graphicData uri="http://schemas.openxmlformats.org/presentationml/2006/ole">
            <mc:AlternateContent xmlns:mc="http://schemas.openxmlformats.org/markup-compatibility/2006">
              <mc:Choice xmlns:v="urn:schemas-microsoft-com:vml" Requires="v">
                <p:oleObj name="Equation" r:id="rId2" imgW="2273300" imgH="939800" progId="">
                  <p:embed/>
                </p:oleObj>
              </mc:Choice>
              <mc:Fallback>
                <p:oleObj name="Equation" r:id="rId2" imgW="2273300" imgH="939800" progId="">
                  <p:embed/>
                  <p:pic>
                    <p:nvPicPr>
                      <p:cNvPr id="11266" name="Object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9825" y="871247"/>
                        <a:ext cx="3829050" cy="1582775"/>
                      </a:xfrm>
                      <a:prstGeom prst="rect">
                        <a:avLst/>
                      </a:prstGeom>
                      <a:noFill/>
                    </p:spPr>
                  </p:pic>
                </p:oleObj>
              </mc:Fallback>
            </mc:AlternateContent>
          </a:graphicData>
        </a:graphic>
      </p:graphicFrame>
      <p:sp>
        <p:nvSpPr>
          <p:cNvPr id="28676" name="Rectangle 4"/>
          <p:cNvSpPr>
            <a:spLocks noChangeArrowheads="1"/>
          </p:cNvSpPr>
          <p:nvPr/>
        </p:nvSpPr>
        <p:spPr bwMode="auto">
          <a:xfrm>
            <a:off x="450298" y="3092752"/>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FF"/>
                </a:solidFill>
                <a:latin typeface="+mn-ea"/>
                <a:ea typeface="+mn-ea"/>
              </a:rPr>
              <a:t>解</a:t>
            </a:r>
          </a:p>
        </p:txBody>
      </p:sp>
      <p:graphicFrame>
        <p:nvGraphicFramePr>
          <p:cNvPr id="28677" name="Object 18"/>
          <p:cNvGraphicFramePr>
            <a:graphicFrameLocks noChangeAspect="1"/>
          </p:cNvGraphicFramePr>
          <p:nvPr/>
        </p:nvGraphicFramePr>
        <p:xfrm>
          <a:off x="970107" y="2531384"/>
          <a:ext cx="2438400" cy="1648326"/>
        </p:xfrm>
        <a:graphic>
          <a:graphicData uri="http://schemas.openxmlformats.org/presentationml/2006/ole">
            <mc:AlternateContent xmlns:mc="http://schemas.openxmlformats.org/markup-compatibility/2006">
              <mc:Choice xmlns:v="urn:schemas-microsoft-com:vml" Requires="v">
                <p:oleObj name="Equation" r:id="rId4" imgW="1371600" imgH="927100" progId="">
                  <p:embed/>
                </p:oleObj>
              </mc:Choice>
              <mc:Fallback>
                <p:oleObj name="Equation" r:id="rId4" imgW="1371600" imgH="927100" progId="">
                  <p:embed/>
                  <p:pic>
                    <p:nvPicPr>
                      <p:cNvPr id="28677"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107" y="2531384"/>
                        <a:ext cx="2438400" cy="1648326"/>
                      </a:xfrm>
                      <a:prstGeom prst="rect">
                        <a:avLst/>
                      </a:prstGeom>
                      <a:noFill/>
                    </p:spPr>
                  </p:pic>
                </p:oleObj>
              </mc:Fallback>
            </mc:AlternateContent>
          </a:graphicData>
        </a:graphic>
      </p:graphicFrame>
      <p:grpSp>
        <p:nvGrpSpPr>
          <p:cNvPr id="2" name="Group 6"/>
          <p:cNvGrpSpPr>
            <a:grpSpLocks/>
          </p:cNvGrpSpPr>
          <p:nvPr/>
        </p:nvGrpSpPr>
        <p:grpSpPr bwMode="auto">
          <a:xfrm>
            <a:off x="3408507" y="2847547"/>
            <a:ext cx="1115367" cy="804991"/>
            <a:chOff x="2688" y="2718"/>
            <a:chExt cx="1008" cy="640"/>
          </a:xfrm>
        </p:grpSpPr>
        <p:grpSp>
          <p:nvGrpSpPr>
            <p:cNvPr id="11276" name="Group 7"/>
            <p:cNvGrpSpPr>
              <a:grpSpLocks/>
            </p:cNvGrpSpPr>
            <p:nvPr/>
          </p:nvGrpSpPr>
          <p:grpSpPr bwMode="auto">
            <a:xfrm>
              <a:off x="2688" y="3024"/>
              <a:ext cx="1008" cy="48"/>
              <a:chOff x="3216" y="2496"/>
              <a:chExt cx="1008" cy="48"/>
            </a:xfrm>
          </p:grpSpPr>
          <p:sp>
            <p:nvSpPr>
              <p:cNvPr id="11277" name="Line 8"/>
              <p:cNvSpPr>
                <a:spLocks noChangeShapeType="1"/>
              </p:cNvSpPr>
              <p:nvPr/>
            </p:nvSpPr>
            <p:spPr bwMode="auto">
              <a:xfrm>
                <a:off x="3216" y="2496"/>
                <a:ext cx="10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b="1">
                  <a:latin typeface="+mn-ea"/>
                </a:endParaRPr>
              </a:p>
            </p:txBody>
          </p:sp>
          <p:sp>
            <p:nvSpPr>
              <p:cNvPr id="11278" name="Line 9"/>
              <p:cNvSpPr>
                <a:spLocks noChangeShapeType="1"/>
              </p:cNvSpPr>
              <p:nvPr/>
            </p:nvSpPr>
            <p:spPr bwMode="auto">
              <a:xfrm>
                <a:off x="3216" y="2544"/>
                <a:ext cx="10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b="1">
                  <a:latin typeface="+mn-ea"/>
                </a:endParaRPr>
              </a:p>
            </p:txBody>
          </p:sp>
        </p:grpSp>
        <p:graphicFrame>
          <p:nvGraphicFramePr>
            <p:cNvPr id="11269" name="Object 19"/>
            <p:cNvGraphicFramePr>
              <a:graphicFrameLocks noChangeAspect="1"/>
            </p:cNvGraphicFramePr>
            <p:nvPr/>
          </p:nvGraphicFramePr>
          <p:xfrm>
            <a:off x="2848" y="2718"/>
            <a:ext cx="608" cy="304"/>
          </p:xfrm>
          <a:graphic>
            <a:graphicData uri="http://schemas.openxmlformats.org/presentationml/2006/ole">
              <mc:AlternateContent xmlns:mc="http://schemas.openxmlformats.org/markup-compatibility/2006">
                <mc:Choice xmlns:v="urn:schemas-microsoft-com:vml" Requires="v">
                  <p:oleObj name="Equation" r:id="rId6" imgW="457200" imgH="228600" progId="">
                    <p:embed/>
                  </p:oleObj>
                </mc:Choice>
                <mc:Fallback>
                  <p:oleObj name="Equation" r:id="rId6" imgW="457200" imgH="228600" progId="">
                    <p:embed/>
                    <p:pic>
                      <p:nvPicPr>
                        <p:cNvPr id="11269"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8" y="2718"/>
                          <a:ext cx="608"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0" name="Object 20"/>
            <p:cNvGraphicFramePr>
              <a:graphicFrameLocks noChangeAspect="1"/>
            </p:cNvGraphicFramePr>
            <p:nvPr/>
          </p:nvGraphicFramePr>
          <p:xfrm>
            <a:off x="2864" y="3054"/>
            <a:ext cx="523" cy="304"/>
          </p:xfrm>
          <a:graphic>
            <a:graphicData uri="http://schemas.openxmlformats.org/presentationml/2006/ole">
              <mc:AlternateContent xmlns:mc="http://schemas.openxmlformats.org/markup-compatibility/2006">
                <mc:Choice xmlns:v="urn:schemas-microsoft-com:vml" Requires="v">
                  <p:oleObj name="Equation" r:id="rId8" imgW="393529" imgH="228501" progId="">
                    <p:embed/>
                  </p:oleObj>
                </mc:Choice>
                <mc:Fallback>
                  <p:oleObj name="Equation" r:id="rId8" imgW="393529" imgH="228501" progId="">
                    <p:embed/>
                    <p:pic>
                      <p:nvPicPr>
                        <p:cNvPr id="1127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4" y="3054"/>
                          <a:ext cx="523"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8684" name="Object 21"/>
          <p:cNvGraphicFramePr>
            <a:graphicFrameLocks noChangeAspect="1"/>
          </p:cNvGraphicFramePr>
          <p:nvPr/>
        </p:nvGraphicFramePr>
        <p:xfrm>
          <a:off x="4571334" y="2549399"/>
          <a:ext cx="1921203" cy="1630311"/>
        </p:xfrm>
        <a:graphic>
          <a:graphicData uri="http://schemas.openxmlformats.org/presentationml/2006/ole">
            <mc:AlternateContent xmlns:mc="http://schemas.openxmlformats.org/markup-compatibility/2006">
              <mc:Choice xmlns:v="urn:schemas-microsoft-com:vml" Requires="v">
                <p:oleObj name="Equation" r:id="rId10" imgW="1092200" imgH="927100" progId="">
                  <p:embed/>
                </p:oleObj>
              </mc:Choice>
              <mc:Fallback>
                <p:oleObj name="Equation" r:id="rId10" imgW="1092200" imgH="927100" progId="">
                  <p:embed/>
                  <p:pic>
                    <p:nvPicPr>
                      <p:cNvPr id="28684"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1334" y="2549399"/>
                        <a:ext cx="1921203" cy="1630311"/>
                      </a:xfrm>
                      <a:prstGeom prst="rect">
                        <a:avLst/>
                      </a:prstGeom>
                      <a:noFill/>
                    </p:spPr>
                  </p:pic>
                </p:oleObj>
              </mc:Fallback>
            </mc:AlternateContent>
          </a:graphicData>
        </a:graphic>
      </p:graphicFrame>
      <p:sp>
        <p:nvSpPr>
          <p:cNvPr id="28685" name="Line 13"/>
          <p:cNvSpPr>
            <a:spLocks noChangeShapeType="1"/>
          </p:cNvSpPr>
          <p:nvPr/>
        </p:nvSpPr>
        <p:spPr bwMode="auto">
          <a:xfrm>
            <a:off x="4523874" y="3181608"/>
            <a:ext cx="2160588" cy="0"/>
          </a:xfrm>
          <a:prstGeom prst="line">
            <a:avLst/>
          </a:prstGeom>
          <a:noFill/>
          <a:ln w="28575">
            <a:solidFill>
              <a:srgbClr val="FF00FF"/>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000" b="1">
              <a:latin typeface="+mn-ea"/>
            </a:endParaRPr>
          </a:p>
        </p:txBody>
      </p:sp>
      <p:sp>
        <p:nvSpPr>
          <p:cNvPr id="28686" name="Line 14"/>
          <p:cNvSpPr>
            <a:spLocks noChangeShapeType="1"/>
          </p:cNvSpPr>
          <p:nvPr/>
        </p:nvSpPr>
        <p:spPr bwMode="auto">
          <a:xfrm>
            <a:off x="4725453" y="2510171"/>
            <a:ext cx="0" cy="1800225"/>
          </a:xfrm>
          <a:prstGeom prst="line">
            <a:avLst/>
          </a:prstGeom>
          <a:noFill/>
          <a:ln w="28575">
            <a:solidFill>
              <a:srgbClr val="FF00FF"/>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000" b="1">
              <a:latin typeface="+mn-ea"/>
            </a:endParaRPr>
          </a:p>
        </p:txBody>
      </p:sp>
      <p:graphicFrame>
        <p:nvGraphicFramePr>
          <p:cNvPr id="15" name="Object 23"/>
          <p:cNvGraphicFramePr>
            <a:graphicFrameLocks noChangeAspect="1"/>
          </p:cNvGraphicFramePr>
          <p:nvPr/>
        </p:nvGraphicFramePr>
        <p:xfrm>
          <a:off x="6539997" y="2750234"/>
          <a:ext cx="1730056" cy="1204328"/>
        </p:xfrm>
        <a:graphic>
          <a:graphicData uri="http://schemas.openxmlformats.org/presentationml/2006/ole">
            <mc:AlternateContent xmlns:mc="http://schemas.openxmlformats.org/markup-compatibility/2006">
              <mc:Choice xmlns:v="urn:schemas-microsoft-com:vml" Requires="v">
                <p:oleObj name="Equation" r:id="rId12" imgW="1002865" imgH="698197" progId="">
                  <p:embed/>
                </p:oleObj>
              </mc:Choice>
              <mc:Fallback>
                <p:oleObj name="Equation" r:id="rId12" imgW="1002865" imgH="698197" progId="">
                  <p:embed/>
                  <p:pic>
                    <p:nvPicPr>
                      <p:cNvPr id="15" name="Object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39997" y="2750234"/>
                        <a:ext cx="1730056" cy="1204328"/>
                      </a:xfrm>
                      <a:prstGeom prst="rect">
                        <a:avLst/>
                      </a:prstGeom>
                      <a:noFill/>
                    </p:spPr>
                  </p:pic>
                </p:oleObj>
              </mc:Fallback>
            </mc:AlternateContent>
          </a:graphicData>
        </a:graphic>
      </p:graphicFrame>
      <p:grpSp>
        <p:nvGrpSpPr>
          <p:cNvPr id="16" name="Group 3"/>
          <p:cNvGrpSpPr>
            <a:grpSpLocks/>
          </p:cNvGrpSpPr>
          <p:nvPr/>
        </p:nvGrpSpPr>
        <p:grpSpPr bwMode="auto">
          <a:xfrm>
            <a:off x="8285928" y="2914390"/>
            <a:ext cx="998187" cy="846437"/>
            <a:chOff x="2208" y="624"/>
            <a:chExt cx="1008" cy="697"/>
          </a:xfrm>
        </p:grpSpPr>
        <p:grpSp>
          <p:nvGrpSpPr>
            <p:cNvPr id="17" name="Group 4"/>
            <p:cNvGrpSpPr>
              <a:grpSpLocks/>
            </p:cNvGrpSpPr>
            <p:nvPr/>
          </p:nvGrpSpPr>
          <p:grpSpPr bwMode="auto">
            <a:xfrm>
              <a:off x="2208" y="912"/>
              <a:ext cx="1008" cy="48"/>
              <a:chOff x="3216" y="2496"/>
              <a:chExt cx="1008" cy="48"/>
            </a:xfrm>
          </p:grpSpPr>
          <p:sp>
            <p:nvSpPr>
              <p:cNvPr id="20" name="Line 5"/>
              <p:cNvSpPr>
                <a:spLocks noChangeShapeType="1"/>
              </p:cNvSpPr>
              <p:nvPr/>
            </p:nvSpPr>
            <p:spPr bwMode="auto">
              <a:xfrm>
                <a:off x="3216" y="2496"/>
                <a:ext cx="10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6"/>
              <p:cNvSpPr>
                <a:spLocks noChangeShapeType="1"/>
              </p:cNvSpPr>
              <p:nvPr/>
            </p:nvSpPr>
            <p:spPr bwMode="auto">
              <a:xfrm>
                <a:off x="3216" y="2544"/>
                <a:ext cx="10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18" name="Object 24"/>
            <p:cNvGraphicFramePr>
              <a:graphicFrameLocks noChangeAspect="1"/>
            </p:cNvGraphicFramePr>
            <p:nvPr/>
          </p:nvGraphicFramePr>
          <p:xfrm>
            <a:off x="2286" y="624"/>
            <a:ext cx="687" cy="317"/>
          </p:xfrm>
          <a:graphic>
            <a:graphicData uri="http://schemas.openxmlformats.org/presentationml/2006/ole">
              <mc:AlternateContent xmlns:mc="http://schemas.openxmlformats.org/markup-compatibility/2006">
                <mc:Choice xmlns:v="urn:schemas-microsoft-com:vml" Requires="v">
                  <p:oleObj name="Equation" r:id="rId14" imgW="495085" imgH="228501" progId="">
                    <p:embed/>
                  </p:oleObj>
                </mc:Choice>
                <mc:Fallback>
                  <p:oleObj name="Equation" r:id="rId14" imgW="495085" imgH="228501" progId="">
                    <p:embed/>
                    <p:pic>
                      <p:nvPicPr>
                        <p:cNvPr id="18" name="Object 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86" y="624"/>
                          <a:ext cx="687" cy="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25"/>
            <p:cNvGraphicFramePr>
              <a:graphicFrameLocks noChangeAspect="1"/>
            </p:cNvGraphicFramePr>
            <p:nvPr/>
          </p:nvGraphicFramePr>
          <p:xfrm>
            <a:off x="2284" y="1004"/>
            <a:ext cx="705" cy="317"/>
          </p:xfrm>
          <a:graphic>
            <a:graphicData uri="http://schemas.openxmlformats.org/presentationml/2006/ole">
              <mc:AlternateContent xmlns:mc="http://schemas.openxmlformats.org/markup-compatibility/2006">
                <mc:Choice xmlns:v="urn:schemas-microsoft-com:vml" Requires="v">
                  <p:oleObj name="Equation" r:id="rId16" imgW="508000" imgH="228600" progId="">
                    <p:embed/>
                  </p:oleObj>
                </mc:Choice>
                <mc:Fallback>
                  <p:oleObj name="Equation" r:id="rId16" imgW="508000" imgH="228600" progId="">
                    <p:embed/>
                    <p:pic>
                      <p:nvPicPr>
                        <p:cNvPr id="19" name="Object 2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84" y="1004"/>
                          <a:ext cx="705" cy="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2" name="Object 26"/>
          <p:cNvGraphicFramePr>
            <a:graphicFrameLocks noChangeAspect="1"/>
          </p:cNvGraphicFramePr>
          <p:nvPr/>
        </p:nvGraphicFramePr>
        <p:xfrm>
          <a:off x="9356223" y="2790060"/>
          <a:ext cx="1686556" cy="1204328"/>
        </p:xfrm>
        <a:graphic>
          <a:graphicData uri="http://schemas.openxmlformats.org/presentationml/2006/ole">
            <mc:AlternateContent xmlns:mc="http://schemas.openxmlformats.org/markup-compatibility/2006">
              <mc:Choice xmlns:v="urn:schemas-microsoft-com:vml" Requires="v">
                <p:oleObj name="Equation" r:id="rId18" imgW="977900" imgH="698500" progId="">
                  <p:embed/>
                </p:oleObj>
              </mc:Choice>
              <mc:Fallback>
                <p:oleObj name="Equation" r:id="rId18" imgW="977900" imgH="698500" progId="">
                  <p:embed/>
                  <p:pic>
                    <p:nvPicPr>
                      <p:cNvPr id="22" name="Object 2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356223" y="2790060"/>
                        <a:ext cx="1686556" cy="1204328"/>
                      </a:xfrm>
                      <a:prstGeom prst="rect">
                        <a:avLst/>
                      </a:prstGeom>
                      <a:noFill/>
                    </p:spPr>
                  </p:pic>
                </p:oleObj>
              </mc:Fallback>
            </mc:AlternateContent>
          </a:graphicData>
        </a:graphic>
      </p:graphicFrame>
      <p:graphicFrame>
        <p:nvGraphicFramePr>
          <p:cNvPr id="23" name="Object 29"/>
          <p:cNvGraphicFramePr>
            <a:graphicFrameLocks noChangeAspect="1"/>
          </p:cNvGraphicFramePr>
          <p:nvPr/>
        </p:nvGraphicFramePr>
        <p:xfrm>
          <a:off x="11042779" y="3229918"/>
          <a:ext cx="917725" cy="291888"/>
        </p:xfrm>
        <a:graphic>
          <a:graphicData uri="http://schemas.openxmlformats.org/presentationml/2006/ole">
            <mc:AlternateContent xmlns:mc="http://schemas.openxmlformats.org/markup-compatibility/2006">
              <mc:Choice xmlns:v="urn:schemas-microsoft-com:vml" Requires="v">
                <p:oleObj name="Equation" r:id="rId20" imgW="558558" imgH="177723" progId="">
                  <p:embed/>
                </p:oleObj>
              </mc:Choice>
              <mc:Fallback>
                <p:oleObj name="Equation" r:id="rId20" imgW="558558" imgH="177723" progId="">
                  <p:embed/>
                  <p:pic>
                    <p:nvPicPr>
                      <p:cNvPr id="23" name="Object 2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042779" y="3229918"/>
                        <a:ext cx="917725" cy="291888"/>
                      </a:xfrm>
                      <a:prstGeom prst="rect">
                        <a:avLst/>
                      </a:prstGeom>
                      <a:noFill/>
                    </p:spPr>
                  </p:pic>
                </p:oleObj>
              </mc:Fallback>
            </mc:AlternateContent>
          </a:graphicData>
        </a:graphic>
      </p:graphicFrame>
      <p:sp>
        <p:nvSpPr>
          <p:cNvPr id="24" name="矩形 23"/>
          <p:cNvSpPr/>
          <p:nvPr/>
        </p:nvSpPr>
        <p:spPr>
          <a:xfrm>
            <a:off x="4335437" y="4280842"/>
            <a:ext cx="340548" cy="1367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5" name="矩形 24"/>
          <p:cNvSpPr/>
          <p:nvPr/>
        </p:nvSpPr>
        <p:spPr>
          <a:xfrm>
            <a:off x="1099135" y="4307436"/>
            <a:ext cx="363905" cy="1340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graphicFrame>
        <p:nvGraphicFramePr>
          <p:cNvPr id="26" name="Object 27"/>
          <p:cNvGraphicFramePr>
            <a:graphicFrameLocks noChangeAspect="1"/>
          </p:cNvGraphicFramePr>
          <p:nvPr/>
        </p:nvGraphicFramePr>
        <p:xfrm>
          <a:off x="580608" y="4230534"/>
          <a:ext cx="2759359" cy="1417571"/>
        </p:xfrm>
        <a:graphic>
          <a:graphicData uri="http://schemas.openxmlformats.org/presentationml/2006/ole">
            <mc:AlternateContent xmlns:mc="http://schemas.openxmlformats.org/markup-compatibility/2006">
              <mc:Choice xmlns:v="urn:schemas-microsoft-com:vml" Requires="v">
                <p:oleObj name="Equation" r:id="rId22" imgW="1803240" imgH="927000" progId="Equation.DSMT4">
                  <p:embed/>
                </p:oleObj>
              </mc:Choice>
              <mc:Fallback>
                <p:oleObj name="Equation" r:id="rId22" imgW="1803240" imgH="927000" progId="Equation.DSMT4">
                  <p:embed/>
                  <p:pic>
                    <p:nvPicPr>
                      <p:cNvPr id="26" name="Object 27"/>
                      <p:cNvPicPr>
                        <a:picLocks noChangeAspect="1" noChangeArrowheads="1"/>
                      </p:cNvPicPr>
                      <p:nvPr/>
                    </p:nvPicPr>
                    <p:blipFill>
                      <a:blip r:embed="rId23"/>
                      <a:srcRect/>
                      <a:stretch>
                        <a:fillRect/>
                      </a:stretch>
                    </p:blipFill>
                    <p:spPr bwMode="auto">
                      <a:xfrm>
                        <a:off x="580608" y="4230534"/>
                        <a:ext cx="2759359" cy="1417571"/>
                      </a:xfrm>
                      <a:prstGeom prst="rect">
                        <a:avLst/>
                      </a:prstGeom>
                      <a:noFill/>
                    </p:spPr>
                  </p:pic>
                </p:oleObj>
              </mc:Fallback>
            </mc:AlternateContent>
          </a:graphicData>
        </a:graphic>
      </p:graphicFrame>
      <p:graphicFrame>
        <p:nvGraphicFramePr>
          <p:cNvPr id="27" name="Object 28"/>
          <p:cNvGraphicFramePr>
            <a:graphicFrameLocks noChangeAspect="1"/>
          </p:cNvGraphicFramePr>
          <p:nvPr/>
        </p:nvGraphicFramePr>
        <p:xfrm>
          <a:off x="3459851" y="4280842"/>
          <a:ext cx="2844031" cy="1393856"/>
        </p:xfrm>
        <a:graphic>
          <a:graphicData uri="http://schemas.openxmlformats.org/presentationml/2006/ole">
            <mc:AlternateContent xmlns:mc="http://schemas.openxmlformats.org/markup-compatibility/2006">
              <mc:Choice xmlns:v="urn:schemas-microsoft-com:vml" Requires="v">
                <p:oleObj name="Equation" r:id="rId24" imgW="1892160" imgH="927000" progId="Equation.DSMT4">
                  <p:embed/>
                </p:oleObj>
              </mc:Choice>
              <mc:Fallback>
                <p:oleObj name="Equation" r:id="rId24" imgW="1892160" imgH="927000" progId="Equation.DSMT4">
                  <p:embed/>
                  <p:pic>
                    <p:nvPicPr>
                      <p:cNvPr id="27" name="Object 28"/>
                      <p:cNvPicPr>
                        <a:picLocks noChangeAspect="1" noChangeArrowheads="1"/>
                      </p:cNvPicPr>
                      <p:nvPr/>
                    </p:nvPicPr>
                    <p:blipFill>
                      <a:blip r:embed="rId25"/>
                      <a:srcRect/>
                      <a:stretch>
                        <a:fillRect/>
                      </a:stretch>
                    </p:blipFill>
                    <p:spPr bwMode="auto">
                      <a:xfrm>
                        <a:off x="3459851" y="4280842"/>
                        <a:ext cx="2844031" cy="1393856"/>
                      </a:xfrm>
                      <a:prstGeom prst="rect">
                        <a:avLst/>
                      </a:prstGeom>
                      <a:noFill/>
                    </p:spPr>
                  </p:pic>
                </p:oleObj>
              </mc:Fallback>
            </mc:AlternateContent>
          </a:graphicData>
        </a:graphic>
      </p:graphicFrame>
      <p:sp>
        <p:nvSpPr>
          <p:cNvPr id="28" name="矩形 27"/>
          <p:cNvSpPr/>
          <p:nvPr/>
        </p:nvSpPr>
        <p:spPr>
          <a:xfrm>
            <a:off x="7705418" y="4280843"/>
            <a:ext cx="379804" cy="1393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graphicFrame>
        <p:nvGraphicFramePr>
          <p:cNvPr id="29" name="Object 20"/>
          <p:cNvGraphicFramePr>
            <a:graphicFrameLocks noChangeAspect="1"/>
          </p:cNvGraphicFramePr>
          <p:nvPr/>
        </p:nvGraphicFramePr>
        <p:xfrm>
          <a:off x="6303882" y="4261848"/>
          <a:ext cx="2803073" cy="1431843"/>
        </p:xfrm>
        <a:graphic>
          <a:graphicData uri="http://schemas.openxmlformats.org/presentationml/2006/ole">
            <mc:AlternateContent xmlns:mc="http://schemas.openxmlformats.org/markup-compatibility/2006">
              <mc:Choice xmlns:v="urn:schemas-microsoft-com:vml" Requires="v">
                <p:oleObj name="Equation" r:id="rId26" imgW="1815840" imgH="927000" progId="Equation.DSMT4">
                  <p:embed/>
                </p:oleObj>
              </mc:Choice>
              <mc:Fallback>
                <p:oleObj name="Equation" r:id="rId26" imgW="1815840" imgH="927000" progId="Equation.DSMT4">
                  <p:embed/>
                  <p:pic>
                    <p:nvPicPr>
                      <p:cNvPr id="29" name="Object 20"/>
                      <p:cNvPicPr>
                        <a:picLocks noChangeAspect="1" noChangeArrowheads="1"/>
                      </p:cNvPicPr>
                      <p:nvPr/>
                    </p:nvPicPr>
                    <p:blipFill>
                      <a:blip r:embed="rId27"/>
                      <a:srcRect/>
                      <a:stretch>
                        <a:fillRect/>
                      </a:stretch>
                    </p:blipFill>
                    <p:spPr bwMode="auto">
                      <a:xfrm>
                        <a:off x="6303882" y="4261848"/>
                        <a:ext cx="2803073" cy="1431843"/>
                      </a:xfrm>
                      <a:prstGeom prst="rect">
                        <a:avLst/>
                      </a:prstGeom>
                      <a:noFill/>
                    </p:spPr>
                  </p:pic>
                </p:oleObj>
              </mc:Fallback>
            </mc:AlternateContent>
          </a:graphicData>
        </a:graphic>
      </p:graphicFrame>
      <p:sp>
        <p:nvSpPr>
          <p:cNvPr id="30" name="矩形 29"/>
          <p:cNvSpPr/>
          <p:nvPr/>
        </p:nvSpPr>
        <p:spPr>
          <a:xfrm>
            <a:off x="10983427" y="4307738"/>
            <a:ext cx="335884" cy="1385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graphicFrame>
        <p:nvGraphicFramePr>
          <p:cNvPr id="31" name="Object 21"/>
          <p:cNvGraphicFramePr>
            <a:graphicFrameLocks noChangeAspect="1"/>
          </p:cNvGraphicFramePr>
          <p:nvPr/>
        </p:nvGraphicFramePr>
        <p:xfrm>
          <a:off x="9267797" y="4280842"/>
          <a:ext cx="2528954" cy="1357740"/>
        </p:xfrm>
        <a:graphic>
          <a:graphicData uri="http://schemas.openxmlformats.org/presentationml/2006/ole">
            <mc:AlternateContent xmlns:mc="http://schemas.openxmlformats.org/markup-compatibility/2006">
              <mc:Choice xmlns:v="urn:schemas-microsoft-com:vml" Requires="v">
                <p:oleObj name="Equation" r:id="rId28" imgW="1726920" imgH="927000" progId="Equation.DSMT4">
                  <p:embed/>
                </p:oleObj>
              </mc:Choice>
              <mc:Fallback>
                <p:oleObj name="Equation" r:id="rId28" imgW="1726920" imgH="927000" progId="Equation.DSMT4">
                  <p:embed/>
                  <p:pic>
                    <p:nvPicPr>
                      <p:cNvPr id="31" name="Object 21"/>
                      <p:cNvPicPr>
                        <a:picLocks noChangeAspect="1" noChangeArrowheads="1"/>
                      </p:cNvPicPr>
                      <p:nvPr/>
                    </p:nvPicPr>
                    <p:blipFill>
                      <a:blip r:embed="rId29"/>
                      <a:srcRect/>
                      <a:stretch>
                        <a:fillRect/>
                      </a:stretch>
                    </p:blipFill>
                    <p:spPr bwMode="auto">
                      <a:xfrm>
                        <a:off x="9267797" y="4280842"/>
                        <a:ext cx="2528954" cy="1357740"/>
                      </a:xfrm>
                      <a:prstGeom prst="rect">
                        <a:avLst/>
                      </a:prstGeom>
                      <a:noFill/>
                    </p:spPr>
                  </p:pic>
                </p:oleObj>
              </mc:Fallback>
            </mc:AlternateContent>
          </a:graphicData>
        </a:graphic>
      </p:graphicFrame>
      <p:graphicFrame>
        <p:nvGraphicFramePr>
          <p:cNvPr id="32" name="Object 22"/>
          <p:cNvGraphicFramePr>
            <a:graphicFrameLocks noChangeAspect="1"/>
          </p:cNvGraphicFramePr>
          <p:nvPr/>
        </p:nvGraphicFramePr>
        <p:xfrm>
          <a:off x="1474727" y="5893058"/>
          <a:ext cx="1863023" cy="707597"/>
        </p:xfrm>
        <a:graphic>
          <a:graphicData uri="http://schemas.openxmlformats.org/presentationml/2006/ole">
            <mc:AlternateContent xmlns:mc="http://schemas.openxmlformats.org/markup-compatibility/2006">
              <mc:Choice xmlns:v="urn:schemas-microsoft-com:vml" Requires="v">
                <p:oleObj name="Equation" r:id="rId30" imgW="1143000" imgH="406080" progId="Equation.DSMT4">
                  <p:embed/>
                </p:oleObj>
              </mc:Choice>
              <mc:Fallback>
                <p:oleObj name="Equation" r:id="rId30" imgW="1143000" imgH="406080" progId="Equation.DSMT4">
                  <p:embed/>
                  <p:pic>
                    <p:nvPicPr>
                      <p:cNvPr id="32" name="Object 22"/>
                      <p:cNvPicPr>
                        <a:picLocks noChangeAspect="1" noChangeArrowheads="1"/>
                      </p:cNvPicPr>
                      <p:nvPr/>
                    </p:nvPicPr>
                    <p:blipFill>
                      <a:blip r:embed="rId31"/>
                      <a:srcRect/>
                      <a:stretch>
                        <a:fillRect/>
                      </a:stretch>
                    </p:blipFill>
                    <p:spPr bwMode="auto">
                      <a:xfrm>
                        <a:off x="1474727" y="5893058"/>
                        <a:ext cx="1863023" cy="707597"/>
                      </a:xfrm>
                      <a:prstGeom prst="rect">
                        <a:avLst/>
                      </a:prstGeom>
                      <a:noFill/>
                    </p:spPr>
                  </p:pic>
                </p:oleObj>
              </mc:Fallback>
            </mc:AlternateContent>
          </a:graphicData>
        </a:graphic>
      </p:graphicFrame>
      <p:graphicFrame>
        <p:nvGraphicFramePr>
          <p:cNvPr id="33" name="Object 23"/>
          <p:cNvGraphicFramePr>
            <a:graphicFrameLocks noChangeAspect="1"/>
          </p:cNvGraphicFramePr>
          <p:nvPr/>
        </p:nvGraphicFramePr>
        <p:xfrm>
          <a:off x="3568800" y="5976066"/>
          <a:ext cx="2209935" cy="718644"/>
        </p:xfrm>
        <a:graphic>
          <a:graphicData uri="http://schemas.openxmlformats.org/presentationml/2006/ole">
            <mc:AlternateContent xmlns:mc="http://schemas.openxmlformats.org/markup-compatibility/2006">
              <mc:Choice xmlns:v="urn:schemas-microsoft-com:vml" Requires="v">
                <p:oleObj name="Equation" r:id="rId32" imgW="1409088" imgH="406224" progId="">
                  <p:embed/>
                </p:oleObj>
              </mc:Choice>
              <mc:Fallback>
                <p:oleObj name="Equation" r:id="rId32" imgW="1409088" imgH="406224" progId="">
                  <p:embed/>
                  <p:pic>
                    <p:nvPicPr>
                      <p:cNvPr id="33" name="Object 2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568800" y="5976066"/>
                        <a:ext cx="2209935" cy="718644"/>
                      </a:xfrm>
                      <a:prstGeom prst="rect">
                        <a:avLst/>
                      </a:prstGeom>
                      <a:noFill/>
                    </p:spPr>
                  </p:pic>
                </p:oleObj>
              </mc:Fallback>
            </mc:AlternateContent>
          </a:graphicData>
        </a:graphic>
      </p:graphicFrame>
      <p:graphicFrame>
        <p:nvGraphicFramePr>
          <p:cNvPr id="34" name="Object 24"/>
          <p:cNvGraphicFramePr>
            <a:graphicFrameLocks noChangeAspect="1"/>
          </p:cNvGraphicFramePr>
          <p:nvPr/>
        </p:nvGraphicFramePr>
        <p:xfrm>
          <a:off x="6009785" y="5925651"/>
          <a:ext cx="2270134" cy="769059"/>
        </p:xfrm>
        <a:graphic>
          <a:graphicData uri="http://schemas.openxmlformats.org/presentationml/2006/ole">
            <mc:AlternateContent xmlns:mc="http://schemas.openxmlformats.org/markup-compatibility/2006">
              <mc:Choice xmlns:v="urn:schemas-microsoft-com:vml" Requires="v">
                <p:oleObj name="Equation" r:id="rId34" imgW="1332921" imgH="406224" progId="">
                  <p:embed/>
                </p:oleObj>
              </mc:Choice>
              <mc:Fallback>
                <p:oleObj name="Equation" r:id="rId34" imgW="1332921" imgH="406224" progId="">
                  <p:embed/>
                  <p:pic>
                    <p:nvPicPr>
                      <p:cNvPr id="34" name="Object 24"/>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009785" y="5925651"/>
                        <a:ext cx="2270134" cy="769059"/>
                      </a:xfrm>
                      <a:prstGeom prst="rect">
                        <a:avLst/>
                      </a:prstGeom>
                      <a:noFill/>
                    </p:spPr>
                  </p:pic>
                </p:oleObj>
              </mc:Fallback>
            </mc:AlternateContent>
          </a:graphicData>
        </a:graphic>
      </p:graphicFrame>
      <p:graphicFrame>
        <p:nvGraphicFramePr>
          <p:cNvPr id="35" name="Object 25"/>
          <p:cNvGraphicFramePr>
            <a:graphicFrameLocks noChangeAspect="1"/>
          </p:cNvGraphicFramePr>
          <p:nvPr/>
        </p:nvGraphicFramePr>
        <p:xfrm>
          <a:off x="8510969" y="5951189"/>
          <a:ext cx="2021305" cy="717981"/>
        </p:xfrm>
        <a:graphic>
          <a:graphicData uri="http://schemas.openxmlformats.org/presentationml/2006/ole">
            <mc:AlternateContent xmlns:mc="http://schemas.openxmlformats.org/markup-compatibility/2006">
              <mc:Choice xmlns:v="urn:schemas-microsoft-com:vml" Requires="v">
                <p:oleObj name="Equation" r:id="rId36" imgW="1143000" imgH="406400" progId="">
                  <p:embed/>
                </p:oleObj>
              </mc:Choice>
              <mc:Fallback>
                <p:oleObj name="Equation" r:id="rId36" imgW="1143000" imgH="406400" progId="">
                  <p:embed/>
                  <p:pic>
                    <p:nvPicPr>
                      <p:cNvPr id="35" name="Object 25"/>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8510969" y="5951189"/>
                        <a:ext cx="2021305" cy="717981"/>
                      </a:xfrm>
                      <a:prstGeom prst="rect">
                        <a:avLst/>
                      </a:prstGeom>
                      <a:noFill/>
                    </p:spPr>
                  </p:pic>
                </p:oleObj>
              </mc:Fallback>
            </mc:AlternateContent>
          </a:graphicData>
        </a:graphic>
      </p:graphicFrame>
      <p:sp>
        <p:nvSpPr>
          <p:cNvPr id="36" name="Rectangle 4"/>
          <p:cNvSpPr>
            <a:spLocks noChangeArrowheads="1"/>
          </p:cNvSpPr>
          <p:nvPr/>
        </p:nvSpPr>
        <p:spPr bwMode="auto">
          <a:xfrm>
            <a:off x="553960" y="6046802"/>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mn-ea"/>
                <a:ea typeface="+mn-ea"/>
              </a:rPr>
              <a:t>故</a:t>
            </a:r>
          </a:p>
        </p:txBody>
      </p:sp>
    </p:spTree>
    <p:extLst>
      <p:ext uri="{BB962C8B-B14F-4D97-AF65-F5344CB8AC3E}">
        <p14:creationId xmlns:p14="http://schemas.microsoft.com/office/powerpoint/2010/main" val="389209923"/>
      </p:ext>
    </p:ext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28676"/>
                                        </p:tgtEl>
                                        <p:attrNameLst>
                                          <p:attrName>style.visibility</p:attrName>
                                        </p:attrNameLst>
                                      </p:cBhvr>
                                      <p:to>
                                        <p:strVal val="visible"/>
                                      </p:to>
                                    </p:set>
                                    <p:animEffect transition="in" filter="wipe(left)">
                                      <p:cBhvr>
                                        <p:cTn id="7" dur="75"/>
                                        <p:tgtEl>
                                          <p:spTgt spid="286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8677"/>
                                        </p:tgtEl>
                                        <p:attrNameLst>
                                          <p:attrName>style.visibility</p:attrName>
                                        </p:attrNameLst>
                                      </p:cBhvr>
                                      <p:to>
                                        <p:strVal val="visible"/>
                                      </p:to>
                                    </p:set>
                                    <p:animEffect transition="in" filter="wipe(left)">
                                      <p:cBhvr>
                                        <p:cTn id="12" dur="500"/>
                                        <p:tgtEl>
                                          <p:spTgt spid="286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8684"/>
                                        </p:tgtEl>
                                        <p:attrNameLst>
                                          <p:attrName>style.visibility</p:attrName>
                                        </p:attrNameLst>
                                      </p:cBhvr>
                                      <p:to>
                                        <p:strVal val="visible"/>
                                      </p:to>
                                    </p:set>
                                    <p:animEffect transition="in" filter="wipe(left)">
                                      <p:cBhvr>
                                        <p:cTn id="22" dur="500"/>
                                        <p:tgtEl>
                                          <p:spTgt spid="2868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685"/>
                                        </p:tgtEl>
                                        <p:attrNameLst>
                                          <p:attrName>style.visibility</p:attrName>
                                        </p:attrNameLst>
                                      </p:cBhvr>
                                      <p:to>
                                        <p:strVal val="visible"/>
                                      </p:to>
                                    </p:set>
                                    <p:animEffect transition="in" filter="wipe(left)">
                                      <p:cBhvr>
                                        <p:cTn id="27" dur="500"/>
                                        <p:tgtEl>
                                          <p:spTgt spid="2868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8686"/>
                                        </p:tgtEl>
                                        <p:attrNameLst>
                                          <p:attrName>style.visibility</p:attrName>
                                        </p:attrNameLst>
                                      </p:cBhvr>
                                      <p:to>
                                        <p:strVal val="visible"/>
                                      </p:to>
                                    </p:set>
                                    <p:animEffect transition="in" filter="wipe(up)">
                                      <p:cBhvr>
                                        <p:cTn id="32" dur="500"/>
                                        <p:tgtEl>
                                          <p:spTgt spid="2868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26"/>
                                        </p:tgtEl>
                                        <p:attrNameLst>
                                          <p:attrName>style.visibility</p:attrName>
                                        </p:attrNameLst>
                                      </p:cBhvr>
                                      <p:to>
                                        <p:strVal val="visible"/>
                                      </p:to>
                                    </p:set>
                                  </p:childTnLst>
                                </p:cTn>
                              </p:par>
                              <p:par>
                                <p:cTn id="57" presetID="22" presetClass="entr" presetSubtype="1"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up)">
                                      <p:cBhvr>
                                        <p:cTn id="59" dur="500"/>
                                        <p:tgtEl>
                                          <p:spTgt spid="25"/>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499"/>
                                          </p:stCondLst>
                                        </p:cTn>
                                        <p:tgtEl>
                                          <p:spTgt spid="27"/>
                                        </p:tgtEl>
                                        <p:attrNameLst>
                                          <p:attrName>style.visibility</p:attrName>
                                        </p:attrNameLst>
                                      </p:cBhvr>
                                      <p:to>
                                        <p:strVal val="visible"/>
                                      </p:to>
                                    </p:set>
                                  </p:childTnLst>
                                </p:cTn>
                              </p:par>
                              <p:par>
                                <p:cTn id="64" presetID="22" presetClass="entr" presetSubtype="1"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up)">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par>
                                <p:cTn id="71" presetID="22" presetClass="entr" presetSubtype="1"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wipe(up)">
                                      <p:cBhvr>
                                        <p:cTn id="73" dur="500"/>
                                        <p:tgtEl>
                                          <p:spTgt spid="28"/>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499"/>
                                          </p:stCondLst>
                                        </p:cTn>
                                        <p:tgtEl>
                                          <p:spTgt spid="31"/>
                                        </p:tgtEl>
                                        <p:attrNameLst>
                                          <p:attrName>style.visibility</p:attrName>
                                        </p:attrNameLst>
                                      </p:cBhvr>
                                      <p:to>
                                        <p:strVal val="visible"/>
                                      </p:to>
                                    </p:set>
                                  </p:childTnLst>
                                </p:cTn>
                              </p:par>
                              <p:par>
                                <p:cTn id="78" presetID="22" presetClass="entr" presetSubtype="1"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ipe(up)">
                                      <p:cBhvr>
                                        <p:cTn id="80" dur="500"/>
                                        <p:tgtEl>
                                          <p:spTgt spid="3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wipe(left)">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wipe(left)">
                                      <p:cBhvr>
                                        <p:cTn id="90" dur="500"/>
                                        <p:tgtEl>
                                          <p:spTgt spid="33"/>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wipe(left)">
                                      <p:cBhvr>
                                        <p:cTn id="95" dur="500"/>
                                        <p:tgtEl>
                                          <p:spTgt spid="3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wipe(left)">
                                      <p:cBhvr>
                                        <p:cTn id="100" dur="500"/>
                                        <p:tgtEl>
                                          <p:spTgt spid="35"/>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iterate type="lt">
                                    <p:tmPct val="100000"/>
                                  </p:iterate>
                                  <p:childTnLst>
                                    <p:set>
                                      <p:cBhvr>
                                        <p:cTn id="104" dur="1" fill="hold">
                                          <p:stCondLst>
                                            <p:cond delay="0"/>
                                          </p:stCondLst>
                                        </p:cTn>
                                        <p:tgtEl>
                                          <p:spTgt spid="36"/>
                                        </p:tgtEl>
                                        <p:attrNameLst>
                                          <p:attrName>style.visibility</p:attrName>
                                        </p:attrNameLst>
                                      </p:cBhvr>
                                      <p:to>
                                        <p:strVal val="visible"/>
                                      </p:to>
                                    </p:set>
                                    <p:animEffect transition="in" filter="wipe(left)">
                                      <p:cBhvr>
                                        <p:cTn id="105" dur="75"/>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utoUpdateAnimBg="0"/>
      <p:bldP spid="28685" grpId="0" animBg="1"/>
      <p:bldP spid="28686" grpId="0" animBg="1"/>
      <p:bldP spid="24" grpId="0" animBg="1"/>
      <p:bldP spid="25" grpId="0" animBg="1"/>
      <p:bldP spid="28" grpId="0" animBg="1"/>
      <p:bldP spid="30" grpId="0" animBg="1"/>
      <p:bldP spid="36"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 name="组合 3"/>
          <p:cNvGrpSpPr/>
          <p:nvPr/>
        </p:nvGrpSpPr>
        <p:grpSpPr>
          <a:xfrm>
            <a:off x="848616" y="1159806"/>
            <a:ext cx="10393691" cy="1538288"/>
            <a:chOff x="887117" y="1361937"/>
            <a:chExt cx="10393691" cy="1538288"/>
          </a:xfrm>
        </p:grpSpPr>
        <p:sp>
          <p:nvSpPr>
            <p:cNvPr id="10244" name="Rectangle 3"/>
            <p:cNvSpPr>
              <a:spLocks noChangeArrowheads="1"/>
            </p:cNvSpPr>
            <p:nvPr/>
          </p:nvSpPr>
          <p:spPr bwMode="auto">
            <a:xfrm>
              <a:off x="6874936" y="1885149"/>
              <a:ext cx="44058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dirty="0">
                  <a:solidFill>
                    <a:srgbClr val="000000"/>
                  </a:solidFill>
                  <a:latin typeface="+mn-ea"/>
                  <a:ea typeface="+mn-ea"/>
                </a:rPr>
                <a:t>系数行列式不等于零，则该线性</a:t>
              </a:r>
              <a:endParaRPr kumimoji="1" lang="en-US" altLang="zh-CN" sz="2000" b="1" dirty="0">
                <a:solidFill>
                  <a:srgbClr val="000000"/>
                </a:solidFill>
                <a:latin typeface="+mn-ea"/>
                <a:ea typeface="+mn-ea"/>
              </a:endParaRPr>
            </a:p>
          </p:txBody>
        </p:sp>
        <p:sp>
          <p:nvSpPr>
            <p:cNvPr id="10246" name="Text Box 5"/>
            <p:cNvSpPr txBox="1">
              <a:spLocks noChangeArrowheads="1"/>
            </p:cNvSpPr>
            <p:nvPr/>
          </p:nvSpPr>
          <p:spPr bwMode="auto">
            <a:xfrm>
              <a:off x="887117" y="1885149"/>
              <a:ext cx="1991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rPr>
                <a:t>如果线性方程组</a:t>
              </a:r>
            </a:p>
          </p:txBody>
        </p:sp>
        <p:graphicFrame>
          <p:nvGraphicFramePr>
            <p:cNvPr id="10242" name="Object 5"/>
            <p:cNvGraphicFramePr>
              <a:graphicFrameLocks noChangeAspect="1"/>
            </p:cNvGraphicFramePr>
            <p:nvPr/>
          </p:nvGraphicFramePr>
          <p:xfrm>
            <a:off x="2780773" y="1361937"/>
            <a:ext cx="4094163" cy="1538288"/>
          </p:xfrm>
          <a:graphic>
            <a:graphicData uri="http://schemas.openxmlformats.org/presentationml/2006/ole">
              <mc:AlternateContent xmlns:mc="http://schemas.openxmlformats.org/markup-compatibility/2006">
                <mc:Choice xmlns:v="urn:schemas-microsoft-com:vml" Requires="v">
                  <p:oleObj name="Equation" r:id="rId2" imgW="2501640" imgH="939600" progId="Equation.DSMT4">
                    <p:embed/>
                  </p:oleObj>
                </mc:Choice>
                <mc:Fallback>
                  <p:oleObj name="Equation" r:id="rId2" imgW="2501640" imgH="939600" progId="Equation.DSMT4">
                    <p:embed/>
                    <p:pic>
                      <p:nvPicPr>
                        <p:cNvPr id="10242" name="Object 5"/>
                        <p:cNvPicPr>
                          <a:picLocks noChangeAspect="1" noChangeArrowheads="1"/>
                        </p:cNvPicPr>
                        <p:nvPr/>
                      </p:nvPicPr>
                      <p:blipFill>
                        <a:blip r:embed="rId3"/>
                        <a:srcRect/>
                        <a:stretch>
                          <a:fillRect/>
                        </a:stretch>
                      </p:blipFill>
                      <p:spPr bwMode="auto">
                        <a:xfrm>
                          <a:off x="2780773" y="1361937"/>
                          <a:ext cx="4094163" cy="1538288"/>
                        </a:xfrm>
                        <a:prstGeom prst="rect">
                          <a:avLst/>
                        </a:prstGeom>
                        <a:noFill/>
                      </p:spPr>
                    </p:pic>
                  </p:oleObj>
                </mc:Fallback>
              </mc:AlternateContent>
            </a:graphicData>
          </a:graphic>
        </p:graphicFrame>
      </p:grpSp>
      <p:sp>
        <p:nvSpPr>
          <p:cNvPr id="7" name="Rectangle 2"/>
          <p:cNvSpPr>
            <a:spLocks noChangeArrowheads="1"/>
          </p:cNvSpPr>
          <p:nvPr/>
        </p:nvSpPr>
        <p:spPr bwMode="auto">
          <a:xfrm>
            <a:off x="991519" y="723323"/>
            <a:ext cx="37978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FF"/>
                </a:solidFill>
                <a:latin typeface="+mn-ea"/>
                <a:ea typeface="+mn-ea"/>
              </a:rPr>
              <a:t>二、齐次线性方程组的相关定理</a:t>
            </a:r>
          </a:p>
        </p:txBody>
      </p:sp>
      <p:sp>
        <p:nvSpPr>
          <p:cNvPr id="3" name="矩形 2"/>
          <p:cNvSpPr/>
          <p:nvPr/>
        </p:nvSpPr>
        <p:spPr>
          <a:xfrm>
            <a:off x="630118" y="2667092"/>
            <a:ext cx="8614859" cy="400110"/>
          </a:xfrm>
          <a:prstGeom prst="rect">
            <a:avLst/>
          </a:prstGeom>
        </p:spPr>
        <p:txBody>
          <a:bodyPr wrap="none">
            <a:spAutoFit/>
          </a:bodyPr>
          <a:lstStyle/>
          <a:p>
            <a:pPr>
              <a:spcBef>
                <a:spcPct val="50000"/>
              </a:spcBef>
            </a:pPr>
            <a:r>
              <a:rPr kumimoji="1" lang="zh-CN" altLang="en-US" sz="2000" b="1" dirty="0">
                <a:solidFill>
                  <a:srgbClr val="000000"/>
                </a:solidFill>
                <a:latin typeface="+mn-ea"/>
              </a:rPr>
              <a:t>方程组一定有解</a:t>
            </a:r>
            <a:r>
              <a:rPr kumimoji="1" lang="en-US" altLang="zh-CN" sz="2000" b="1" dirty="0">
                <a:solidFill>
                  <a:srgbClr val="000000"/>
                </a:solidFill>
                <a:latin typeface="+mn-ea"/>
              </a:rPr>
              <a:t>,</a:t>
            </a:r>
            <a:r>
              <a:rPr kumimoji="1" lang="zh-CN" altLang="en-US" sz="2000" b="1" dirty="0">
                <a:solidFill>
                  <a:srgbClr val="000000"/>
                </a:solidFill>
                <a:latin typeface="+mn-ea"/>
              </a:rPr>
              <a:t>而且解是唯一的。</a:t>
            </a:r>
            <a:r>
              <a:rPr lang="zh-CN" altLang="zh-CN" sz="2000" b="1" dirty="0"/>
              <a:t>若方程组（</a:t>
            </a:r>
            <a:r>
              <a:rPr lang="en-US" altLang="zh-CN" sz="2000" b="1" dirty="0"/>
              <a:t>1.7.1</a:t>
            </a:r>
            <a:r>
              <a:rPr lang="zh-CN" altLang="zh-CN" sz="2000" b="1" dirty="0"/>
              <a:t>）右端的常数全为零</a:t>
            </a:r>
            <a:r>
              <a:rPr lang="en-US" altLang="zh-CN" sz="2000" b="1" dirty="0"/>
              <a:t>,</a:t>
            </a:r>
            <a:r>
              <a:rPr lang="zh-CN" altLang="zh-CN" sz="2000" b="1" dirty="0"/>
              <a:t>即</a:t>
            </a:r>
          </a:p>
        </p:txBody>
      </p:sp>
      <p:graphicFrame>
        <p:nvGraphicFramePr>
          <p:cNvPr id="10" name="Object 5"/>
          <p:cNvGraphicFramePr>
            <a:graphicFrameLocks noChangeAspect="1"/>
          </p:cNvGraphicFramePr>
          <p:nvPr/>
        </p:nvGraphicFramePr>
        <p:xfrm>
          <a:off x="2742272" y="3029828"/>
          <a:ext cx="4257675" cy="1631950"/>
        </p:xfrm>
        <a:graphic>
          <a:graphicData uri="http://schemas.openxmlformats.org/presentationml/2006/ole">
            <mc:AlternateContent xmlns:mc="http://schemas.openxmlformats.org/markup-compatibility/2006">
              <mc:Choice xmlns:v="urn:schemas-microsoft-com:vml" Requires="v">
                <p:oleObj name="Equation" r:id="rId4" imgW="2450880" imgH="939600" progId="Equation.DSMT4">
                  <p:embed/>
                </p:oleObj>
              </mc:Choice>
              <mc:Fallback>
                <p:oleObj name="Equation" r:id="rId4" imgW="2450880" imgH="939600" progId="Equation.DSMT4">
                  <p:embed/>
                  <p:pic>
                    <p:nvPicPr>
                      <p:cNvPr id="10" name="Object 5"/>
                      <p:cNvPicPr>
                        <a:picLocks noChangeAspect="1" noChangeArrowheads="1"/>
                      </p:cNvPicPr>
                      <p:nvPr/>
                    </p:nvPicPr>
                    <p:blipFill>
                      <a:blip r:embed="rId5"/>
                      <a:srcRect/>
                      <a:stretch>
                        <a:fillRect/>
                      </a:stretch>
                    </p:blipFill>
                    <p:spPr bwMode="auto">
                      <a:xfrm>
                        <a:off x="2742272" y="3029828"/>
                        <a:ext cx="4257675" cy="1631950"/>
                      </a:xfrm>
                      <a:prstGeom prst="rect">
                        <a:avLst/>
                      </a:prstGeom>
                      <a:noFill/>
                    </p:spPr>
                  </p:pic>
                </p:oleObj>
              </mc:Fallback>
            </mc:AlternateContent>
          </a:graphicData>
        </a:graphic>
      </p:graphicFrame>
      <p:sp>
        <p:nvSpPr>
          <p:cNvPr id="11" name="Rectangle 3"/>
          <p:cNvSpPr>
            <a:spLocks noChangeArrowheads="1"/>
          </p:cNvSpPr>
          <p:nvPr/>
        </p:nvSpPr>
        <p:spPr bwMode="auto">
          <a:xfrm>
            <a:off x="392419" y="4518529"/>
            <a:ext cx="1157759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buClr>
                <a:schemeClr val="folHlink"/>
              </a:buClr>
              <a:buSzPct val="60000"/>
              <a:defRPr/>
            </a:pPr>
            <a:r>
              <a:rPr kumimoji="1" lang="zh-CN" altLang="en-US" sz="2000" b="1" dirty="0">
                <a:solidFill>
                  <a:srgbClr val="000000"/>
                </a:solidFill>
                <a:latin typeface="+mn-ea"/>
                <a:ea typeface="+mn-ea"/>
              </a:rPr>
              <a:t>    线性方程组</a:t>
            </a:r>
            <a:r>
              <a:rPr kumimoji="1" lang="en-US" altLang="zh-CN" sz="2000" b="1" dirty="0">
                <a:solidFill>
                  <a:srgbClr val="000000"/>
                </a:solidFill>
                <a:latin typeface="+mn-ea"/>
                <a:ea typeface="+mn-ea"/>
              </a:rPr>
              <a:t>(1.7.4)</a:t>
            </a:r>
            <a:r>
              <a:rPr kumimoji="1" lang="zh-CN" altLang="en-US" sz="2000" b="1" dirty="0">
                <a:solidFill>
                  <a:srgbClr val="000000"/>
                </a:solidFill>
                <a:latin typeface="+mn-ea"/>
                <a:ea typeface="+mn-ea"/>
              </a:rPr>
              <a:t>称为</a:t>
            </a:r>
            <a:r>
              <a:rPr kumimoji="1" lang="zh-CN" altLang="en-US" sz="2000" b="1" dirty="0">
                <a:solidFill>
                  <a:srgbClr val="FF0000"/>
                </a:solidFill>
                <a:latin typeface="+mn-ea"/>
                <a:ea typeface="+mn-ea"/>
              </a:rPr>
              <a:t>齐次线性方程组</a:t>
            </a:r>
            <a:r>
              <a:rPr lang="en-US" altLang="zh-CN" sz="2000" b="1" kern="0" dirty="0">
                <a:solidFill>
                  <a:srgbClr val="A400A4"/>
                </a:solidFill>
                <a:latin typeface="Times New Roman" pitchFamily="18" charset="0"/>
                <a:ea typeface="黑体"/>
                <a:cs typeface="Times New Roman" pitchFamily="18" charset="0"/>
              </a:rPr>
              <a:t>(</a:t>
            </a:r>
            <a:r>
              <a:rPr lang="en-US" altLang="zh-CN" sz="2000" b="1" i="1" kern="0" dirty="0">
                <a:solidFill>
                  <a:srgbClr val="A400A4"/>
                </a:solidFill>
                <a:latin typeface="Times New Roman" pitchFamily="18" charset="0"/>
                <a:ea typeface="楷体_GB2312" pitchFamily="49" charset="-122"/>
                <a:cs typeface="Times New Roman" pitchFamily="18" charset="0"/>
              </a:rPr>
              <a:t>system of  homogeneous linear equations</a:t>
            </a:r>
            <a:r>
              <a:rPr lang="en-US" altLang="zh-CN" sz="2000" b="1" kern="0" dirty="0">
                <a:solidFill>
                  <a:srgbClr val="A400A4"/>
                </a:solidFill>
                <a:latin typeface="Times New Roman" pitchFamily="18" charset="0"/>
                <a:ea typeface="黑体"/>
                <a:cs typeface="Times New Roman" pitchFamily="18" charset="0"/>
              </a:rPr>
              <a:t>)</a:t>
            </a:r>
            <a:r>
              <a:rPr kumimoji="1" lang="zh-CN" altLang="en-US" sz="2000" b="1" dirty="0">
                <a:solidFill>
                  <a:srgbClr val="000000"/>
                </a:solidFill>
                <a:latin typeface="+mn-ea"/>
                <a:ea typeface="+mn-ea"/>
              </a:rPr>
              <a:t>，线性方程组</a:t>
            </a:r>
            <a:r>
              <a:rPr kumimoji="1" lang="en-US" altLang="zh-CN" sz="2000" b="1" dirty="0">
                <a:solidFill>
                  <a:srgbClr val="000000"/>
                </a:solidFill>
                <a:latin typeface="+mn-ea"/>
                <a:ea typeface="+mn-ea"/>
              </a:rPr>
              <a:t>(1.7.1)</a:t>
            </a:r>
            <a:r>
              <a:rPr kumimoji="1" lang="zh-CN" altLang="en-US" sz="2000" b="1" dirty="0">
                <a:solidFill>
                  <a:srgbClr val="000000"/>
                </a:solidFill>
                <a:latin typeface="+mn-ea"/>
                <a:ea typeface="+mn-ea"/>
              </a:rPr>
              <a:t>称为</a:t>
            </a:r>
            <a:r>
              <a:rPr kumimoji="1" lang="zh-CN" altLang="en-US" sz="2000" b="1" dirty="0">
                <a:solidFill>
                  <a:srgbClr val="FF0000"/>
                </a:solidFill>
                <a:latin typeface="+mn-ea"/>
                <a:ea typeface="+mn-ea"/>
              </a:rPr>
              <a:t>非齐次线性方程组</a:t>
            </a:r>
            <a:r>
              <a:rPr lang="en-US" altLang="zh-CN" sz="2000" b="1" dirty="0">
                <a:solidFill>
                  <a:srgbClr val="A400A4"/>
                </a:solidFill>
                <a:latin typeface="Times New Roman" panose="02020603050405020304" pitchFamily="18" charset="0"/>
                <a:ea typeface="黑体" panose="02010609060101010101" pitchFamily="49" charset="-122"/>
              </a:rPr>
              <a:t>(</a:t>
            </a:r>
            <a:r>
              <a:rPr lang="en-US" altLang="zh-CN" sz="2000" b="1" i="1" dirty="0">
                <a:solidFill>
                  <a:srgbClr val="A400A4"/>
                </a:solidFill>
                <a:latin typeface="Times New Roman" panose="02020603050405020304" pitchFamily="18" charset="0"/>
                <a:ea typeface="楷体_GB2312" pitchFamily="49" charset="-122"/>
              </a:rPr>
              <a:t>system of non-homogeneous linear equations</a:t>
            </a:r>
            <a:r>
              <a:rPr lang="en-US" altLang="zh-CN" sz="2000" b="1" dirty="0">
                <a:solidFill>
                  <a:srgbClr val="A400A4"/>
                </a:solidFill>
                <a:latin typeface="Times New Roman" panose="02020603050405020304" pitchFamily="18" charset="0"/>
                <a:ea typeface="黑体" panose="02010609060101010101" pitchFamily="49" charset="-122"/>
              </a:rPr>
              <a:t>)</a:t>
            </a:r>
            <a:r>
              <a:rPr kumimoji="1" lang="en-US" altLang="zh-CN" sz="2000" b="1" dirty="0">
                <a:solidFill>
                  <a:srgbClr val="000000"/>
                </a:solidFill>
                <a:latin typeface="+mn-ea"/>
                <a:ea typeface="+mn-ea"/>
              </a:rPr>
              <a:t>.</a:t>
            </a:r>
            <a:endParaRPr kumimoji="1" lang="en-US" altLang="zh-CN" sz="2000" b="1" dirty="0">
              <a:solidFill>
                <a:srgbClr val="0000FF"/>
              </a:solidFill>
              <a:latin typeface="+mn-ea"/>
              <a:ea typeface="+mn-ea"/>
            </a:endParaRPr>
          </a:p>
        </p:txBody>
      </p:sp>
      <p:grpSp>
        <p:nvGrpSpPr>
          <p:cNvPr id="2" name="组合 1"/>
          <p:cNvGrpSpPr/>
          <p:nvPr/>
        </p:nvGrpSpPr>
        <p:grpSpPr>
          <a:xfrm>
            <a:off x="338477" y="5330272"/>
            <a:ext cx="11550315" cy="1419619"/>
            <a:chOff x="338477" y="5330272"/>
            <a:chExt cx="11550315" cy="1419619"/>
          </a:xfrm>
        </p:grpSpPr>
        <p:sp>
          <p:nvSpPr>
            <p:cNvPr id="12" name="Rectangle 5"/>
            <p:cNvSpPr>
              <a:spLocks noChangeArrowheads="1"/>
            </p:cNvSpPr>
            <p:nvPr/>
          </p:nvSpPr>
          <p:spPr bwMode="auto">
            <a:xfrm>
              <a:off x="338477" y="5330272"/>
              <a:ext cx="11550315" cy="141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zh-CN" altLang="en-US" sz="2000" b="1" dirty="0">
                  <a:solidFill>
                    <a:srgbClr val="000000"/>
                  </a:solidFill>
                  <a:latin typeface="+mn-ea"/>
                  <a:ea typeface="+mn-ea"/>
                </a:rPr>
                <a:t>    齐次线性方程组总是有解的，因为  </a:t>
              </a:r>
              <a:r>
                <a:rPr kumimoji="1" lang="en-US" altLang="zh-CN" sz="2000" b="1" dirty="0">
                  <a:solidFill>
                    <a:srgbClr val="000000"/>
                  </a:solidFill>
                  <a:latin typeface="+mn-ea"/>
                  <a:ea typeface="+mn-ea"/>
                </a:rPr>
                <a:t>               </a:t>
              </a:r>
              <a:r>
                <a:rPr kumimoji="1" lang="zh-CN" altLang="en-US" sz="2000" b="1" dirty="0">
                  <a:solidFill>
                    <a:srgbClr val="000000"/>
                  </a:solidFill>
                  <a:latin typeface="+mn-ea"/>
                  <a:ea typeface="+mn-ea"/>
                </a:rPr>
                <a:t>就是一个解，称为</a:t>
              </a:r>
              <a:r>
                <a:rPr kumimoji="1" lang="zh-CN" altLang="en-US" sz="2000" b="1" dirty="0">
                  <a:solidFill>
                    <a:srgbClr val="FF0000"/>
                  </a:solidFill>
                  <a:latin typeface="+mn-ea"/>
                  <a:ea typeface="+mn-ea"/>
                </a:rPr>
                <a:t>零解</a:t>
              </a:r>
              <a:r>
                <a:rPr lang="en-US" altLang="zh-CN" sz="2000" b="1" dirty="0">
                  <a:solidFill>
                    <a:srgbClr val="A400A4"/>
                  </a:solidFill>
                  <a:latin typeface="Times New Roman" panose="02020603050405020304" pitchFamily="18" charset="0"/>
                  <a:ea typeface="黑体" panose="02010609060101010101" pitchFamily="49" charset="-122"/>
                </a:rPr>
                <a:t>(</a:t>
              </a:r>
              <a:r>
                <a:rPr lang="en-US" altLang="zh-CN" sz="2000" b="1" i="1" dirty="0">
                  <a:solidFill>
                    <a:srgbClr val="A400A4"/>
                  </a:solidFill>
                  <a:latin typeface="Times New Roman" panose="02020603050405020304" pitchFamily="18" charset="0"/>
                  <a:ea typeface="黑体" panose="02010609060101010101" pitchFamily="49" charset="-122"/>
                </a:rPr>
                <a:t>null solution</a:t>
              </a:r>
              <a:r>
                <a:rPr lang="en-US" altLang="zh-CN" sz="2000" b="1" dirty="0">
                  <a:solidFill>
                    <a:srgbClr val="A400A4"/>
                  </a:solidFill>
                  <a:latin typeface="Times New Roman" panose="02020603050405020304" pitchFamily="18" charset="0"/>
                  <a:ea typeface="黑体" panose="02010609060101010101" pitchFamily="49" charset="-122"/>
                </a:rPr>
                <a:t>)</a:t>
              </a:r>
              <a:r>
                <a:rPr kumimoji="1" lang="en-US" altLang="zh-CN" sz="2000" b="1" dirty="0">
                  <a:solidFill>
                    <a:srgbClr val="000000"/>
                  </a:solidFill>
                  <a:latin typeface="+mn-ea"/>
                  <a:ea typeface="+mn-ea"/>
                </a:rPr>
                <a:t>. </a:t>
              </a:r>
              <a:r>
                <a:rPr kumimoji="1" lang="zh-CN" altLang="en-US" sz="2000" b="1" dirty="0">
                  <a:solidFill>
                    <a:srgbClr val="000000"/>
                  </a:solidFill>
                  <a:latin typeface="+mn-ea"/>
                  <a:ea typeface="+mn-ea"/>
                </a:rPr>
                <a:t>齐次线性方程组一定有零解，但不一定有非零解</a:t>
              </a:r>
              <a:r>
                <a:rPr lang="en-US" altLang="zh-CN" sz="2000" b="1" dirty="0">
                  <a:solidFill>
                    <a:srgbClr val="A400A4"/>
                  </a:solidFill>
                  <a:latin typeface="Times New Roman" panose="02020603050405020304" pitchFamily="18" charset="0"/>
                  <a:ea typeface="黑体" panose="02010609060101010101" pitchFamily="49" charset="-122"/>
                </a:rPr>
                <a:t>(</a:t>
              </a:r>
              <a:r>
                <a:rPr lang="en-US" altLang="zh-CN" sz="2000" b="1" i="1" dirty="0">
                  <a:solidFill>
                    <a:srgbClr val="A400A4"/>
                  </a:solidFill>
                  <a:latin typeface="Times New Roman" panose="02020603050405020304" pitchFamily="18" charset="0"/>
                  <a:ea typeface="黑体" panose="02010609060101010101" pitchFamily="49" charset="-122"/>
                </a:rPr>
                <a:t>non-zero solution</a:t>
              </a:r>
              <a:r>
                <a:rPr lang="en-US" altLang="zh-CN" sz="2000" b="1" dirty="0">
                  <a:solidFill>
                    <a:srgbClr val="A400A4"/>
                  </a:solidFill>
                  <a:latin typeface="Times New Roman" panose="02020603050405020304" pitchFamily="18" charset="0"/>
                  <a:ea typeface="黑体" panose="02010609060101010101" pitchFamily="49" charset="-122"/>
                </a:rPr>
                <a:t>) </a:t>
              </a:r>
              <a:r>
                <a:rPr kumimoji="1" lang="zh-CN" altLang="en-US" sz="2000" b="1" dirty="0">
                  <a:solidFill>
                    <a:srgbClr val="000000"/>
                  </a:solidFill>
                  <a:latin typeface="+mn-ea"/>
                  <a:ea typeface="+mn-ea"/>
                </a:rPr>
                <a:t>。</a:t>
              </a:r>
              <a:r>
                <a:rPr kumimoji="1" lang="zh-CN" altLang="en-US" sz="2000" b="1" dirty="0">
                  <a:solidFill>
                    <a:srgbClr val="000000"/>
                  </a:solidFill>
                  <a:latin typeface="楷体_GB2312" pitchFamily="49" charset="-122"/>
                  <a:ea typeface="楷体_GB2312" pitchFamily="49" charset="-122"/>
                </a:rPr>
                <a:t>我们关心的问题是，齐次线性方程组是否存在着非零解。</a:t>
              </a:r>
              <a:r>
                <a:rPr kumimoji="1" lang="en-US" altLang="zh-CN" sz="2000" b="1" dirty="0">
                  <a:solidFill>
                    <a:srgbClr val="000000"/>
                  </a:solidFill>
                  <a:latin typeface="+mn-ea"/>
                  <a:ea typeface="+mn-ea"/>
                </a:rPr>
                <a:t> </a:t>
              </a:r>
            </a:p>
          </p:txBody>
        </p:sp>
        <p:graphicFrame>
          <p:nvGraphicFramePr>
            <p:cNvPr id="5" name="对象 4"/>
            <p:cNvGraphicFramePr>
              <a:graphicFrameLocks noChangeAspect="1"/>
            </p:cNvGraphicFramePr>
            <p:nvPr/>
          </p:nvGraphicFramePr>
          <p:xfrm>
            <a:off x="4789353" y="5473521"/>
            <a:ext cx="2129012" cy="320688"/>
          </p:xfrm>
          <a:graphic>
            <a:graphicData uri="http://schemas.openxmlformats.org/presentationml/2006/ole">
              <mc:AlternateContent xmlns:mc="http://schemas.openxmlformats.org/markup-compatibility/2006">
                <mc:Choice xmlns:v="urn:schemas-microsoft-com:vml" Requires="v">
                  <p:oleObj name="Equation" r:id="rId6" imgW="1511280" imgH="228600" progId="Equation.DSMT4">
                    <p:embed/>
                  </p:oleObj>
                </mc:Choice>
                <mc:Fallback>
                  <p:oleObj name="Equation" r:id="rId6" imgW="1511280" imgH="228600" progId="Equation.DSMT4">
                    <p:embed/>
                    <p:pic>
                      <p:nvPicPr>
                        <p:cNvPr id="5" name="对象 4"/>
                        <p:cNvPicPr>
                          <a:picLocks noChangeAspect="1" noChangeArrowheads="1"/>
                        </p:cNvPicPr>
                        <p:nvPr/>
                      </p:nvPicPr>
                      <p:blipFill>
                        <a:blip r:embed="rId7"/>
                        <a:srcRect/>
                        <a:stretch>
                          <a:fillRect/>
                        </a:stretch>
                      </p:blipFill>
                      <p:spPr bwMode="auto">
                        <a:xfrm>
                          <a:off x="4789353" y="5473521"/>
                          <a:ext cx="2129012" cy="320688"/>
                        </a:xfrm>
                        <a:prstGeom prst="rect">
                          <a:avLst/>
                        </a:prstGeom>
                        <a:noFill/>
                      </p:spPr>
                    </p:pic>
                  </p:oleObj>
                </mc:Fallback>
              </mc:AlternateContent>
            </a:graphicData>
          </a:graphic>
        </p:graphicFrame>
      </p:grpSp>
    </p:spTree>
    <p:extLst>
      <p:ext uri="{BB962C8B-B14F-4D97-AF65-F5344CB8AC3E}">
        <p14:creationId xmlns:p14="http://schemas.microsoft.com/office/powerpoint/2010/main" val="1052724104"/>
      </p:ext>
    </p:extLst>
  </p:cSld>
  <p:clrMapOvr>
    <a:masterClrMapping/>
  </p:clrMapOvr>
  <p:transition>
    <p:wipe/>
  </p:transition>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4" name="Rectangle 6"/>
          <p:cNvSpPr>
            <a:spLocks noChangeArrowheads="1"/>
          </p:cNvSpPr>
          <p:nvPr/>
        </p:nvSpPr>
        <p:spPr bwMode="auto">
          <a:xfrm>
            <a:off x="750771" y="1796090"/>
            <a:ext cx="933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000" b="1" dirty="0">
                <a:solidFill>
                  <a:srgbClr val="0000FF"/>
                </a:solidFill>
                <a:latin typeface="+mn-ea"/>
                <a:ea typeface="+mn-ea"/>
              </a:rPr>
              <a:t>备注</a:t>
            </a:r>
            <a:endParaRPr kumimoji="1" lang="zh-CN" altLang="en-US" sz="2000" b="1" dirty="0">
              <a:solidFill>
                <a:srgbClr val="000000"/>
              </a:solidFill>
              <a:latin typeface="+mn-ea"/>
              <a:ea typeface="+mn-ea"/>
            </a:endParaRPr>
          </a:p>
        </p:txBody>
      </p:sp>
      <p:sp>
        <p:nvSpPr>
          <p:cNvPr id="8" name="Rectangle 3"/>
          <p:cNvSpPr>
            <a:spLocks noChangeArrowheads="1"/>
          </p:cNvSpPr>
          <p:nvPr/>
        </p:nvSpPr>
        <p:spPr bwMode="auto">
          <a:xfrm>
            <a:off x="750771" y="1292022"/>
            <a:ext cx="111460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FF"/>
                </a:solidFill>
                <a:latin typeface="+mn-ea"/>
                <a:ea typeface="+mn-ea"/>
              </a:rPr>
              <a:t>定理</a:t>
            </a:r>
            <a:r>
              <a:rPr kumimoji="1" lang="en-US" altLang="zh-CN" sz="2000" b="1" dirty="0">
                <a:solidFill>
                  <a:srgbClr val="0000FF"/>
                </a:solidFill>
                <a:latin typeface="+mn-ea"/>
                <a:ea typeface="+mn-ea"/>
              </a:rPr>
              <a:t>1.7.2´ </a:t>
            </a:r>
            <a:r>
              <a:rPr kumimoji="1" lang="zh-CN" altLang="en-US" sz="2000" b="1" dirty="0">
                <a:solidFill>
                  <a:srgbClr val="000000"/>
                </a:solidFill>
                <a:latin typeface="+mn-ea"/>
                <a:ea typeface="+mn-ea"/>
              </a:rPr>
              <a:t>如果方程组</a:t>
            </a:r>
            <a:r>
              <a:rPr kumimoji="1" lang="en-US" altLang="zh-CN" sz="2000" b="1" dirty="0">
                <a:solidFill>
                  <a:srgbClr val="000000"/>
                </a:solidFill>
                <a:latin typeface="+mn-ea"/>
                <a:ea typeface="+mn-ea"/>
              </a:rPr>
              <a:t>(1.7.4)</a:t>
            </a:r>
            <a:r>
              <a:rPr kumimoji="1" lang="zh-CN" altLang="en-US" sz="2000" b="1" dirty="0">
                <a:solidFill>
                  <a:srgbClr val="000000"/>
                </a:solidFill>
                <a:latin typeface="+mn-ea"/>
                <a:ea typeface="+mn-ea"/>
              </a:rPr>
              <a:t>的系数行列式不为零，则齐次线性方程组只有零解，没有非零解</a:t>
            </a:r>
            <a:r>
              <a:rPr kumimoji="1" lang="en-US" altLang="zh-CN" sz="2000" b="1" dirty="0">
                <a:solidFill>
                  <a:srgbClr val="000000"/>
                </a:solidFill>
                <a:latin typeface="+mn-ea"/>
                <a:ea typeface="+mn-ea"/>
              </a:rPr>
              <a:t>.</a:t>
            </a:r>
          </a:p>
        </p:txBody>
      </p:sp>
      <p:sp>
        <p:nvSpPr>
          <p:cNvPr id="9" name="Rectangle 5"/>
          <p:cNvSpPr>
            <a:spLocks noChangeArrowheads="1"/>
          </p:cNvSpPr>
          <p:nvPr/>
        </p:nvSpPr>
        <p:spPr bwMode="auto">
          <a:xfrm>
            <a:off x="750771" y="830357"/>
            <a:ext cx="8280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000" b="1" dirty="0">
                <a:solidFill>
                  <a:srgbClr val="0000FF"/>
                </a:solidFill>
                <a:latin typeface="+mn-ea"/>
                <a:ea typeface="+mn-ea"/>
              </a:rPr>
              <a:t>定理</a:t>
            </a:r>
            <a:r>
              <a:rPr kumimoji="1" lang="en-US" altLang="zh-CN" sz="2000" b="1" dirty="0">
                <a:solidFill>
                  <a:srgbClr val="0000FF"/>
                </a:solidFill>
                <a:latin typeface="+mn-ea"/>
                <a:ea typeface="+mn-ea"/>
              </a:rPr>
              <a:t>1.7.2 </a:t>
            </a:r>
            <a:r>
              <a:rPr kumimoji="1" lang="zh-CN" altLang="en-US" sz="2000" b="1" dirty="0">
                <a:solidFill>
                  <a:srgbClr val="000000"/>
                </a:solidFill>
                <a:latin typeface="+mn-ea"/>
                <a:ea typeface="+mn-ea"/>
              </a:rPr>
              <a:t>如果方程组</a:t>
            </a:r>
            <a:r>
              <a:rPr kumimoji="1" lang="en-US" altLang="zh-CN" sz="2000" b="1" dirty="0">
                <a:solidFill>
                  <a:srgbClr val="000000"/>
                </a:solidFill>
                <a:latin typeface="+mn-ea"/>
                <a:ea typeface="+mn-ea"/>
              </a:rPr>
              <a:t>(1.7.4)</a:t>
            </a:r>
            <a:r>
              <a:rPr kumimoji="1" lang="zh-CN" altLang="en-US" sz="2000" b="1" dirty="0">
                <a:solidFill>
                  <a:srgbClr val="000000"/>
                </a:solidFill>
                <a:latin typeface="+mn-ea"/>
                <a:ea typeface="+mn-ea"/>
              </a:rPr>
              <a:t>有非零解</a:t>
            </a:r>
            <a:r>
              <a:rPr kumimoji="1" lang="en-US" altLang="zh-CN" sz="2000" b="1" dirty="0">
                <a:solidFill>
                  <a:srgbClr val="000000"/>
                </a:solidFill>
                <a:latin typeface="+mn-ea"/>
                <a:ea typeface="+mn-ea"/>
              </a:rPr>
              <a:t>,</a:t>
            </a:r>
            <a:r>
              <a:rPr kumimoji="1" lang="zh-CN" altLang="en-US" sz="2000" b="1" dirty="0">
                <a:solidFill>
                  <a:srgbClr val="000000"/>
                </a:solidFill>
                <a:latin typeface="+mn-ea"/>
                <a:ea typeface="+mn-ea"/>
              </a:rPr>
              <a:t>则它的系数行列式必为零</a:t>
            </a:r>
            <a:r>
              <a:rPr kumimoji="1" lang="en-US" altLang="zh-CN" sz="2000" b="1" dirty="0">
                <a:solidFill>
                  <a:srgbClr val="000000"/>
                </a:solidFill>
                <a:latin typeface="+mn-ea"/>
                <a:ea typeface="+mn-ea"/>
              </a:rPr>
              <a:t>.   </a:t>
            </a:r>
          </a:p>
        </p:txBody>
      </p:sp>
      <p:grpSp>
        <p:nvGrpSpPr>
          <p:cNvPr id="4" name="组合 3"/>
          <p:cNvGrpSpPr/>
          <p:nvPr/>
        </p:nvGrpSpPr>
        <p:grpSpPr>
          <a:xfrm>
            <a:off x="1424541" y="2288533"/>
            <a:ext cx="10472285" cy="417358"/>
            <a:chOff x="1424541" y="2288533"/>
            <a:chExt cx="10472285" cy="417358"/>
          </a:xfrm>
        </p:grpSpPr>
        <p:sp>
          <p:nvSpPr>
            <p:cNvPr id="2" name="矩形 1"/>
            <p:cNvSpPr/>
            <p:nvPr/>
          </p:nvSpPr>
          <p:spPr>
            <a:xfrm>
              <a:off x="1424541" y="2288533"/>
              <a:ext cx="10472285" cy="417358"/>
            </a:xfrm>
            <a:prstGeom prst="rect">
              <a:avLst/>
            </a:prstGeom>
          </p:spPr>
          <p:txBody>
            <a:bodyPr wrap="square">
              <a:spAutoFit/>
            </a:bodyPr>
            <a:lstStyle/>
            <a:p>
              <a:pPr>
                <a:lnSpc>
                  <a:spcPct val="130000"/>
                </a:lnSpc>
              </a:pPr>
              <a:r>
                <a:rPr kumimoji="1" lang="en-US" altLang="zh-CN" b="1" dirty="0">
                  <a:solidFill>
                    <a:srgbClr val="000000"/>
                  </a:solidFill>
                  <a:latin typeface="楷体_GB2312" pitchFamily="49" charset="-122"/>
                  <a:ea typeface="楷体_GB2312" pitchFamily="49" charset="-122"/>
                </a:rPr>
                <a:t>2</a:t>
              </a:r>
              <a:r>
                <a:rPr kumimoji="1" lang="zh-CN" altLang="en-US" b="1" dirty="0">
                  <a:solidFill>
                    <a:srgbClr val="000000"/>
                  </a:solidFill>
                  <a:latin typeface="楷体_GB2312" pitchFamily="49" charset="-122"/>
                  <a:ea typeface="楷体_GB2312" pitchFamily="49" charset="-122"/>
                </a:rPr>
                <a:t>、在第二章将证明这个条件也是充分的</a:t>
              </a:r>
              <a:r>
                <a:rPr kumimoji="1" lang="en-US" altLang="zh-CN" b="1" dirty="0">
                  <a:solidFill>
                    <a:srgbClr val="000000"/>
                  </a:solidFill>
                  <a:latin typeface="楷体_GB2312" pitchFamily="49" charset="-122"/>
                  <a:ea typeface="楷体_GB2312" pitchFamily="49" charset="-122"/>
                </a:rPr>
                <a:t>. </a:t>
              </a:r>
              <a:r>
                <a:rPr kumimoji="1" lang="zh-CN" altLang="en-US" b="1" dirty="0">
                  <a:solidFill>
                    <a:srgbClr val="000000"/>
                  </a:solidFill>
                  <a:latin typeface="楷体_GB2312" pitchFamily="49" charset="-122"/>
                  <a:ea typeface="楷体_GB2312" pitchFamily="49" charset="-122"/>
                </a:rPr>
                <a:t>即：齐次线性方程组有非零解              系数行列式等于零。</a:t>
              </a:r>
            </a:p>
          </p:txBody>
        </p:sp>
        <p:sp>
          <p:nvSpPr>
            <p:cNvPr id="32775" name="AutoShape 7"/>
            <p:cNvSpPr>
              <a:spLocks noChangeArrowheads="1"/>
            </p:cNvSpPr>
            <p:nvPr/>
          </p:nvSpPr>
          <p:spPr bwMode="auto">
            <a:xfrm>
              <a:off x="8915668" y="2364843"/>
              <a:ext cx="507465" cy="299811"/>
            </a:xfrm>
            <a:prstGeom prst="leftRightArrow">
              <a:avLst>
                <a:gd name="adj1" fmla="val 50000"/>
                <a:gd name="adj2" fmla="val 43965"/>
              </a:avLst>
            </a:prstGeom>
            <a:solidFill>
              <a:srgbClr val="FF0000"/>
            </a:solidFill>
            <a:ln w="9525">
              <a:solidFill>
                <a:schemeClr val="tx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a:solidFill>
                  <a:srgbClr val="000000"/>
                </a:solidFill>
                <a:latin typeface="Times New Roman" panose="02020603050405020304" pitchFamily="18" charset="0"/>
              </a:endParaRPr>
            </a:p>
          </p:txBody>
        </p:sp>
      </p:grpSp>
      <p:sp>
        <p:nvSpPr>
          <p:cNvPr id="3" name="矩形 2"/>
          <p:cNvSpPr/>
          <p:nvPr/>
        </p:nvSpPr>
        <p:spPr>
          <a:xfrm>
            <a:off x="1457960" y="1796090"/>
            <a:ext cx="9168330" cy="492443"/>
          </a:xfrm>
          <a:prstGeom prst="rect">
            <a:avLst/>
          </a:prstGeom>
        </p:spPr>
        <p:txBody>
          <a:bodyPr wrap="square">
            <a:spAutoFit/>
          </a:bodyPr>
          <a:lstStyle/>
          <a:p>
            <a:pPr>
              <a:lnSpc>
                <a:spcPct val="130000"/>
              </a:lnSpc>
            </a:pPr>
            <a:r>
              <a:rPr kumimoji="1" lang="en-US" altLang="zh-CN" sz="2000" b="1" dirty="0">
                <a:solidFill>
                  <a:srgbClr val="000000"/>
                </a:solidFill>
                <a:latin typeface="+mn-ea"/>
              </a:rPr>
              <a:t>1</a:t>
            </a:r>
            <a:r>
              <a:rPr kumimoji="1" lang="zh-CN" altLang="en-US" sz="2000" b="1" dirty="0">
                <a:solidFill>
                  <a:srgbClr val="000000"/>
                </a:solidFill>
                <a:latin typeface="+mn-ea"/>
              </a:rPr>
              <a:t>、这两个结论说明系数行列式等于零是齐次线性方程组有非零解的必要条件</a:t>
            </a:r>
            <a:r>
              <a:rPr kumimoji="1" lang="en-US" altLang="zh-CN" sz="2000" b="1" dirty="0">
                <a:solidFill>
                  <a:srgbClr val="000000"/>
                </a:solidFill>
                <a:latin typeface="+mn-ea"/>
              </a:rPr>
              <a:t>. </a:t>
            </a:r>
          </a:p>
        </p:txBody>
      </p:sp>
      <p:grpSp>
        <p:nvGrpSpPr>
          <p:cNvPr id="13" name="组合 12"/>
          <p:cNvGrpSpPr/>
          <p:nvPr/>
        </p:nvGrpSpPr>
        <p:grpSpPr>
          <a:xfrm>
            <a:off x="750771" y="2884934"/>
            <a:ext cx="10509783" cy="1390397"/>
            <a:chOff x="578754" y="1270879"/>
            <a:chExt cx="10509783" cy="1390397"/>
          </a:xfrm>
        </p:grpSpPr>
        <p:sp>
          <p:nvSpPr>
            <p:cNvPr id="14" name="Text Box 2"/>
            <p:cNvSpPr txBox="1">
              <a:spLocks noChangeArrowheads="1"/>
            </p:cNvSpPr>
            <p:nvPr/>
          </p:nvSpPr>
          <p:spPr bwMode="auto">
            <a:xfrm>
              <a:off x="578754" y="1685742"/>
              <a:ext cx="43204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FF"/>
                  </a:solidFill>
                  <a:latin typeface="+mn-ea"/>
                  <a:ea typeface="+mn-ea"/>
                </a:rPr>
                <a:t>例</a:t>
              </a:r>
              <a:r>
                <a:rPr kumimoji="1" lang="en-US" altLang="zh-CN" sz="2000" b="1" dirty="0">
                  <a:solidFill>
                    <a:srgbClr val="0000FF"/>
                  </a:solidFill>
                  <a:latin typeface="+mn-ea"/>
                  <a:ea typeface="+mn-ea"/>
                </a:rPr>
                <a:t>1.7.2 </a:t>
              </a:r>
              <a:r>
                <a:rPr kumimoji="1" lang="zh-CN" altLang="en-US" sz="2000" b="1" dirty="0">
                  <a:solidFill>
                    <a:srgbClr val="000000"/>
                  </a:solidFill>
                  <a:latin typeface="+mn-ea"/>
                  <a:ea typeface="+mn-ea"/>
                </a:rPr>
                <a:t>问  取何值时，齐次方程组</a:t>
              </a:r>
            </a:p>
          </p:txBody>
        </p:sp>
        <p:graphicFrame>
          <p:nvGraphicFramePr>
            <p:cNvPr id="15" name="Object 17"/>
            <p:cNvGraphicFramePr>
              <a:graphicFrameLocks noChangeAspect="1"/>
            </p:cNvGraphicFramePr>
            <p:nvPr/>
          </p:nvGraphicFramePr>
          <p:xfrm>
            <a:off x="4899167" y="1270879"/>
            <a:ext cx="3773195" cy="1390397"/>
          </p:xfrm>
          <a:graphic>
            <a:graphicData uri="http://schemas.openxmlformats.org/presentationml/2006/ole">
              <mc:AlternateContent xmlns:mc="http://schemas.openxmlformats.org/markup-compatibility/2006">
                <mc:Choice xmlns:v="urn:schemas-microsoft-com:vml" Requires="v">
                  <p:oleObj name="Equation" r:id="rId2" imgW="1727200" imgH="736600" progId="">
                    <p:embed/>
                  </p:oleObj>
                </mc:Choice>
                <mc:Fallback>
                  <p:oleObj name="Equation" r:id="rId2" imgW="1727200" imgH="736600" progId="">
                    <p:embed/>
                    <p:pic>
                      <p:nvPicPr>
                        <p:cNvPr id="15" name="Object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9167" y="1270879"/>
                          <a:ext cx="3773195" cy="1390397"/>
                        </a:xfrm>
                        <a:prstGeom prst="rect">
                          <a:avLst/>
                        </a:prstGeom>
                        <a:noFill/>
                      </p:spPr>
                    </p:pic>
                  </p:oleObj>
                </mc:Fallback>
              </mc:AlternateContent>
            </a:graphicData>
          </a:graphic>
        </p:graphicFrame>
        <p:sp>
          <p:nvSpPr>
            <p:cNvPr id="16" name="Text Box 4"/>
            <p:cNvSpPr txBox="1">
              <a:spLocks noChangeArrowheads="1"/>
            </p:cNvSpPr>
            <p:nvPr/>
          </p:nvSpPr>
          <p:spPr bwMode="auto">
            <a:xfrm>
              <a:off x="8672362" y="1766022"/>
              <a:ext cx="2416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dirty="0">
                  <a:solidFill>
                    <a:srgbClr val="000000"/>
                  </a:solidFill>
                  <a:latin typeface="+mn-ea"/>
                  <a:ea typeface="+mn-ea"/>
                </a:rPr>
                <a:t>有非零解。</a:t>
              </a:r>
            </a:p>
          </p:txBody>
        </p:sp>
        <p:graphicFrame>
          <p:nvGraphicFramePr>
            <p:cNvPr id="17" name="Object 18"/>
            <p:cNvGraphicFramePr>
              <a:graphicFrameLocks noChangeAspect="1"/>
            </p:cNvGraphicFramePr>
            <p:nvPr/>
          </p:nvGraphicFramePr>
          <p:xfrm>
            <a:off x="1928249" y="1733377"/>
            <a:ext cx="283176" cy="309686"/>
          </p:xfrm>
          <a:graphic>
            <a:graphicData uri="http://schemas.openxmlformats.org/presentationml/2006/ole">
              <mc:AlternateContent xmlns:mc="http://schemas.openxmlformats.org/markup-compatibility/2006">
                <mc:Choice xmlns:v="urn:schemas-microsoft-com:vml" Requires="v">
                  <p:oleObj name="Equation" r:id="rId4" imgW="139579" imgH="177646" progId="">
                    <p:embed/>
                  </p:oleObj>
                </mc:Choice>
                <mc:Fallback>
                  <p:oleObj name="Equation" r:id="rId4" imgW="139579" imgH="177646" progId="">
                    <p:embed/>
                    <p:pic>
                      <p:nvPicPr>
                        <p:cNvPr id="17"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8249" y="1733377"/>
                          <a:ext cx="283176" cy="309686"/>
                        </a:xfrm>
                        <a:prstGeom prst="rect">
                          <a:avLst/>
                        </a:prstGeom>
                        <a:noFill/>
                      </p:spPr>
                    </p:pic>
                  </p:oleObj>
                </mc:Fallback>
              </mc:AlternateContent>
            </a:graphicData>
          </a:graphic>
        </p:graphicFrame>
      </p:grpSp>
      <p:sp>
        <p:nvSpPr>
          <p:cNvPr id="18" name="Text Box 6"/>
          <p:cNvSpPr txBox="1">
            <a:spLocks noChangeArrowheads="1"/>
          </p:cNvSpPr>
          <p:nvPr/>
        </p:nvSpPr>
        <p:spPr bwMode="auto">
          <a:xfrm>
            <a:off x="877871" y="4781318"/>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FF"/>
                </a:solidFill>
                <a:latin typeface="+mn-ea"/>
                <a:ea typeface="+mn-ea"/>
              </a:rPr>
              <a:t>解</a:t>
            </a:r>
          </a:p>
        </p:txBody>
      </p:sp>
      <p:graphicFrame>
        <p:nvGraphicFramePr>
          <p:cNvPr id="19" name="Object 19"/>
          <p:cNvGraphicFramePr>
            <a:graphicFrameLocks noChangeAspect="1"/>
          </p:cNvGraphicFramePr>
          <p:nvPr/>
        </p:nvGraphicFramePr>
        <p:xfrm>
          <a:off x="1320621" y="4356294"/>
          <a:ext cx="5657771" cy="1276923"/>
        </p:xfrm>
        <a:graphic>
          <a:graphicData uri="http://schemas.openxmlformats.org/presentationml/2006/ole">
            <mc:AlternateContent xmlns:mc="http://schemas.openxmlformats.org/markup-compatibility/2006">
              <mc:Choice xmlns:v="urn:schemas-microsoft-com:vml" Requires="v">
                <p:oleObj name="Equation" r:id="rId6" imgW="2755900" imgH="698500" progId="">
                  <p:embed/>
                </p:oleObj>
              </mc:Choice>
              <mc:Fallback>
                <p:oleObj name="Equation" r:id="rId6" imgW="2755900" imgH="698500" progId="">
                  <p:embed/>
                  <p:pic>
                    <p:nvPicPr>
                      <p:cNvPr id="19"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20621" y="4356294"/>
                        <a:ext cx="5657771" cy="1276923"/>
                      </a:xfrm>
                      <a:prstGeom prst="rect">
                        <a:avLst/>
                      </a:prstGeom>
                      <a:noFill/>
                    </p:spPr>
                  </p:pic>
                </p:oleObj>
              </mc:Fallback>
            </mc:AlternateContent>
          </a:graphicData>
        </a:graphic>
      </p:graphicFrame>
      <p:grpSp>
        <p:nvGrpSpPr>
          <p:cNvPr id="20" name="组合 19"/>
          <p:cNvGrpSpPr/>
          <p:nvPr/>
        </p:nvGrpSpPr>
        <p:grpSpPr>
          <a:xfrm>
            <a:off x="6978392" y="4781318"/>
            <a:ext cx="4964821" cy="429948"/>
            <a:chOff x="6893002" y="2830379"/>
            <a:chExt cx="4964821" cy="429948"/>
          </a:xfrm>
        </p:grpSpPr>
        <p:sp>
          <p:nvSpPr>
            <p:cNvPr id="21" name="Rectangle 8"/>
            <p:cNvSpPr>
              <a:spLocks noChangeArrowheads="1"/>
            </p:cNvSpPr>
            <p:nvPr/>
          </p:nvSpPr>
          <p:spPr bwMode="auto">
            <a:xfrm>
              <a:off x="6893002" y="2830379"/>
              <a:ext cx="49648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00"/>
                  </a:solidFill>
                  <a:latin typeface="+mn-ea"/>
                  <a:ea typeface="+mn-ea"/>
                </a:rPr>
                <a:t>如果齐次方程组有非零解，则必有      </a:t>
              </a:r>
              <a:r>
                <a:rPr kumimoji="1" lang="en-US" altLang="zh-CN" sz="2000" b="1">
                  <a:solidFill>
                    <a:srgbClr val="000000"/>
                  </a:solidFill>
                  <a:latin typeface="+mn-ea"/>
                  <a:ea typeface="+mn-ea"/>
                </a:rPr>
                <a:t>.</a:t>
              </a:r>
            </a:p>
          </p:txBody>
        </p:sp>
        <p:graphicFrame>
          <p:nvGraphicFramePr>
            <p:cNvPr id="22" name="Object 20"/>
            <p:cNvGraphicFramePr>
              <a:graphicFrameLocks noChangeAspect="1"/>
            </p:cNvGraphicFramePr>
            <p:nvPr/>
          </p:nvGraphicFramePr>
          <p:xfrm>
            <a:off x="10741776" y="2868215"/>
            <a:ext cx="866775" cy="392112"/>
          </p:xfrm>
          <a:graphic>
            <a:graphicData uri="http://schemas.openxmlformats.org/presentationml/2006/ole">
              <mc:AlternateContent xmlns:mc="http://schemas.openxmlformats.org/markup-compatibility/2006">
                <mc:Choice xmlns:v="urn:schemas-microsoft-com:vml" Requires="v">
                  <p:oleObj name="Equation" r:id="rId8" imgW="393359" imgH="177646" progId="">
                    <p:embed/>
                  </p:oleObj>
                </mc:Choice>
                <mc:Fallback>
                  <p:oleObj name="Equation" r:id="rId8" imgW="393359" imgH="177646" progId="">
                    <p:embed/>
                    <p:pic>
                      <p:nvPicPr>
                        <p:cNvPr id="22"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41776" y="2868215"/>
                          <a:ext cx="866775" cy="392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3" name="组合 22"/>
          <p:cNvGrpSpPr/>
          <p:nvPr/>
        </p:nvGrpSpPr>
        <p:grpSpPr>
          <a:xfrm>
            <a:off x="1320621" y="5907076"/>
            <a:ext cx="4838184" cy="400110"/>
            <a:chOff x="1235231" y="3956137"/>
            <a:chExt cx="4838184" cy="400110"/>
          </a:xfrm>
        </p:grpSpPr>
        <p:sp>
          <p:nvSpPr>
            <p:cNvPr id="24" name="Rectangle 10"/>
            <p:cNvSpPr>
              <a:spLocks noChangeArrowheads="1"/>
            </p:cNvSpPr>
            <p:nvPr/>
          </p:nvSpPr>
          <p:spPr bwMode="auto">
            <a:xfrm>
              <a:off x="1235231" y="3956137"/>
              <a:ext cx="48381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rPr>
                <a:t>所以          时齐次方程组有非零解。</a:t>
              </a:r>
              <a:endParaRPr kumimoji="1" lang="en-US" altLang="zh-CN" sz="2000" b="1" dirty="0">
                <a:solidFill>
                  <a:srgbClr val="000000"/>
                </a:solidFill>
                <a:latin typeface="+mn-ea"/>
                <a:ea typeface="+mn-ea"/>
              </a:endParaRPr>
            </a:p>
          </p:txBody>
        </p:sp>
        <p:graphicFrame>
          <p:nvGraphicFramePr>
            <p:cNvPr id="25" name="Object 21"/>
            <p:cNvGraphicFramePr>
              <a:graphicFrameLocks noChangeAspect="1"/>
            </p:cNvGraphicFramePr>
            <p:nvPr/>
          </p:nvGraphicFramePr>
          <p:xfrm>
            <a:off x="1846994" y="4001194"/>
            <a:ext cx="1226919" cy="337471"/>
          </p:xfrm>
          <a:graphic>
            <a:graphicData uri="http://schemas.openxmlformats.org/presentationml/2006/ole">
              <mc:AlternateContent xmlns:mc="http://schemas.openxmlformats.org/markup-compatibility/2006">
                <mc:Choice xmlns:v="urn:schemas-microsoft-com:vml" Requires="v">
                  <p:oleObj name="Equation" r:id="rId10" imgW="647419" imgH="177723" progId="">
                    <p:embed/>
                  </p:oleObj>
                </mc:Choice>
                <mc:Fallback>
                  <p:oleObj name="Equation" r:id="rId10" imgW="647419" imgH="177723" progId="">
                    <p:embed/>
                    <p:pic>
                      <p:nvPicPr>
                        <p:cNvPr id="25"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46994" y="4001194"/>
                          <a:ext cx="1226919" cy="337471"/>
                        </a:xfrm>
                        <a:prstGeom prst="rect">
                          <a:avLst/>
                        </a:prstGeom>
                        <a:noFill/>
                      </p:spPr>
                    </p:pic>
                  </p:oleObj>
                </mc:Fallback>
              </mc:AlternateContent>
            </a:graphicData>
          </a:graphic>
        </p:graphicFrame>
      </p:grpSp>
    </p:spTree>
    <p:extLst>
      <p:ext uri="{BB962C8B-B14F-4D97-AF65-F5344CB8AC3E}">
        <p14:creationId xmlns:p14="http://schemas.microsoft.com/office/powerpoint/2010/main" val="3783346171"/>
      </p:ext>
    </p:extLst>
  </p:cSld>
  <p:clrMapOvr>
    <a:masterClrMapping/>
  </p:clrMapOvr>
  <p:transition>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4" name="Text Box 8"/>
          <p:cNvSpPr txBox="1">
            <a:spLocks noChangeArrowheads="1"/>
          </p:cNvSpPr>
          <p:nvPr/>
        </p:nvSpPr>
        <p:spPr bwMode="auto">
          <a:xfrm>
            <a:off x="1065276" y="1975631"/>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解</a:t>
            </a:r>
          </a:p>
        </p:txBody>
      </p:sp>
      <p:grpSp>
        <p:nvGrpSpPr>
          <p:cNvPr id="5" name="组合 4"/>
          <p:cNvGrpSpPr/>
          <p:nvPr/>
        </p:nvGrpSpPr>
        <p:grpSpPr>
          <a:xfrm>
            <a:off x="1611259" y="1533778"/>
            <a:ext cx="8504678" cy="1460767"/>
            <a:chOff x="1659385" y="1966915"/>
            <a:chExt cx="8504678" cy="1460767"/>
          </a:xfrm>
        </p:grpSpPr>
        <p:sp>
          <p:nvSpPr>
            <p:cNvPr id="50185" name="Text Box 9"/>
            <p:cNvSpPr txBox="1">
              <a:spLocks noChangeArrowheads="1"/>
            </p:cNvSpPr>
            <p:nvPr/>
          </p:nvSpPr>
          <p:spPr bwMode="auto">
            <a:xfrm>
              <a:off x="1659385" y="2408768"/>
              <a:ext cx="43140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四个平面相交于一点，即线性方程组</a:t>
              </a:r>
            </a:p>
          </p:txBody>
        </p:sp>
        <p:graphicFrame>
          <p:nvGraphicFramePr>
            <p:cNvPr id="60416" name="Object 2"/>
            <p:cNvGraphicFramePr>
              <a:graphicFrameLocks noChangeAspect="1"/>
            </p:cNvGraphicFramePr>
            <p:nvPr/>
          </p:nvGraphicFramePr>
          <p:xfrm>
            <a:off x="5970324" y="1966915"/>
            <a:ext cx="2540465" cy="1460767"/>
          </p:xfrm>
          <a:graphic>
            <a:graphicData uri="http://schemas.openxmlformats.org/presentationml/2006/ole">
              <mc:AlternateContent xmlns:mc="http://schemas.openxmlformats.org/markup-compatibility/2006">
                <mc:Choice xmlns:v="urn:schemas-microsoft-com:vml" Requires="v">
                  <p:oleObj name="Equation" r:id="rId2" imgW="3556000" imgH="2044700" progId="Equation.3">
                    <p:embed/>
                  </p:oleObj>
                </mc:Choice>
                <mc:Fallback>
                  <p:oleObj name="Equation" r:id="rId2" imgW="3556000" imgH="2044700" progId="Equation.3">
                    <p:embed/>
                    <p:pic>
                      <p:nvPicPr>
                        <p:cNvPr id="6041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324" y="1966915"/>
                          <a:ext cx="2540465" cy="1460767"/>
                        </a:xfrm>
                        <a:prstGeom prst="rect">
                          <a:avLst/>
                        </a:prstGeom>
                        <a:noFill/>
                        <a:ln>
                          <a:noFill/>
                        </a:ln>
                        <a:effectLst/>
                      </p:spPr>
                    </p:pic>
                  </p:oleObj>
                </mc:Fallback>
              </mc:AlternateContent>
            </a:graphicData>
          </a:graphic>
        </p:graphicFrame>
        <p:sp>
          <p:nvSpPr>
            <p:cNvPr id="50187" name="Text Box 11"/>
            <p:cNvSpPr txBox="1">
              <a:spLocks noChangeArrowheads="1"/>
            </p:cNvSpPr>
            <p:nvPr/>
          </p:nvSpPr>
          <p:spPr bwMode="auto">
            <a:xfrm>
              <a:off x="8688980" y="2408768"/>
              <a:ext cx="14750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有唯一解。</a:t>
              </a:r>
            </a:p>
          </p:txBody>
        </p:sp>
      </p:grpSp>
      <p:grpSp>
        <p:nvGrpSpPr>
          <p:cNvPr id="4" name="组合 3"/>
          <p:cNvGrpSpPr/>
          <p:nvPr/>
        </p:nvGrpSpPr>
        <p:grpSpPr>
          <a:xfrm>
            <a:off x="1065276" y="1001859"/>
            <a:ext cx="9929903" cy="436136"/>
            <a:chOff x="2039261" y="1981200"/>
            <a:chExt cx="9929903" cy="436136"/>
          </a:xfrm>
        </p:grpSpPr>
        <p:sp>
          <p:nvSpPr>
            <p:cNvPr id="50179" name="Text Box 3"/>
            <p:cNvSpPr txBox="1">
              <a:spLocks noChangeArrowheads="1"/>
            </p:cNvSpPr>
            <p:nvPr/>
          </p:nvSpPr>
          <p:spPr bwMode="auto">
            <a:xfrm>
              <a:off x="2039261" y="1981201"/>
              <a:ext cx="10919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例</a:t>
              </a:r>
              <a:r>
                <a:rPr lang="en-US" altLang="zh-CN" sz="2000" b="1" dirty="0">
                  <a:solidFill>
                    <a:srgbClr val="0000FF"/>
                  </a:solidFill>
                  <a:latin typeface="+mn-ea"/>
                  <a:ea typeface="+mn-ea"/>
                </a:rPr>
                <a:t>1.7.3</a:t>
              </a:r>
              <a:endParaRPr lang="zh-CN" altLang="en-US" sz="2000" b="1" dirty="0">
                <a:solidFill>
                  <a:srgbClr val="0000FF"/>
                </a:solidFill>
                <a:latin typeface="+mn-ea"/>
                <a:ea typeface="+mn-ea"/>
              </a:endParaRPr>
            </a:p>
          </p:txBody>
        </p:sp>
        <p:sp>
          <p:nvSpPr>
            <p:cNvPr id="33802" name="Text Box 4"/>
            <p:cNvSpPr txBox="1">
              <a:spLocks noChangeArrowheads="1"/>
            </p:cNvSpPr>
            <p:nvPr/>
          </p:nvSpPr>
          <p:spPr bwMode="auto">
            <a:xfrm>
              <a:off x="3302001" y="1981200"/>
              <a:ext cx="2249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求空间的四个平面</a:t>
              </a:r>
            </a:p>
          </p:txBody>
        </p:sp>
        <p:graphicFrame>
          <p:nvGraphicFramePr>
            <p:cNvPr id="33803" name="Object 3"/>
            <p:cNvGraphicFramePr>
              <a:graphicFrameLocks noChangeAspect="1"/>
            </p:cNvGraphicFramePr>
            <p:nvPr/>
          </p:nvGraphicFramePr>
          <p:xfrm>
            <a:off x="5433505" y="2010706"/>
            <a:ext cx="2738343" cy="363686"/>
          </p:xfrm>
          <a:graphic>
            <a:graphicData uri="http://schemas.openxmlformats.org/presentationml/2006/ole">
              <mc:AlternateContent xmlns:mc="http://schemas.openxmlformats.org/markup-compatibility/2006">
                <mc:Choice xmlns:v="urn:schemas-microsoft-com:vml" Requires="v">
                  <p:oleObj name="Equation" r:id="rId4" imgW="3251200" imgH="431800" progId="Equation.3">
                    <p:embed/>
                  </p:oleObj>
                </mc:Choice>
                <mc:Fallback>
                  <p:oleObj name="Equation" r:id="rId4" imgW="3251200" imgH="431800" progId="Equation.3">
                    <p:embed/>
                    <p:pic>
                      <p:nvPicPr>
                        <p:cNvPr id="3380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3505" y="2010706"/>
                          <a:ext cx="2738343" cy="363686"/>
                        </a:xfrm>
                        <a:prstGeom prst="rect">
                          <a:avLst/>
                        </a:prstGeom>
                        <a:noFill/>
                        <a:ln>
                          <a:noFill/>
                        </a:ln>
                        <a:effectLst/>
                      </p:spPr>
                    </p:pic>
                  </p:oleObj>
                </mc:Fallback>
              </mc:AlternateContent>
            </a:graphicData>
          </a:graphic>
        </p:graphicFrame>
        <p:sp>
          <p:nvSpPr>
            <p:cNvPr id="33804" name="Text Box 6"/>
            <p:cNvSpPr txBox="1">
              <a:spLocks noChangeArrowheads="1"/>
            </p:cNvSpPr>
            <p:nvPr/>
          </p:nvSpPr>
          <p:spPr bwMode="auto">
            <a:xfrm>
              <a:off x="9462501" y="1993474"/>
              <a:ext cx="2506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相交于一点的条件。</a:t>
              </a:r>
            </a:p>
          </p:txBody>
        </p:sp>
        <p:graphicFrame>
          <p:nvGraphicFramePr>
            <p:cNvPr id="3" name="Object 2"/>
            <p:cNvGraphicFramePr>
              <a:graphicFrameLocks noChangeAspect="1"/>
            </p:cNvGraphicFramePr>
            <p:nvPr/>
          </p:nvGraphicFramePr>
          <p:xfrm>
            <a:off x="8248000" y="1993474"/>
            <a:ext cx="1366837" cy="423862"/>
          </p:xfrm>
          <a:graphic>
            <a:graphicData uri="http://schemas.openxmlformats.org/presentationml/2006/ole">
              <mc:AlternateContent xmlns:mc="http://schemas.openxmlformats.org/markup-compatibility/2006">
                <mc:Choice xmlns:v="urn:schemas-microsoft-com:vml" Requires="v">
                  <p:oleObj name="Equation" r:id="rId6" imgW="532937" imgH="164957" progId="Equation.DSMT4">
                    <p:embed/>
                  </p:oleObj>
                </mc:Choice>
                <mc:Fallback>
                  <p:oleObj name="Equation" r:id="rId6" imgW="532937" imgH="164957" progId="Equation.DSMT4">
                    <p:embed/>
                    <p:pic>
                      <p:nvPicPr>
                        <p:cNvPr id="3"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8000" y="1993474"/>
                          <a:ext cx="1366837"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5" name="组合 14"/>
          <p:cNvGrpSpPr/>
          <p:nvPr/>
        </p:nvGrpSpPr>
        <p:grpSpPr>
          <a:xfrm>
            <a:off x="1115977" y="3147175"/>
            <a:ext cx="7559598" cy="445672"/>
            <a:chOff x="1279615" y="883892"/>
            <a:chExt cx="7559598" cy="439841"/>
          </a:xfrm>
        </p:grpSpPr>
        <p:sp>
          <p:nvSpPr>
            <p:cNvPr id="16" name="Text Box 3"/>
            <p:cNvSpPr txBox="1">
              <a:spLocks noChangeArrowheads="1"/>
            </p:cNvSpPr>
            <p:nvPr/>
          </p:nvSpPr>
          <p:spPr bwMode="auto">
            <a:xfrm>
              <a:off x="1279615" y="883892"/>
              <a:ext cx="3539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从另一角度看，形式上可以把</a:t>
              </a:r>
            </a:p>
          </p:txBody>
        </p:sp>
        <p:graphicFrame>
          <p:nvGraphicFramePr>
            <p:cNvPr id="17" name="Object 2"/>
            <p:cNvGraphicFramePr>
              <a:graphicFrameLocks noChangeAspect="1"/>
            </p:cNvGraphicFramePr>
            <p:nvPr/>
          </p:nvGraphicFramePr>
          <p:xfrm>
            <a:off x="4819367" y="956914"/>
            <a:ext cx="1226505" cy="352052"/>
          </p:xfrm>
          <a:graphic>
            <a:graphicData uri="http://schemas.openxmlformats.org/presentationml/2006/ole">
              <mc:AlternateContent xmlns:mc="http://schemas.openxmlformats.org/markup-compatibility/2006">
                <mc:Choice xmlns:v="urn:schemas-microsoft-com:vml" Requires="v">
                  <p:oleObj name="Equation" r:id="rId8" imgW="1371600" imgH="393700" progId="Equation.3">
                    <p:embed/>
                  </p:oleObj>
                </mc:Choice>
                <mc:Fallback>
                  <p:oleObj name="Equation" r:id="rId8" imgW="1371600" imgH="393700" progId="Equation.3">
                    <p:embed/>
                    <p:pic>
                      <p:nvPicPr>
                        <p:cNvPr id="17"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19367" y="956914"/>
                          <a:ext cx="1226505" cy="352052"/>
                        </a:xfrm>
                        <a:prstGeom prst="rect">
                          <a:avLst/>
                        </a:prstGeom>
                        <a:noFill/>
                        <a:ln>
                          <a:noFill/>
                        </a:ln>
                        <a:effectLst/>
                      </p:spPr>
                    </p:pic>
                  </p:oleObj>
                </mc:Fallback>
              </mc:AlternateContent>
            </a:graphicData>
          </a:graphic>
        </p:graphicFrame>
        <p:sp>
          <p:nvSpPr>
            <p:cNvPr id="18" name="Text Box 5"/>
            <p:cNvSpPr txBox="1">
              <a:spLocks noChangeArrowheads="1"/>
            </p:cNvSpPr>
            <p:nvPr/>
          </p:nvSpPr>
          <p:spPr bwMode="auto">
            <a:xfrm>
              <a:off x="6045872" y="918412"/>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看作是四元</a:t>
              </a:r>
            </a:p>
          </p:txBody>
        </p:sp>
        <p:sp>
          <p:nvSpPr>
            <p:cNvPr id="19" name="Text Box 6"/>
            <p:cNvSpPr txBox="1">
              <a:spLocks noChangeArrowheads="1"/>
            </p:cNvSpPr>
            <p:nvPr/>
          </p:nvSpPr>
          <p:spPr bwMode="auto">
            <a:xfrm>
              <a:off x="7364129" y="923623"/>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线性方程组</a:t>
              </a:r>
            </a:p>
          </p:txBody>
        </p:sp>
      </p:grpSp>
      <p:graphicFrame>
        <p:nvGraphicFramePr>
          <p:cNvPr id="20" name="Object 3"/>
          <p:cNvGraphicFramePr>
            <a:graphicFrameLocks noChangeAspect="1"/>
          </p:cNvGraphicFramePr>
          <p:nvPr/>
        </p:nvGraphicFramePr>
        <p:xfrm>
          <a:off x="8694305" y="2817594"/>
          <a:ext cx="2599053" cy="1315034"/>
        </p:xfrm>
        <a:graphic>
          <a:graphicData uri="http://schemas.openxmlformats.org/presentationml/2006/ole">
            <mc:AlternateContent xmlns:mc="http://schemas.openxmlformats.org/markup-compatibility/2006">
              <mc:Choice xmlns:v="urn:schemas-microsoft-com:vml" Requires="v">
                <p:oleObj name="Equation" r:id="rId10" imgW="1879560" imgH="939600" progId="Equation.DSMT4">
                  <p:embed/>
                </p:oleObj>
              </mc:Choice>
              <mc:Fallback>
                <p:oleObj name="Equation" r:id="rId10" imgW="1879560" imgH="939600" progId="Equation.DSMT4">
                  <p:embed/>
                  <p:pic>
                    <p:nvPicPr>
                      <p:cNvPr id="20" name="Object 3"/>
                      <p:cNvPicPr>
                        <a:picLocks noChangeAspect="1" noChangeArrowheads="1"/>
                      </p:cNvPicPr>
                      <p:nvPr/>
                    </p:nvPicPr>
                    <p:blipFill>
                      <a:blip r:embed="rId11"/>
                      <a:srcRect/>
                      <a:stretch>
                        <a:fillRect/>
                      </a:stretch>
                    </p:blipFill>
                    <p:spPr bwMode="auto">
                      <a:xfrm>
                        <a:off x="8694305" y="2817594"/>
                        <a:ext cx="2599053" cy="1315034"/>
                      </a:xfrm>
                      <a:prstGeom prst="rect">
                        <a:avLst/>
                      </a:prstGeom>
                      <a:noFill/>
                      <a:ln>
                        <a:noFill/>
                      </a:ln>
                      <a:effectLst/>
                    </p:spPr>
                  </p:pic>
                </p:oleObj>
              </mc:Fallback>
            </mc:AlternateContent>
          </a:graphicData>
        </a:graphic>
      </p:graphicFrame>
      <p:sp>
        <p:nvSpPr>
          <p:cNvPr id="21" name="Text Box 9"/>
          <p:cNvSpPr txBox="1">
            <a:spLocks noChangeArrowheads="1"/>
          </p:cNvSpPr>
          <p:nvPr/>
        </p:nvSpPr>
        <p:spPr bwMode="auto">
          <a:xfrm>
            <a:off x="759843" y="3971521"/>
            <a:ext cx="1991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的一组非零解。</a:t>
            </a:r>
          </a:p>
        </p:txBody>
      </p:sp>
      <p:sp>
        <p:nvSpPr>
          <p:cNvPr id="22" name="Text Box 10"/>
          <p:cNvSpPr txBox="1">
            <a:spLocks noChangeArrowheads="1"/>
          </p:cNvSpPr>
          <p:nvPr/>
        </p:nvSpPr>
        <p:spPr bwMode="auto">
          <a:xfrm>
            <a:off x="1166310" y="4363286"/>
            <a:ext cx="5088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因为齐次线性方程组有非零解的充要条件是</a:t>
            </a:r>
          </a:p>
        </p:txBody>
      </p:sp>
      <p:graphicFrame>
        <p:nvGraphicFramePr>
          <p:cNvPr id="23" name="Object 4"/>
          <p:cNvGraphicFramePr>
            <a:graphicFrameLocks noChangeAspect="1"/>
          </p:cNvGraphicFramePr>
          <p:nvPr/>
        </p:nvGraphicFramePr>
        <p:xfrm>
          <a:off x="6187976" y="4421693"/>
          <a:ext cx="751285" cy="276208"/>
        </p:xfrm>
        <a:graphic>
          <a:graphicData uri="http://schemas.openxmlformats.org/presentationml/2006/ole">
            <mc:AlternateContent xmlns:mc="http://schemas.openxmlformats.org/markup-compatibility/2006">
              <mc:Choice xmlns:v="urn:schemas-microsoft-com:vml" Requires="v">
                <p:oleObj name="Equation" r:id="rId12" imgW="863225" imgH="317362" progId="Equation.3">
                  <p:embed/>
                </p:oleObj>
              </mc:Choice>
              <mc:Fallback>
                <p:oleObj name="Equation" r:id="rId12" imgW="863225" imgH="317362" progId="Equation.3">
                  <p:embed/>
                  <p:pic>
                    <p:nvPicPr>
                      <p:cNvPr id="23"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87976" y="4421693"/>
                        <a:ext cx="751285" cy="276208"/>
                      </a:xfrm>
                      <a:prstGeom prst="rect">
                        <a:avLst/>
                      </a:prstGeom>
                      <a:noFill/>
                      <a:ln>
                        <a:noFill/>
                      </a:ln>
                      <a:effectLst/>
                    </p:spPr>
                  </p:pic>
                </p:oleObj>
              </mc:Fallback>
            </mc:AlternateContent>
          </a:graphicData>
        </a:graphic>
      </p:graphicFrame>
      <p:sp>
        <p:nvSpPr>
          <p:cNvPr id="24" name="Text Box 12"/>
          <p:cNvSpPr txBox="1">
            <a:spLocks noChangeArrowheads="1"/>
          </p:cNvSpPr>
          <p:nvPr/>
        </p:nvSpPr>
        <p:spPr bwMode="auto">
          <a:xfrm>
            <a:off x="6939261" y="4371323"/>
            <a:ext cx="40559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所以，四平面相交于一点的条件为</a:t>
            </a:r>
          </a:p>
        </p:txBody>
      </p:sp>
      <p:graphicFrame>
        <p:nvGraphicFramePr>
          <p:cNvPr id="25" name="Object 5"/>
          <p:cNvGraphicFramePr>
            <a:graphicFrameLocks noChangeAspect="1"/>
          </p:cNvGraphicFramePr>
          <p:nvPr/>
        </p:nvGraphicFramePr>
        <p:xfrm>
          <a:off x="3710435" y="4829840"/>
          <a:ext cx="3714916" cy="1471529"/>
        </p:xfrm>
        <a:graphic>
          <a:graphicData uri="http://schemas.openxmlformats.org/presentationml/2006/ole">
            <mc:AlternateContent xmlns:mc="http://schemas.openxmlformats.org/markup-compatibility/2006">
              <mc:Choice xmlns:v="urn:schemas-microsoft-com:vml" Requires="v">
                <p:oleObj name="Equation" r:id="rId14" imgW="1295280" imgH="939600" progId="Equation.DSMT4">
                  <p:embed/>
                </p:oleObj>
              </mc:Choice>
              <mc:Fallback>
                <p:oleObj name="Equation" r:id="rId14" imgW="1295280" imgH="939600" progId="Equation.DSMT4">
                  <p:embed/>
                  <p:pic>
                    <p:nvPicPr>
                      <p:cNvPr id="25" name="Object 5"/>
                      <p:cNvPicPr>
                        <a:picLocks noChangeAspect="1" noChangeArrowheads="1"/>
                      </p:cNvPicPr>
                      <p:nvPr/>
                    </p:nvPicPr>
                    <p:blipFill>
                      <a:blip r:embed="rId15"/>
                      <a:srcRect/>
                      <a:stretch>
                        <a:fillRect/>
                      </a:stretch>
                    </p:blipFill>
                    <p:spPr bwMode="auto">
                      <a:xfrm>
                        <a:off x="3710435" y="4829840"/>
                        <a:ext cx="3714916" cy="147152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1225523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16298" y="882134"/>
            <a:ext cx="10804005" cy="1412182"/>
            <a:chOff x="610420" y="997637"/>
            <a:chExt cx="10804005" cy="1412182"/>
          </a:xfrm>
        </p:grpSpPr>
        <p:sp>
          <p:nvSpPr>
            <p:cNvPr id="142342" name="Rectangle 6"/>
            <p:cNvSpPr>
              <a:spLocks noChangeArrowheads="1"/>
            </p:cNvSpPr>
            <p:nvPr/>
          </p:nvSpPr>
          <p:spPr bwMode="auto">
            <a:xfrm>
              <a:off x="610420" y="1503673"/>
              <a:ext cx="33551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kumimoji="1" lang="zh-CN" altLang="en-US" sz="2000" b="1" dirty="0">
                  <a:solidFill>
                    <a:srgbClr val="0000FF"/>
                  </a:solidFill>
                  <a:latin typeface="+mn-ea"/>
                </a:rPr>
                <a:t>例</a:t>
              </a:r>
              <a:r>
                <a:rPr kumimoji="1" lang="en-US" altLang="zh-CN" sz="2000" b="1" dirty="0">
                  <a:solidFill>
                    <a:srgbClr val="0000FF"/>
                  </a:solidFill>
                  <a:latin typeface="+mn-ea"/>
                </a:rPr>
                <a:t>1.7.4</a:t>
              </a:r>
              <a:r>
                <a:rPr kumimoji="1" lang="zh-CN" altLang="en-US" sz="2000" b="1" dirty="0">
                  <a:solidFill>
                    <a:srgbClr val="0000FF"/>
                  </a:solidFill>
                  <a:latin typeface="+mn-ea"/>
                </a:rPr>
                <a:t> </a:t>
              </a:r>
              <a:r>
                <a:rPr kumimoji="1" lang="zh-CN" altLang="en-US" sz="2000" b="1" dirty="0">
                  <a:latin typeface="+mn-ea"/>
                </a:rPr>
                <a:t>证明齐次性方程组</a:t>
              </a:r>
            </a:p>
          </p:txBody>
        </p:sp>
        <p:graphicFrame>
          <p:nvGraphicFramePr>
            <p:cNvPr id="142343" name="Object 7"/>
            <p:cNvGraphicFramePr>
              <a:graphicFrameLocks noChangeAspect="1"/>
            </p:cNvGraphicFramePr>
            <p:nvPr/>
          </p:nvGraphicFramePr>
          <p:xfrm>
            <a:off x="3866648" y="997637"/>
            <a:ext cx="3265671" cy="1412182"/>
          </p:xfrm>
          <a:graphic>
            <a:graphicData uri="http://schemas.openxmlformats.org/presentationml/2006/ole">
              <mc:AlternateContent xmlns:mc="http://schemas.openxmlformats.org/markup-compatibility/2006">
                <mc:Choice xmlns:v="urn:schemas-microsoft-com:vml" Requires="v">
                  <p:oleObj name="Equation" r:id="rId2" imgW="3759120" imgH="1625400" progId="Equation.DSMT4">
                    <p:embed/>
                  </p:oleObj>
                </mc:Choice>
                <mc:Fallback>
                  <p:oleObj name="Equation" r:id="rId2" imgW="3759120" imgH="1625400" progId="Equation.DSMT4">
                    <p:embed/>
                    <p:pic>
                      <p:nvPicPr>
                        <p:cNvPr id="142343"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6648" y="997637"/>
                          <a:ext cx="3265671" cy="1412182"/>
                        </a:xfrm>
                        <a:prstGeom prst="rect">
                          <a:avLst/>
                        </a:prstGeom>
                        <a:noFill/>
                        <a:ln>
                          <a:noFill/>
                        </a:ln>
                        <a:effectLst/>
                      </p:spPr>
                    </p:pic>
                  </p:oleObj>
                </mc:Fallback>
              </mc:AlternateContent>
            </a:graphicData>
          </a:graphic>
        </p:graphicFrame>
        <p:grpSp>
          <p:nvGrpSpPr>
            <p:cNvPr id="142348" name="Group 12"/>
            <p:cNvGrpSpPr>
              <a:grpSpLocks/>
            </p:cNvGrpSpPr>
            <p:nvPr/>
          </p:nvGrpSpPr>
          <p:grpSpPr bwMode="auto">
            <a:xfrm>
              <a:off x="7221837" y="1503673"/>
              <a:ext cx="4192588" cy="400049"/>
              <a:chOff x="567" y="1699"/>
              <a:chExt cx="2641" cy="252"/>
            </a:xfrm>
          </p:grpSpPr>
          <p:sp>
            <p:nvSpPr>
              <p:cNvPr id="142345" name="Rectangle 9"/>
              <p:cNvSpPr>
                <a:spLocks noChangeArrowheads="1"/>
              </p:cNvSpPr>
              <p:nvPr/>
            </p:nvSpPr>
            <p:spPr bwMode="auto">
              <a:xfrm>
                <a:off x="567" y="1699"/>
                <a:ext cx="264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1" lang="zh-CN" altLang="en-US" sz="2000" b="1" dirty="0">
                    <a:latin typeface="+mn-ea"/>
                    <a:cs typeface="Times New Roman" panose="02020603050405020304" pitchFamily="18" charset="0"/>
                  </a:rPr>
                  <a:t>只有零解。其中        </a:t>
                </a:r>
                <a:r>
                  <a:rPr kumimoji="1" lang="zh-CN" altLang="en-US" sz="2000" b="1" dirty="0">
                    <a:latin typeface="+mn-ea"/>
                  </a:rPr>
                  <a:t>不全为</a:t>
                </a:r>
                <a:r>
                  <a:rPr kumimoji="1" lang="en-US" altLang="zh-CN" sz="2000" b="1" dirty="0">
                    <a:latin typeface="+mn-ea"/>
                  </a:rPr>
                  <a:t>0</a:t>
                </a:r>
                <a:r>
                  <a:rPr kumimoji="1" lang="zh-CN" altLang="en-US" sz="2000" b="1" dirty="0">
                    <a:latin typeface="+mn-ea"/>
                  </a:rPr>
                  <a:t>．</a:t>
                </a:r>
              </a:p>
            </p:txBody>
          </p:sp>
          <p:graphicFrame>
            <p:nvGraphicFramePr>
              <p:cNvPr id="142347" name="Object 11"/>
              <p:cNvGraphicFramePr>
                <a:graphicFrameLocks noChangeAspect="1"/>
              </p:cNvGraphicFramePr>
              <p:nvPr/>
            </p:nvGraphicFramePr>
            <p:xfrm>
              <a:off x="1785" y="1726"/>
              <a:ext cx="624" cy="199"/>
            </p:xfrm>
            <a:graphic>
              <a:graphicData uri="http://schemas.openxmlformats.org/presentationml/2006/ole">
                <mc:AlternateContent xmlns:mc="http://schemas.openxmlformats.org/markup-compatibility/2006">
                  <mc:Choice xmlns:v="urn:schemas-microsoft-com:vml" Requires="v">
                    <p:oleObj name="Equation" r:id="rId4" imgW="1155600" imgH="368280" progId="Equation.DSMT4">
                      <p:embed/>
                    </p:oleObj>
                  </mc:Choice>
                  <mc:Fallback>
                    <p:oleObj name="Equation" r:id="rId4" imgW="1155600" imgH="368280" progId="Equation.DSMT4">
                      <p:embed/>
                      <p:pic>
                        <p:nvPicPr>
                          <p:cNvPr id="142347"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5" y="1726"/>
                            <a:ext cx="624" cy="199"/>
                          </a:xfrm>
                          <a:prstGeom prst="rect">
                            <a:avLst/>
                          </a:prstGeom>
                          <a:noFill/>
                          <a:ln>
                            <a:noFill/>
                          </a:ln>
                          <a:effectLst/>
                        </p:spPr>
                      </p:pic>
                    </p:oleObj>
                  </mc:Fallback>
                </mc:AlternateContent>
              </a:graphicData>
            </a:graphic>
          </p:graphicFrame>
        </p:grpSp>
      </p:grpSp>
      <p:sp>
        <p:nvSpPr>
          <p:cNvPr id="8" name="Rectangle 4"/>
          <p:cNvSpPr>
            <a:spLocks noChangeArrowheads="1"/>
          </p:cNvSpPr>
          <p:nvPr/>
        </p:nvSpPr>
        <p:spPr bwMode="auto">
          <a:xfrm>
            <a:off x="944671" y="2703264"/>
            <a:ext cx="6338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000" b="1">
                <a:solidFill>
                  <a:srgbClr val="0000FF"/>
                </a:solidFill>
                <a:latin typeface="+mn-ea"/>
                <a:cs typeface="Times New Roman" panose="02020603050405020304" pitchFamily="18" charset="0"/>
              </a:rPr>
              <a:t>证：</a:t>
            </a:r>
          </a:p>
        </p:txBody>
      </p:sp>
      <p:graphicFrame>
        <p:nvGraphicFramePr>
          <p:cNvPr id="9" name="Object 6"/>
          <p:cNvGraphicFramePr>
            <a:graphicFrameLocks noChangeAspect="1"/>
          </p:cNvGraphicFramePr>
          <p:nvPr/>
        </p:nvGraphicFramePr>
        <p:xfrm>
          <a:off x="2935705" y="2334994"/>
          <a:ext cx="2300037" cy="1248002"/>
        </p:xfrm>
        <a:graphic>
          <a:graphicData uri="http://schemas.openxmlformats.org/presentationml/2006/ole">
            <mc:AlternateContent xmlns:mc="http://schemas.openxmlformats.org/markup-compatibility/2006">
              <mc:Choice xmlns:v="urn:schemas-microsoft-com:vml" Requires="v">
                <p:oleObj name="Equation" r:id="rId6" imgW="2831760" imgH="1536480" progId="Equation.DSMT4">
                  <p:embed/>
                </p:oleObj>
              </mc:Choice>
              <mc:Fallback>
                <p:oleObj name="Equation" r:id="rId6" imgW="2831760" imgH="1536480" progId="Equation.DSMT4">
                  <p:embed/>
                  <p:pic>
                    <p:nvPicPr>
                      <p:cNvPr id="9"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35705" y="2334994"/>
                        <a:ext cx="2300037" cy="1248002"/>
                      </a:xfrm>
                      <a:prstGeom prst="rect">
                        <a:avLst/>
                      </a:prstGeom>
                      <a:noFill/>
                      <a:ln>
                        <a:noFill/>
                      </a:ln>
                      <a:effectLst/>
                    </p:spPr>
                  </p:pic>
                </p:oleObj>
              </mc:Fallback>
            </mc:AlternateContent>
          </a:graphicData>
        </a:graphic>
      </p:graphicFrame>
      <p:sp>
        <p:nvSpPr>
          <p:cNvPr id="10" name="Rectangle 7"/>
          <p:cNvSpPr>
            <a:spLocks noChangeArrowheads="1"/>
          </p:cNvSpPr>
          <p:nvPr/>
        </p:nvSpPr>
        <p:spPr bwMode="auto">
          <a:xfrm>
            <a:off x="1478866" y="2743835"/>
            <a:ext cx="16108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kumimoji="1" lang="zh-CN" altLang="en-US" sz="2000" b="1">
                <a:latin typeface="+mn-ea"/>
              </a:rPr>
              <a:t>系数行列式 </a:t>
            </a:r>
          </a:p>
        </p:txBody>
      </p:sp>
      <p:graphicFrame>
        <p:nvGraphicFramePr>
          <p:cNvPr id="11" name="Object 8"/>
          <p:cNvGraphicFramePr>
            <a:graphicFrameLocks noChangeAspect="1"/>
          </p:cNvGraphicFramePr>
          <p:nvPr/>
        </p:nvGraphicFramePr>
        <p:xfrm>
          <a:off x="809917" y="3691823"/>
          <a:ext cx="5145088" cy="1268413"/>
        </p:xfrm>
        <a:graphic>
          <a:graphicData uri="http://schemas.openxmlformats.org/presentationml/2006/ole">
            <mc:AlternateContent xmlns:mc="http://schemas.openxmlformats.org/markup-compatibility/2006">
              <mc:Choice xmlns:v="urn:schemas-microsoft-com:vml" Requires="v">
                <p:oleObj name="Equation" r:id="rId8" imgW="6235560" imgH="1536480" progId="Equation.DSMT4">
                  <p:embed/>
                </p:oleObj>
              </mc:Choice>
              <mc:Fallback>
                <p:oleObj name="Equation" r:id="rId8" imgW="6235560" imgH="1536480" progId="Equation.DSMT4">
                  <p:embed/>
                  <p:pic>
                    <p:nvPicPr>
                      <p:cNvPr id="11" name="Object 8"/>
                      <p:cNvPicPr>
                        <a:picLocks noChangeAspect="1" noChangeArrowheads="1"/>
                      </p:cNvPicPr>
                      <p:nvPr/>
                    </p:nvPicPr>
                    <p:blipFill>
                      <a:blip r:embed="rId9"/>
                      <a:srcRect/>
                      <a:stretch>
                        <a:fillRect/>
                      </a:stretch>
                    </p:blipFill>
                    <p:spPr bwMode="auto">
                      <a:xfrm>
                        <a:off x="809917" y="3691823"/>
                        <a:ext cx="5145088" cy="1268413"/>
                      </a:xfrm>
                      <a:prstGeom prst="rect">
                        <a:avLst/>
                      </a:prstGeom>
                      <a:noFill/>
                      <a:ln>
                        <a:noFill/>
                      </a:ln>
                      <a:effectLst/>
                    </p:spPr>
                  </p:pic>
                </p:oleObj>
              </mc:Fallback>
            </mc:AlternateContent>
          </a:graphicData>
        </a:graphic>
      </p:graphicFrame>
      <p:graphicFrame>
        <p:nvGraphicFramePr>
          <p:cNvPr id="12" name="Object 9"/>
          <p:cNvGraphicFramePr>
            <a:graphicFrameLocks noChangeAspect="1"/>
          </p:cNvGraphicFramePr>
          <p:nvPr/>
        </p:nvGraphicFramePr>
        <p:xfrm>
          <a:off x="6030026" y="3707820"/>
          <a:ext cx="5173780" cy="1236418"/>
        </p:xfrm>
        <a:graphic>
          <a:graphicData uri="http://schemas.openxmlformats.org/presentationml/2006/ole">
            <mc:AlternateContent xmlns:mc="http://schemas.openxmlformats.org/markup-compatibility/2006">
              <mc:Choice xmlns:v="urn:schemas-microsoft-com:vml" Requires="v">
                <p:oleObj name="Equation" r:id="rId10" imgW="10528200" imgH="1739880" progId="Equation.DSMT4">
                  <p:embed/>
                </p:oleObj>
              </mc:Choice>
              <mc:Fallback>
                <p:oleObj name="Equation" r:id="rId10" imgW="10528200" imgH="1739880" progId="Equation.DSMT4">
                  <p:embed/>
                  <p:pic>
                    <p:nvPicPr>
                      <p:cNvPr id="12"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30026" y="3707820"/>
                        <a:ext cx="5173780" cy="1236418"/>
                      </a:xfrm>
                      <a:prstGeom prst="rect">
                        <a:avLst/>
                      </a:prstGeom>
                      <a:noFill/>
                      <a:ln>
                        <a:noFill/>
                      </a:ln>
                      <a:effectLst/>
                    </p:spPr>
                  </p:pic>
                </p:oleObj>
              </mc:Fallback>
            </mc:AlternateContent>
          </a:graphicData>
        </a:graphic>
      </p:graphicFrame>
      <p:graphicFrame>
        <p:nvGraphicFramePr>
          <p:cNvPr id="13" name="Object 7"/>
          <p:cNvGraphicFramePr>
            <a:graphicFrameLocks noChangeAspect="1"/>
          </p:cNvGraphicFramePr>
          <p:nvPr/>
        </p:nvGraphicFramePr>
        <p:xfrm>
          <a:off x="2147920" y="5141160"/>
          <a:ext cx="2615465" cy="399885"/>
        </p:xfrm>
        <a:graphic>
          <a:graphicData uri="http://schemas.openxmlformats.org/presentationml/2006/ole">
            <mc:AlternateContent xmlns:mc="http://schemas.openxmlformats.org/markup-compatibility/2006">
              <mc:Choice xmlns:v="urn:schemas-microsoft-com:vml" Requires="v">
                <p:oleObj name="Equation" r:id="rId12" imgW="3073320" imgH="469800" progId="Equation.DSMT4">
                  <p:embed/>
                </p:oleObj>
              </mc:Choice>
              <mc:Fallback>
                <p:oleObj name="Equation" r:id="rId12" imgW="3073320" imgH="469800" progId="Equation.DSMT4">
                  <p:embed/>
                  <p:pic>
                    <p:nvPicPr>
                      <p:cNvPr id="13"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47920" y="5141160"/>
                        <a:ext cx="2615465" cy="399885"/>
                      </a:xfrm>
                      <a:prstGeom prst="rect">
                        <a:avLst/>
                      </a:prstGeom>
                      <a:noFill/>
                      <a:ln>
                        <a:noFill/>
                      </a:ln>
                      <a:effectLst/>
                    </p:spPr>
                  </p:pic>
                </p:oleObj>
              </mc:Fallback>
            </mc:AlternateContent>
          </a:graphicData>
        </a:graphic>
      </p:graphicFrame>
      <p:grpSp>
        <p:nvGrpSpPr>
          <p:cNvPr id="14" name="组合 13"/>
          <p:cNvGrpSpPr/>
          <p:nvPr/>
        </p:nvGrpSpPr>
        <p:grpSpPr>
          <a:xfrm>
            <a:off x="1478866" y="5673039"/>
            <a:ext cx="5633051" cy="414398"/>
            <a:chOff x="2484805" y="3363182"/>
            <a:chExt cx="5633051" cy="414398"/>
          </a:xfrm>
        </p:grpSpPr>
        <p:graphicFrame>
          <p:nvGraphicFramePr>
            <p:cNvPr id="15" name="Object 8"/>
            <p:cNvGraphicFramePr>
              <a:graphicFrameLocks noChangeAspect="1"/>
            </p:cNvGraphicFramePr>
            <p:nvPr/>
          </p:nvGraphicFramePr>
          <p:xfrm>
            <a:off x="2928938" y="3425014"/>
            <a:ext cx="1002330" cy="319423"/>
          </p:xfrm>
          <a:graphic>
            <a:graphicData uri="http://schemas.openxmlformats.org/presentationml/2006/ole">
              <mc:AlternateContent xmlns:mc="http://schemas.openxmlformats.org/markup-compatibility/2006">
                <mc:Choice xmlns:v="urn:schemas-microsoft-com:vml" Requires="v">
                  <p:oleObj name="Equation" r:id="rId14" imgW="1155600" imgH="368280" progId="Equation.DSMT4">
                    <p:embed/>
                  </p:oleObj>
                </mc:Choice>
                <mc:Fallback>
                  <p:oleObj name="Equation" r:id="rId14" imgW="1155600" imgH="368280" progId="Equation.DSMT4">
                    <p:embed/>
                    <p:pic>
                      <p:nvPicPr>
                        <p:cNvPr id="15"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938" y="3425014"/>
                          <a:ext cx="1002330" cy="319423"/>
                        </a:xfrm>
                        <a:prstGeom prst="rect">
                          <a:avLst/>
                        </a:prstGeom>
                        <a:noFill/>
                        <a:ln>
                          <a:noFill/>
                        </a:ln>
                        <a:effectLst/>
                      </p:spPr>
                    </p:pic>
                  </p:oleObj>
                </mc:Fallback>
              </mc:AlternateContent>
            </a:graphicData>
          </a:graphic>
        </p:graphicFrame>
        <p:graphicFrame>
          <p:nvGraphicFramePr>
            <p:cNvPr id="16" name="Object 9"/>
            <p:cNvGraphicFramePr>
              <a:graphicFrameLocks noChangeAspect="1"/>
            </p:cNvGraphicFramePr>
            <p:nvPr/>
          </p:nvGraphicFramePr>
          <p:xfrm>
            <a:off x="5365750" y="3391869"/>
            <a:ext cx="2752106" cy="385711"/>
          </p:xfrm>
          <a:graphic>
            <a:graphicData uri="http://schemas.openxmlformats.org/presentationml/2006/ole">
              <mc:AlternateContent xmlns:mc="http://schemas.openxmlformats.org/markup-compatibility/2006">
                <mc:Choice xmlns:v="urn:schemas-microsoft-com:vml" Requires="v">
                  <p:oleObj name="Equation" r:id="rId15" imgW="3352680" imgH="469800" progId="Equation.DSMT4">
                    <p:embed/>
                  </p:oleObj>
                </mc:Choice>
                <mc:Fallback>
                  <p:oleObj name="Equation" r:id="rId15" imgW="3352680" imgH="469800" progId="Equation.DSMT4">
                    <p:embed/>
                    <p:pic>
                      <p:nvPicPr>
                        <p:cNvPr id="16"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65750" y="3391869"/>
                          <a:ext cx="2752106" cy="385711"/>
                        </a:xfrm>
                        <a:prstGeom prst="rect">
                          <a:avLst/>
                        </a:prstGeom>
                        <a:noFill/>
                        <a:ln>
                          <a:noFill/>
                        </a:ln>
                        <a:effectLst/>
                      </p:spPr>
                    </p:pic>
                  </p:oleObj>
                </mc:Fallback>
              </mc:AlternateContent>
            </a:graphicData>
          </a:graphic>
        </p:graphicFrame>
        <p:sp>
          <p:nvSpPr>
            <p:cNvPr id="17" name="Rectangle 13"/>
            <p:cNvSpPr>
              <a:spLocks noChangeArrowheads="1"/>
            </p:cNvSpPr>
            <p:nvPr/>
          </p:nvSpPr>
          <p:spPr bwMode="auto">
            <a:xfrm>
              <a:off x="2484805" y="3363182"/>
              <a:ext cx="54841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1" lang="zh-CN" altLang="en-US" sz="2000" b="1" dirty="0">
                  <a:latin typeface="+mn-ea"/>
                </a:rPr>
                <a:t>由         </a:t>
              </a:r>
              <a:r>
                <a:rPr kumimoji="1" lang="zh-CN" altLang="en-US" sz="2000" b="1" dirty="0">
                  <a:latin typeface="+mn-ea"/>
                  <a:cs typeface="Times New Roman" panose="02020603050405020304" pitchFamily="18" charset="0"/>
                </a:rPr>
                <a:t>不全为</a:t>
              </a:r>
              <a:r>
                <a:rPr kumimoji="1" lang="en-US" altLang="zh-CN" sz="2000" b="1" dirty="0">
                  <a:latin typeface="+mn-ea"/>
                  <a:cs typeface="Times New Roman" panose="02020603050405020304" pitchFamily="18" charset="0"/>
                </a:rPr>
                <a:t>0,</a:t>
              </a:r>
              <a:r>
                <a:rPr kumimoji="1" lang="zh-CN" altLang="en-US" sz="2000" b="1" dirty="0">
                  <a:latin typeface="+mn-ea"/>
                  <a:cs typeface="Times New Roman" panose="02020603050405020304" pitchFamily="18" charset="0"/>
                </a:rPr>
                <a:t>有　　　　　　　　　　</a:t>
              </a:r>
            </a:p>
          </p:txBody>
        </p:sp>
      </p:grpSp>
      <p:grpSp>
        <p:nvGrpSpPr>
          <p:cNvPr id="18" name="Group 19"/>
          <p:cNvGrpSpPr>
            <a:grpSpLocks/>
          </p:cNvGrpSpPr>
          <p:nvPr/>
        </p:nvGrpSpPr>
        <p:grpSpPr bwMode="auto">
          <a:xfrm>
            <a:off x="1946501" y="6251208"/>
            <a:ext cx="3789363" cy="400049"/>
            <a:chOff x="1156" y="2878"/>
            <a:chExt cx="2387" cy="252"/>
          </a:xfrm>
        </p:grpSpPr>
        <p:sp>
          <p:nvSpPr>
            <p:cNvPr id="19" name="Rectangle 17"/>
            <p:cNvSpPr>
              <a:spLocks noChangeArrowheads="1"/>
            </p:cNvSpPr>
            <p:nvPr/>
          </p:nvSpPr>
          <p:spPr bwMode="auto">
            <a:xfrm>
              <a:off x="1156" y="2878"/>
              <a:ext cx="238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kumimoji="1" lang="zh-CN" altLang="en-US" sz="2000" b="1" dirty="0">
                  <a:latin typeface="+mn-ea"/>
                </a:rPr>
                <a:t>即      </a:t>
              </a:r>
              <a:r>
                <a:rPr kumimoji="1" lang="zh-CN" altLang="en-US" sz="2000" b="1" dirty="0">
                  <a:latin typeface="+mn-ea"/>
                  <a:cs typeface="Times New Roman" panose="02020603050405020304" pitchFamily="18" charset="0"/>
                </a:rPr>
                <a:t>，故方程组只有零解。　　　　　　</a:t>
              </a:r>
            </a:p>
          </p:txBody>
        </p:sp>
        <p:graphicFrame>
          <p:nvGraphicFramePr>
            <p:cNvPr id="20" name="Object 18"/>
            <p:cNvGraphicFramePr>
              <a:graphicFrameLocks noChangeAspect="1"/>
            </p:cNvGraphicFramePr>
            <p:nvPr/>
          </p:nvGraphicFramePr>
          <p:xfrm>
            <a:off x="1380" y="2921"/>
            <a:ext cx="453" cy="167"/>
          </p:xfrm>
          <a:graphic>
            <a:graphicData uri="http://schemas.openxmlformats.org/presentationml/2006/ole">
              <mc:AlternateContent xmlns:mc="http://schemas.openxmlformats.org/markup-compatibility/2006">
                <mc:Choice xmlns:v="urn:schemas-microsoft-com:vml" Requires="v">
                  <p:oleObj name="Equation" r:id="rId17" imgW="863280" imgH="317160" progId="Equation.DSMT4">
                    <p:embed/>
                  </p:oleObj>
                </mc:Choice>
                <mc:Fallback>
                  <p:oleObj name="Equation" r:id="rId17" imgW="863280" imgH="317160" progId="Equation.DSMT4">
                    <p:embed/>
                    <p:pic>
                      <p:nvPicPr>
                        <p:cNvPr id="20" name="Object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80" y="2921"/>
                          <a:ext cx="453" cy="167"/>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14313838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48572" y="987709"/>
            <a:ext cx="11007952" cy="891942"/>
            <a:chOff x="648572" y="987709"/>
            <a:chExt cx="11007952" cy="891942"/>
          </a:xfrm>
        </p:grpSpPr>
        <p:grpSp>
          <p:nvGrpSpPr>
            <p:cNvPr id="2" name="组合 1"/>
            <p:cNvGrpSpPr/>
            <p:nvPr/>
          </p:nvGrpSpPr>
          <p:grpSpPr>
            <a:xfrm>
              <a:off x="648572" y="987709"/>
              <a:ext cx="11007952" cy="417082"/>
              <a:chOff x="880755" y="987709"/>
              <a:chExt cx="11007952" cy="417082"/>
            </a:xfrm>
          </p:grpSpPr>
          <p:sp>
            <p:nvSpPr>
              <p:cNvPr id="52226" name="Text Box 2"/>
              <p:cNvSpPr txBox="1">
                <a:spLocks noChangeArrowheads="1"/>
              </p:cNvSpPr>
              <p:nvPr/>
            </p:nvSpPr>
            <p:spPr bwMode="auto">
              <a:xfrm>
                <a:off x="880755" y="1004236"/>
                <a:ext cx="10919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例</a:t>
                </a:r>
                <a:r>
                  <a:rPr lang="en-US" altLang="zh-CN" sz="2000" b="1" dirty="0">
                    <a:solidFill>
                      <a:srgbClr val="0000FF"/>
                    </a:solidFill>
                    <a:latin typeface="+mn-ea"/>
                    <a:ea typeface="+mn-ea"/>
                  </a:rPr>
                  <a:t>1.7.5</a:t>
                </a:r>
                <a:endParaRPr lang="zh-CN" altLang="en-US" sz="2000" b="1" dirty="0">
                  <a:solidFill>
                    <a:srgbClr val="0000FF"/>
                  </a:solidFill>
                  <a:latin typeface="+mn-ea"/>
                  <a:ea typeface="+mn-ea"/>
                </a:endParaRPr>
              </a:p>
            </p:txBody>
          </p:sp>
          <p:sp>
            <p:nvSpPr>
              <p:cNvPr id="52227" name="Text Box 3"/>
              <p:cNvSpPr txBox="1">
                <a:spLocks noChangeArrowheads="1"/>
              </p:cNvSpPr>
              <p:nvPr/>
            </p:nvSpPr>
            <p:spPr bwMode="auto">
              <a:xfrm>
                <a:off x="1906146" y="1004681"/>
                <a:ext cx="17331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已知三次曲线</a:t>
                </a:r>
              </a:p>
            </p:txBody>
          </p:sp>
          <p:graphicFrame>
            <p:nvGraphicFramePr>
              <p:cNvPr id="52228" name="Object 2"/>
              <p:cNvGraphicFramePr>
                <a:graphicFrameLocks noChangeAspect="1"/>
              </p:cNvGraphicFramePr>
              <p:nvPr/>
            </p:nvGraphicFramePr>
            <p:xfrm>
              <a:off x="3639313" y="994271"/>
              <a:ext cx="4173354" cy="404226"/>
            </p:xfrm>
            <a:graphic>
              <a:graphicData uri="http://schemas.openxmlformats.org/presentationml/2006/ole">
                <mc:AlternateContent xmlns:mc="http://schemas.openxmlformats.org/markup-compatibility/2006">
                  <mc:Choice xmlns:v="urn:schemas-microsoft-com:vml" Requires="v">
                    <p:oleObj name="Equation" r:id="rId2" imgW="4851400" imgH="469900" progId="Equation.3">
                      <p:embed/>
                    </p:oleObj>
                  </mc:Choice>
                  <mc:Fallback>
                    <p:oleObj name="Equation" r:id="rId2" imgW="4851400" imgH="469900" progId="Equation.3">
                      <p:embed/>
                      <p:pic>
                        <p:nvPicPr>
                          <p:cNvPr id="52228"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9313" y="994271"/>
                            <a:ext cx="4173354" cy="404226"/>
                          </a:xfrm>
                          <a:prstGeom prst="rect">
                            <a:avLst/>
                          </a:prstGeom>
                          <a:noFill/>
                          <a:ln>
                            <a:noFill/>
                          </a:ln>
                          <a:effectLst/>
                        </p:spPr>
                      </p:pic>
                    </p:oleObj>
                  </mc:Fallback>
                </mc:AlternateContent>
              </a:graphicData>
            </a:graphic>
          </p:graphicFrame>
          <p:sp>
            <p:nvSpPr>
              <p:cNvPr id="52229" name="Text Box 5"/>
              <p:cNvSpPr txBox="1">
                <a:spLocks noChangeArrowheads="1"/>
              </p:cNvSpPr>
              <p:nvPr/>
            </p:nvSpPr>
            <p:spPr bwMode="auto">
              <a:xfrm>
                <a:off x="7812667" y="998387"/>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在四个点</a:t>
                </a:r>
              </a:p>
            </p:txBody>
          </p:sp>
          <p:graphicFrame>
            <p:nvGraphicFramePr>
              <p:cNvPr id="52230" name="Object 3"/>
              <p:cNvGraphicFramePr>
                <a:graphicFrameLocks noChangeAspect="1"/>
              </p:cNvGraphicFramePr>
              <p:nvPr/>
            </p:nvGraphicFramePr>
            <p:xfrm>
              <a:off x="9029667" y="1045716"/>
              <a:ext cx="1714500" cy="301336"/>
            </p:xfrm>
            <a:graphic>
              <a:graphicData uri="http://schemas.openxmlformats.org/presentationml/2006/ole">
                <mc:AlternateContent xmlns:mc="http://schemas.openxmlformats.org/markup-compatibility/2006">
                  <mc:Choice xmlns:v="urn:schemas-microsoft-com:vml" Requires="v">
                    <p:oleObj name="Equation" r:id="rId4" imgW="2095500" imgH="368300" progId="Equation.3">
                      <p:embed/>
                    </p:oleObj>
                  </mc:Choice>
                  <mc:Fallback>
                    <p:oleObj name="Equation" r:id="rId4" imgW="2095500" imgH="368300" progId="Equation.3">
                      <p:embed/>
                      <p:pic>
                        <p:nvPicPr>
                          <p:cNvPr id="5223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9667" y="1045716"/>
                            <a:ext cx="1714500" cy="301336"/>
                          </a:xfrm>
                          <a:prstGeom prst="rect">
                            <a:avLst/>
                          </a:prstGeom>
                          <a:noFill/>
                          <a:ln>
                            <a:noFill/>
                          </a:ln>
                          <a:effectLst/>
                        </p:spPr>
                      </p:pic>
                    </p:oleObj>
                  </mc:Fallback>
                </mc:AlternateContent>
              </a:graphicData>
            </a:graphic>
          </p:graphicFrame>
          <p:sp>
            <p:nvSpPr>
              <p:cNvPr id="52231" name="Text Box 7"/>
              <p:cNvSpPr txBox="1">
                <a:spLocks noChangeArrowheads="1"/>
              </p:cNvSpPr>
              <p:nvPr/>
            </p:nvSpPr>
            <p:spPr bwMode="auto">
              <a:xfrm>
                <a:off x="10671707" y="987709"/>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处的值为</a:t>
                </a:r>
              </a:p>
            </p:txBody>
          </p:sp>
        </p:grpSp>
        <p:graphicFrame>
          <p:nvGraphicFramePr>
            <p:cNvPr id="52232" name="Object 4"/>
            <p:cNvGraphicFramePr>
              <a:graphicFrameLocks noChangeAspect="1"/>
            </p:cNvGraphicFramePr>
            <p:nvPr/>
          </p:nvGraphicFramePr>
          <p:xfrm>
            <a:off x="1740538" y="1561397"/>
            <a:ext cx="4342628" cy="318254"/>
          </p:xfrm>
          <a:graphic>
            <a:graphicData uri="http://schemas.openxmlformats.org/presentationml/2006/ole">
              <mc:AlternateContent xmlns:mc="http://schemas.openxmlformats.org/markup-compatibility/2006">
                <mc:Choice xmlns:v="urn:schemas-microsoft-com:vml" Requires="v">
                  <p:oleObj name="Equation" r:id="rId6" imgW="5372100" imgH="393700" progId="Equation.3">
                    <p:embed/>
                  </p:oleObj>
                </mc:Choice>
                <mc:Fallback>
                  <p:oleObj name="Equation" r:id="rId6" imgW="5372100" imgH="393700" progId="Equation.3">
                    <p:embed/>
                    <p:pic>
                      <p:nvPicPr>
                        <p:cNvPr id="5223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538" y="1561397"/>
                          <a:ext cx="4342628" cy="318254"/>
                        </a:xfrm>
                        <a:prstGeom prst="rect">
                          <a:avLst/>
                        </a:prstGeom>
                        <a:noFill/>
                        <a:ln>
                          <a:noFill/>
                        </a:ln>
                        <a:effectLst/>
                      </p:spPr>
                    </p:pic>
                  </p:oleObj>
                </mc:Fallback>
              </mc:AlternateContent>
            </a:graphicData>
          </a:graphic>
        </p:graphicFrame>
        <p:sp>
          <p:nvSpPr>
            <p:cNvPr id="52233" name="Text Box 9"/>
            <p:cNvSpPr txBox="1">
              <a:spLocks noChangeArrowheads="1"/>
            </p:cNvSpPr>
            <p:nvPr/>
          </p:nvSpPr>
          <p:spPr bwMode="auto">
            <a:xfrm>
              <a:off x="6023506" y="1471538"/>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，试求系数</a:t>
              </a:r>
            </a:p>
          </p:txBody>
        </p:sp>
        <p:graphicFrame>
          <p:nvGraphicFramePr>
            <p:cNvPr id="52234" name="Object 5"/>
            <p:cNvGraphicFramePr>
              <a:graphicFrameLocks noChangeAspect="1"/>
            </p:cNvGraphicFramePr>
            <p:nvPr/>
          </p:nvGraphicFramePr>
          <p:xfrm>
            <a:off x="7498590" y="1445826"/>
            <a:ext cx="1544265" cy="388926"/>
          </p:xfrm>
          <a:graphic>
            <a:graphicData uri="http://schemas.openxmlformats.org/presentationml/2006/ole">
              <mc:AlternateContent xmlns:mc="http://schemas.openxmlformats.org/markup-compatibility/2006">
                <mc:Choice xmlns:v="urn:schemas-microsoft-com:vml" Requires="v">
                  <p:oleObj name="Equation" r:id="rId8" imgW="1714500" imgH="431800" progId="Equation.3">
                    <p:embed/>
                  </p:oleObj>
                </mc:Choice>
                <mc:Fallback>
                  <p:oleObj name="Equation" r:id="rId8" imgW="1714500" imgH="431800" progId="Equation.3">
                    <p:embed/>
                    <p:pic>
                      <p:nvPicPr>
                        <p:cNvPr id="52234"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8590" y="1445826"/>
                          <a:ext cx="1544265" cy="388926"/>
                        </a:xfrm>
                        <a:prstGeom prst="rect">
                          <a:avLst/>
                        </a:prstGeom>
                        <a:noFill/>
                        <a:ln>
                          <a:noFill/>
                        </a:ln>
                        <a:effectLst/>
                      </p:spPr>
                    </p:pic>
                  </p:oleObj>
                </mc:Fallback>
              </mc:AlternateContent>
            </a:graphicData>
          </a:graphic>
        </p:graphicFrame>
      </p:grpSp>
      <p:sp>
        <p:nvSpPr>
          <p:cNvPr id="52235" name="Text Box 11"/>
          <p:cNvSpPr txBox="1">
            <a:spLocks noChangeArrowheads="1"/>
          </p:cNvSpPr>
          <p:nvPr/>
        </p:nvSpPr>
        <p:spPr bwMode="auto">
          <a:xfrm>
            <a:off x="844990" y="2499143"/>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解</a:t>
            </a:r>
          </a:p>
        </p:txBody>
      </p:sp>
      <p:graphicFrame>
        <p:nvGraphicFramePr>
          <p:cNvPr id="52236" name="Object 6"/>
          <p:cNvGraphicFramePr>
            <a:graphicFrameLocks noChangeAspect="1"/>
          </p:cNvGraphicFramePr>
          <p:nvPr/>
        </p:nvGraphicFramePr>
        <p:xfrm>
          <a:off x="4184363" y="2031556"/>
          <a:ext cx="3860667" cy="1471595"/>
        </p:xfrm>
        <a:graphic>
          <a:graphicData uri="http://schemas.openxmlformats.org/presentationml/2006/ole">
            <mc:AlternateContent xmlns:mc="http://schemas.openxmlformats.org/markup-compatibility/2006">
              <mc:Choice xmlns:v="urn:schemas-microsoft-com:vml" Requires="v">
                <p:oleObj name="Equation" r:id="rId10" imgW="5397500" imgH="2057400" progId="Equation.3">
                  <p:embed/>
                </p:oleObj>
              </mc:Choice>
              <mc:Fallback>
                <p:oleObj name="Equation" r:id="rId10" imgW="5397500" imgH="2057400" progId="Equation.3">
                  <p:embed/>
                  <p:pic>
                    <p:nvPicPr>
                      <p:cNvPr id="52236"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84363" y="2031556"/>
                        <a:ext cx="3860667" cy="1471595"/>
                      </a:xfrm>
                      <a:prstGeom prst="rect">
                        <a:avLst/>
                      </a:prstGeom>
                      <a:noFill/>
                      <a:ln>
                        <a:noFill/>
                      </a:ln>
                      <a:effectLst/>
                    </p:spPr>
                  </p:pic>
                </p:oleObj>
              </mc:Fallback>
            </mc:AlternateContent>
          </a:graphicData>
        </a:graphic>
      </p:graphicFrame>
      <p:sp>
        <p:nvSpPr>
          <p:cNvPr id="15" name="Text Box 2"/>
          <p:cNvSpPr txBox="1">
            <a:spLocks noChangeArrowheads="1"/>
          </p:cNvSpPr>
          <p:nvPr/>
        </p:nvSpPr>
        <p:spPr bwMode="auto">
          <a:xfrm>
            <a:off x="1179505" y="3592402"/>
            <a:ext cx="40927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用</a:t>
            </a:r>
            <a:r>
              <a:rPr lang="en-US" altLang="zh-CN" sz="2000" b="1" i="1" dirty="0">
                <a:ea typeface="+mn-ea"/>
                <a:cs typeface="Times New Roman" panose="02020603050405020304" pitchFamily="18" charset="0"/>
              </a:rPr>
              <a:t>Cramer</a:t>
            </a:r>
            <a:r>
              <a:rPr lang="zh-CN" altLang="en-US" sz="2000" b="1" dirty="0">
                <a:latin typeface="+mn-ea"/>
                <a:ea typeface="+mn-ea"/>
              </a:rPr>
              <a:t>法则求此方程组的解，有</a:t>
            </a:r>
          </a:p>
        </p:txBody>
      </p:sp>
      <p:graphicFrame>
        <p:nvGraphicFramePr>
          <p:cNvPr id="16" name="Object 2"/>
          <p:cNvGraphicFramePr>
            <a:graphicFrameLocks noChangeAspect="1"/>
          </p:cNvGraphicFramePr>
          <p:nvPr/>
        </p:nvGraphicFramePr>
        <p:xfrm>
          <a:off x="1885582" y="4249988"/>
          <a:ext cx="3013677" cy="1580463"/>
        </p:xfrm>
        <a:graphic>
          <a:graphicData uri="http://schemas.openxmlformats.org/presentationml/2006/ole">
            <mc:AlternateContent xmlns:mc="http://schemas.openxmlformats.org/markup-compatibility/2006">
              <mc:Choice xmlns:v="urn:schemas-microsoft-com:vml" Requires="v">
                <p:oleObj name="Equation" r:id="rId12" imgW="3898900" imgH="2044700" progId="Equation.3">
                  <p:embed/>
                </p:oleObj>
              </mc:Choice>
              <mc:Fallback>
                <p:oleObj name="Equation" r:id="rId12" imgW="3898900" imgH="2044700" progId="Equation.3">
                  <p:embed/>
                  <p:pic>
                    <p:nvPicPr>
                      <p:cNvPr id="16"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85582" y="4249988"/>
                        <a:ext cx="3013677" cy="1580463"/>
                      </a:xfrm>
                      <a:prstGeom prst="rect">
                        <a:avLst/>
                      </a:prstGeom>
                      <a:noFill/>
                      <a:ln>
                        <a:noFill/>
                      </a:ln>
                      <a:effectLst/>
                    </p:spPr>
                  </p:pic>
                </p:oleObj>
              </mc:Fallback>
            </mc:AlternateContent>
          </a:graphicData>
        </a:graphic>
      </p:graphicFrame>
      <p:sp>
        <p:nvSpPr>
          <p:cNvPr id="17" name="Text Box 4"/>
          <p:cNvSpPr txBox="1">
            <a:spLocks noChangeArrowheads="1"/>
          </p:cNvSpPr>
          <p:nvPr/>
        </p:nvSpPr>
        <p:spPr bwMode="auto">
          <a:xfrm>
            <a:off x="5184306" y="3592402"/>
            <a:ext cx="30235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00FF"/>
                </a:solidFill>
                <a:latin typeface="+mn-ea"/>
                <a:ea typeface="+mn-ea"/>
              </a:rPr>
              <a:t>（考虑范德蒙德行列式）</a:t>
            </a:r>
          </a:p>
        </p:txBody>
      </p:sp>
      <p:graphicFrame>
        <p:nvGraphicFramePr>
          <p:cNvPr id="18" name="Object 3"/>
          <p:cNvGraphicFramePr>
            <a:graphicFrameLocks noChangeAspect="1"/>
          </p:cNvGraphicFramePr>
          <p:nvPr/>
        </p:nvGraphicFramePr>
        <p:xfrm>
          <a:off x="4925074" y="4249988"/>
          <a:ext cx="3282817" cy="1540914"/>
        </p:xfrm>
        <a:graphic>
          <a:graphicData uri="http://schemas.openxmlformats.org/presentationml/2006/ole">
            <mc:AlternateContent xmlns:mc="http://schemas.openxmlformats.org/markup-compatibility/2006">
              <mc:Choice xmlns:v="urn:schemas-microsoft-com:vml" Requires="v">
                <p:oleObj name="Equation" r:id="rId14" imgW="4356100" imgH="2044700" progId="Equation.3">
                  <p:embed/>
                </p:oleObj>
              </mc:Choice>
              <mc:Fallback>
                <p:oleObj name="Equation" r:id="rId14" imgW="4356100" imgH="2044700" progId="Equation.3">
                  <p:embed/>
                  <p:pic>
                    <p:nvPicPr>
                      <p:cNvPr id="18"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25074" y="4249988"/>
                        <a:ext cx="3282817" cy="1540914"/>
                      </a:xfrm>
                      <a:prstGeom prst="rect">
                        <a:avLst/>
                      </a:prstGeom>
                      <a:noFill/>
                      <a:ln>
                        <a:noFill/>
                      </a:ln>
                      <a:effectLst/>
                    </p:spPr>
                  </p:pic>
                </p:oleObj>
              </mc:Fallback>
            </mc:AlternateContent>
          </a:graphicData>
        </a:graphic>
      </p:graphicFrame>
      <p:graphicFrame>
        <p:nvGraphicFramePr>
          <p:cNvPr id="19" name="Object 4"/>
          <p:cNvGraphicFramePr>
            <a:graphicFrameLocks noChangeAspect="1"/>
          </p:cNvGraphicFramePr>
          <p:nvPr/>
        </p:nvGraphicFramePr>
        <p:xfrm>
          <a:off x="8233706" y="4912794"/>
          <a:ext cx="1503313" cy="535663"/>
        </p:xfrm>
        <a:graphic>
          <a:graphicData uri="http://schemas.openxmlformats.org/presentationml/2006/ole">
            <mc:AlternateContent xmlns:mc="http://schemas.openxmlformats.org/markup-compatibility/2006">
              <mc:Choice xmlns:v="urn:schemas-microsoft-com:vml" Requires="v">
                <p:oleObj name="Equation" r:id="rId16" imgW="2209800" imgH="787400" progId="Equation.3">
                  <p:embed/>
                </p:oleObj>
              </mc:Choice>
              <mc:Fallback>
                <p:oleObj name="Equation" r:id="rId16" imgW="2209800" imgH="787400" progId="Equation.3">
                  <p:embed/>
                  <p:pic>
                    <p:nvPicPr>
                      <p:cNvPr id="19" name="Object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33706" y="4912794"/>
                        <a:ext cx="1503313" cy="535663"/>
                      </a:xfrm>
                      <a:prstGeom prst="rect">
                        <a:avLst/>
                      </a:prstGeom>
                      <a:noFill/>
                      <a:ln>
                        <a:noFill/>
                      </a:ln>
                      <a:effectLst/>
                    </p:spPr>
                  </p:pic>
                </p:oleObj>
              </mc:Fallback>
            </mc:AlternateContent>
          </a:graphicData>
        </a:graphic>
      </p:graphicFrame>
      <p:graphicFrame>
        <p:nvGraphicFramePr>
          <p:cNvPr id="20" name="Object 5"/>
          <p:cNvGraphicFramePr>
            <a:graphicFrameLocks noChangeAspect="1"/>
          </p:cNvGraphicFramePr>
          <p:nvPr/>
        </p:nvGraphicFramePr>
        <p:xfrm>
          <a:off x="2114466" y="6087927"/>
          <a:ext cx="5924674" cy="382237"/>
        </p:xfrm>
        <a:graphic>
          <a:graphicData uri="http://schemas.openxmlformats.org/presentationml/2006/ole">
            <mc:AlternateContent xmlns:mc="http://schemas.openxmlformats.org/markup-compatibility/2006">
              <mc:Choice xmlns:v="urn:schemas-microsoft-com:vml" Requires="v">
                <p:oleObj name="Equation" r:id="rId18" imgW="3149280" imgH="203040" progId="Equation.DSMT4">
                  <p:embed/>
                </p:oleObj>
              </mc:Choice>
              <mc:Fallback>
                <p:oleObj name="Equation" r:id="rId18" imgW="3149280" imgH="203040" progId="Equation.DSMT4">
                  <p:embed/>
                  <p:pic>
                    <p:nvPicPr>
                      <p:cNvPr id="20" name="Object 5"/>
                      <p:cNvPicPr>
                        <a:picLocks noChangeAspect="1" noChangeArrowheads="1"/>
                      </p:cNvPicPr>
                      <p:nvPr/>
                    </p:nvPicPr>
                    <p:blipFill>
                      <a:blip r:embed="rId19"/>
                      <a:srcRect/>
                      <a:stretch>
                        <a:fillRect/>
                      </a:stretch>
                    </p:blipFill>
                    <p:spPr bwMode="auto">
                      <a:xfrm>
                        <a:off x="2114466" y="6087927"/>
                        <a:ext cx="5924674" cy="382237"/>
                      </a:xfrm>
                      <a:prstGeom prst="rect">
                        <a:avLst/>
                      </a:prstGeom>
                      <a:noFill/>
                      <a:ln>
                        <a:noFill/>
                      </a:ln>
                      <a:effectLst/>
                    </p:spPr>
                  </p:pic>
                </p:oleObj>
              </mc:Fallback>
            </mc:AlternateContent>
          </a:graphicData>
        </a:graphic>
      </p:graphicFrame>
      <p:sp>
        <p:nvSpPr>
          <p:cNvPr id="4" name="文本框 3"/>
          <p:cNvSpPr txBox="1"/>
          <p:nvPr/>
        </p:nvSpPr>
        <p:spPr>
          <a:xfrm>
            <a:off x="1353301" y="2567299"/>
            <a:ext cx="2765501" cy="400110"/>
          </a:xfrm>
          <a:prstGeom prst="rect">
            <a:avLst/>
          </a:prstGeom>
          <a:noFill/>
        </p:spPr>
        <p:txBody>
          <a:bodyPr wrap="none" rtlCol="0">
            <a:spAutoFit/>
          </a:bodyPr>
          <a:lstStyle/>
          <a:p>
            <a:r>
              <a:rPr lang="zh-CN" altLang="en-US" sz="2000" b="1" dirty="0"/>
              <a:t>由题设获得线性方程组</a:t>
            </a:r>
          </a:p>
        </p:txBody>
      </p:sp>
    </p:spTree>
    <p:extLst>
      <p:ext uri="{BB962C8B-B14F-4D97-AF65-F5344CB8AC3E}">
        <p14:creationId xmlns:p14="http://schemas.microsoft.com/office/powerpoint/2010/main" val="26257851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0" name="Object 2"/>
          <p:cNvGraphicFramePr>
            <a:graphicFrameLocks noChangeAspect="1"/>
          </p:cNvGraphicFramePr>
          <p:nvPr/>
        </p:nvGraphicFramePr>
        <p:xfrm>
          <a:off x="2921976" y="1265285"/>
          <a:ext cx="2819491" cy="1450762"/>
        </p:xfrm>
        <a:graphic>
          <a:graphicData uri="http://schemas.openxmlformats.org/presentationml/2006/ole">
            <mc:AlternateContent xmlns:mc="http://schemas.openxmlformats.org/markup-compatibility/2006">
              <mc:Choice xmlns:v="urn:schemas-microsoft-com:vml" Requires="v">
                <p:oleObj name="Equation" r:id="rId2" imgW="4292600" imgH="2044700" progId="Equation.3">
                  <p:embed/>
                </p:oleObj>
              </mc:Choice>
              <mc:Fallback>
                <p:oleObj name="Equation" r:id="rId2" imgW="4292600" imgH="2044700" progId="Equation.3">
                  <p:embed/>
                  <p:pic>
                    <p:nvPicPr>
                      <p:cNvPr id="6144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76" y="1265285"/>
                        <a:ext cx="2819491" cy="1450762"/>
                      </a:xfrm>
                      <a:prstGeom prst="rect">
                        <a:avLst/>
                      </a:prstGeom>
                      <a:noFill/>
                      <a:ln>
                        <a:noFill/>
                      </a:ln>
                      <a:effectLst/>
                    </p:spPr>
                  </p:pic>
                </p:oleObj>
              </mc:Fallback>
            </mc:AlternateContent>
          </a:graphicData>
        </a:graphic>
      </p:graphicFrame>
      <p:graphicFrame>
        <p:nvGraphicFramePr>
          <p:cNvPr id="61441" name="Object 3"/>
          <p:cNvGraphicFramePr>
            <a:graphicFrameLocks noChangeAspect="1"/>
          </p:cNvGraphicFramePr>
          <p:nvPr/>
        </p:nvGraphicFramePr>
        <p:xfrm>
          <a:off x="6240616" y="1266223"/>
          <a:ext cx="2644728" cy="1387686"/>
        </p:xfrm>
        <a:graphic>
          <a:graphicData uri="http://schemas.openxmlformats.org/presentationml/2006/ole">
            <mc:AlternateContent xmlns:mc="http://schemas.openxmlformats.org/markup-compatibility/2006">
              <mc:Choice xmlns:v="urn:schemas-microsoft-com:vml" Requires="v">
                <p:oleObj name="Equation" r:id="rId4" imgW="4025900" imgH="2044700" progId="Equation.3">
                  <p:embed/>
                </p:oleObj>
              </mc:Choice>
              <mc:Fallback>
                <p:oleObj name="Equation" r:id="rId4" imgW="4025900" imgH="2044700" progId="Equation.3">
                  <p:embed/>
                  <p:pic>
                    <p:nvPicPr>
                      <p:cNvPr id="6144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616" y="1266223"/>
                        <a:ext cx="2644728" cy="1387686"/>
                      </a:xfrm>
                      <a:prstGeom prst="rect">
                        <a:avLst/>
                      </a:prstGeom>
                      <a:noFill/>
                      <a:ln>
                        <a:noFill/>
                      </a:ln>
                      <a:effectLst/>
                    </p:spPr>
                  </p:pic>
                </p:oleObj>
              </mc:Fallback>
            </mc:AlternateContent>
          </a:graphicData>
        </a:graphic>
      </p:graphicFrame>
      <p:graphicFrame>
        <p:nvGraphicFramePr>
          <p:cNvPr id="61442" name="Object 4"/>
          <p:cNvGraphicFramePr>
            <a:graphicFrameLocks noChangeAspect="1"/>
          </p:cNvGraphicFramePr>
          <p:nvPr/>
        </p:nvGraphicFramePr>
        <p:xfrm>
          <a:off x="2921976" y="3116858"/>
          <a:ext cx="2945060" cy="1387686"/>
        </p:xfrm>
        <a:graphic>
          <a:graphicData uri="http://schemas.openxmlformats.org/presentationml/2006/ole">
            <mc:AlternateContent xmlns:mc="http://schemas.openxmlformats.org/markup-compatibility/2006">
              <mc:Choice xmlns:v="urn:schemas-microsoft-com:vml" Requires="v">
                <p:oleObj name="Equation" r:id="rId6" imgW="4483100" imgH="2044700" progId="Equation.3">
                  <p:embed/>
                </p:oleObj>
              </mc:Choice>
              <mc:Fallback>
                <p:oleObj name="Equation" r:id="rId6" imgW="4483100" imgH="2044700" progId="Equation.3">
                  <p:embed/>
                  <p:pic>
                    <p:nvPicPr>
                      <p:cNvPr id="6144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1976" y="3116858"/>
                        <a:ext cx="2945060" cy="1387686"/>
                      </a:xfrm>
                      <a:prstGeom prst="rect">
                        <a:avLst/>
                      </a:prstGeom>
                      <a:noFill/>
                      <a:ln>
                        <a:noFill/>
                      </a:ln>
                      <a:effectLst/>
                    </p:spPr>
                  </p:pic>
                </p:oleObj>
              </mc:Fallback>
            </mc:AlternateContent>
          </a:graphicData>
        </a:graphic>
      </p:graphicFrame>
      <p:graphicFrame>
        <p:nvGraphicFramePr>
          <p:cNvPr id="61443" name="Object 5"/>
          <p:cNvGraphicFramePr>
            <a:graphicFrameLocks noChangeAspect="1"/>
          </p:cNvGraphicFramePr>
          <p:nvPr/>
        </p:nvGraphicFramePr>
        <p:xfrm>
          <a:off x="6240616" y="3116858"/>
          <a:ext cx="2511392" cy="1387686"/>
        </p:xfrm>
        <a:graphic>
          <a:graphicData uri="http://schemas.openxmlformats.org/presentationml/2006/ole">
            <mc:AlternateContent xmlns:mc="http://schemas.openxmlformats.org/markup-compatibility/2006">
              <mc:Choice xmlns:v="urn:schemas-microsoft-com:vml" Requires="v">
                <p:oleObj name="Equation" r:id="rId8" imgW="3822700" imgH="2044700" progId="Equation.3">
                  <p:embed/>
                </p:oleObj>
              </mc:Choice>
              <mc:Fallback>
                <p:oleObj name="Equation" r:id="rId8" imgW="3822700" imgH="2044700" progId="Equation.3">
                  <p:embed/>
                  <p:pic>
                    <p:nvPicPr>
                      <p:cNvPr id="61443"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0616" y="3116858"/>
                        <a:ext cx="2511392" cy="1387686"/>
                      </a:xfrm>
                      <a:prstGeom prst="rect">
                        <a:avLst/>
                      </a:prstGeom>
                      <a:noFill/>
                      <a:ln>
                        <a:noFill/>
                      </a:ln>
                      <a:effectLst/>
                    </p:spPr>
                  </p:pic>
                </p:oleObj>
              </mc:Fallback>
            </mc:AlternateContent>
          </a:graphicData>
        </a:graphic>
      </p:graphicFrame>
      <p:graphicFrame>
        <p:nvGraphicFramePr>
          <p:cNvPr id="61444" name="Object 6"/>
          <p:cNvGraphicFramePr>
            <a:graphicFrameLocks noChangeAspect="1"/>
          </p:cNvGraphicFramePr>
          <p:nvPr/>
        </p:nvGraphicFramePr>
        <p:xfrm>
          <a:off x="3119290" y="4774231"/>
          <a:ext cx="2707219" cy="792055"/>
        </p:xfrm>
        <a:graphic>
          <a:graphicData uri="http://schemas.openxmlformats.org/presentationml/2006/ole">
            <mc:AlternateContent xmlns:mc="http://schemas.openxmlformats.org/markup-compatibility/2006">
              <mc:Choice xmlns:v="urn:schemas-microsoft-com:vml" Requires="v">
                <p:oleObj name="Equation" r:id="rId10" imgW="1168200" imgH="406080" progId="Equation.DSMT4">
                  <p:embed/>
                </p:oleObj>
              </mc:Choice>
              <mc:Fallback>
                <p:oleObj name="Equation" r:id="rId10" imgW="1168200" imgH="406080" progId="Equation.DSMT4">
                  <p:embed/>
                  <p:pic>
                    <p:nvPicPr>
                      <p:cNvPr id="61444" name="Object 6"/>
                      <p:cNvPicPr>
                        <a:picLocks noChangeAspect="1" noChangeArrowheads="1"/>
                      </p:cNvPicPr>
                      <p:nvPr/>
                    </p:nvPicPr>
                    <p:blipFill>
                      <a:blip r:embed="rId11"/>
                      <a:srcRect/>
                      <a:stretch>
                        <a:fillRect/>
                      </a:stretch>
                    </p:blipFill>
                    <p:spPr bwMode="auto">
                      <a:xfrm>
                        <a:off x="3119290" y="4774231"/>
                        <a:ext cx="2707219" cy="792055"/>
                      </a:xfrm>
                      <a:prstGeom prst="rect">
                        <a:avLst/>
                      </a:prstGeom>
                      <a:noFill/>
                      <a:ln>
                        <a:noFill/>
                      </a:ln>
                      <a:effectLst/>
                    </p:spPr>
                  </p:pic>
                </p:oleObj>
              </mc:Fallback>
            </mc:AlternateContent>
          </a:graphicData>
        </a:graphic>
      </p:graphicFrame>
      <p:graphicFrame>
        <p:nvGraphicFramePr>
          <p:cNvPr id="61445" name="Object 7"/>
          <p:cNvGraphicFramePr>
            <a:graphicFrameLocks noChangeAspect="1"/>
          </p:cNvGraphicFramePr>
          <p:nvPr/>
        </p:nvGraphicFramePr>
        <p:xfrm>
          <a:off x="6125113" y="4923693"/>
          <a:ext cx="2375591" cy="642594"/>
        </p:xfrm>
        <a:graphic>
          <a:graphicData uri="http://schemas.openxmlformats.org/presentationml/2006/ole">
            <mc:AlternateContent xmlns:mc="http://schemas.openxmlformats.org/markup-compatibility/2006">
              <mc:Choice xmlns:v="urn:schemas-microsoft-com:vml" Requires="v">
                <p:oleObj name="Equation" r:id="rId12" imgW="1269720" imgH="406080" progId="Equation.DSMT4">
                  <p:embed/>
                </p:oleObj>
              </mc:Choice>
              <mc:Fallback>
                <p:oleObj name="Equation" r:id="rId12" imgW="1269720" imgH="406080" progId="Equation.DSMT4">
                  <p:embed/>
                  <p:pic>
                    <p:nvPicPr>
                      <p:cNvPr id="61445" name="Object 7"/>
                      <p:cNvPicPr>
                        <a:picLocks noChangeAspect="1" noChangeArrowheads="1"/>
                      </p:cNvPicPr>
                      <p:nvPr/>
                    </p:nvPicPr>
                    <p:blipFill>
                      <a:blip r:embed="rId13"/>
                      <a:srcRect/>
                      <a:stretch>
                        <a:fillRect/>
                      </a:stretch>
                    </p:blipFill>
                    <p:spPr bwMode="auto">
                      <a:xfrm>
                        <a:off x="6125113" y="4923693"/>
                        <a:ext cx="2375591" cy="642594"/>
                      </a:xfrm>
                      <a:prstGeom prst="rect">
                        <a:avLst/>
                      </a:prstGeom>
                      <a:noFill/>
                      <a:ln>
                        <a:noFill/>
                      </a:ln>
                      <a:effectLst/>
                    </p:spPr>
                  </p:pic>
                </p:oleObj>
              </mc:Fallback>
            </mc:AlternateContent>
          </a:graphicData>
        </a:graphic>
      </p:graphicFrame>
      <p:graphicFrame>
        <p:nvGraphicFramePr>
          <p:cNvPr id="61446" name="Object 8"/>
          <p:cNvGraphicFramePr>
            <a:graphicFrameLocks noChangeAspect="1"/>
          </p:cNvGraphicFramePr>
          <p:nvPr/>
        </p:nvGraphicFramePr>
        <p:xfrm>
          <a:off x="3121372" y="5747236"/>
          <a:ext cx="2705137" cy="680864"/>
        </p:xfrm>
        <a:graphic>
          <a:graphicData uri="http://schemas.openxmlformats.org/presentationml/2006/ole">
            <mc:AlternateContent xmlns:mc="http://schemas.openxmlformats.org/markup-compatibility/2006">
              <mc:Choice xmlns:v="urn:schemas-microsoft-com:vml" Requires="v">
                <p:oleObj name="Equation" r:id="rId14" imgW="1358640" imgH="406080" progId="Equation.DSMT4">
                  <p:embed/>
                </p:oleObj>
              </mc:Choice>
              <mc:Fallback>
                <p:oleObj name="Equation" r:id="rId14" imgW="1358640" imgH="406080" progId="Equation.DSMT4">
                  <p:embed/>
                  <p:pic>
                    <p:nvPicPr>
                      <p:cNvPr id="61446" name="Object 8"/>
                      <p:cNvPicPr>
                        <a:picLocks noChangeAspect="1" noChangeArrowheads="1"/>
                      </p:cNvPicPr>
                      <p:nvPr/>
                    </p:nvPicPr>
                    <p:blipFill>
                      <a:blip r:embed="rId15"/>
                      <a:srcRect/>
                      <a:stretch>
                        <a:fillRect/>
                      </a:stretch>
                    </p:blipFill>
                    <p:spPr bwMode="auto">
                      <a:xfrm>
                        <a:off x="3121372" y="5747236"/>
                        <a:ext cx="2705137" cy="680864"/>
                      </a:xfrm>
                      <a:prstGeom prst="rect">
                        <a:avLst/>
                      </a:prstGeom>
                      <a:noFill/>
                      <a:ln>
                        <a:noFill/>
                      </a:ln>
                      <a:effectLst/>
                    </p:spPr>
                  </p:pic>
                </p:oleObj>
              </mc:Fallback>
            </mc:AlternateContent>
          </a:graphicData>
        </a:graphic>
      </p:graphicFrame>
      <p:graphicFrame>
        <p:nvGraphicFramePr>
          <p:cNvPr id="61447" name="Object 9"/>
          <p:cNvGraphicFramePr>
            <a:graphicFrameLocks noChangeAspect="1"/>
          </p:cNvGraphicFramePr>
          <p:nvPr/>
        </p:nvGraphicFramePr>
        <p:xfrm>
          <a:off x="5989312" y="5655044"/>
          <a:ext cx="2511392" cy="773056"/>
        </p:xfrm>
        <a:graphic>
          <a:graphicData uri="http://schemas.openxmlformats.org/presentationml/2006/ole">
            <mc:AlternateContent xmlns:mc="http://schemas.openxmlformats.org/markup-compatibility/2006">
              <mc:Choice xmlns:v="urn:schemas-microsoft-com:vml" Requires="v">
                <p:oleObj name="Equation" r:id="rId16" imgW="1091880" imgH="406080" progId="Equation.DSMT4">
                  <p:embed/>
                </p:oleObj>
              </mc:Choice>
              <mc:Fallback>
                <p:oleObj name="Equation" r:id="rId16" imgW="1091880" imgH="406080" progId="Equation.DSMT4">
                  <p:embed/>
                  <p:pic>
                    <p:nvPicPr>
                      <p:cNvPr id="61447" name="Object 9"/>
                      <p:cNvPicPr>
                        <a:picLocks noChangeAspect="1" noChangeArrowheads="1"/>
                      </p:cNvPicPr>
                      <p:nvPr/>
                    </p:nvPicPr>
                    <p:blipFill>
                      <a:blip r:embed="rId17"/>
                      <a:srcRect/>
                      <a:stretch>
                        <a:fillRect/>
                      </a:stretch>
                    </p:blipFill>
                    <p:spPr bwMode="auto">
                      <a:xfrm>
                        <a:off x="5989312" y="5655044"/>
                        <a:ext cx="2511392" cy="77305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1145265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77259-076C-DE75-A5F0-0B710289FB5B}"/>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0091242-FF59-8D85-73A5-EDAAFD4D50B1}"/>
              </a:ext>
            </a:extLst>
          </p:cNvPr>
          <p:cNvSpPr txBox="1"/>
          <p:nvPr/>
        </p:nvSpPr>
        <p:spPr>
          <a:xfrm>
            <a:off x="1507648" y="1607581"/>
            <a:ext cx="9292281" cy="4524315"/>
          </a:xfrm>
          <a:prstGeom prst="rect">
            <a:avLst/>
          </a:prstGeom>
          <a:noFill/>
        </p:spPr>
        <p:txBody>
          <a:bodyPr wrap="square" rtlCol="0">
            <a:spAutoFit/>
          </a:bodyPr>
          <a:lstStyle/>
          <a:p>
            <a:r>
              <a:rPr lang="zh-CN" altLang="en-US" sz="4800" b="1" dirty="0">
                <a:latin typeface="+mj-ea"/>
                <a:ea typeface="+mj-ea"/>
              </a:rPr>
              <a:t>作业：</a:t>
            </a:r>
            <a:r>
              <a:rPr lang="en-US" altLang="zh-CN" sz="4800" b="1" dirty="0">
                <a:latin typeface="+mj-ea"/>
                <a:ea typeface="+mj-ea"/>
              </a:rPr>
              <a:t>pp. 62 </a:t>
            </a:r>
          </a:p>
          <a:p>
            <a:r>
              <a:rPr lang="en-US" altLang="zh-CN" sz="4800" b="1" dirty="0">
                <a:latin typeface="+mj-ea"/>
                <a:ea typeface="+mj-ea"/>
              </a:rPr>
              <a:t>1.(20)-(24)</a:t>
            </a:r>
          </a:p>
          <a:p>
            <a:r>
              <a:rPr lang="en-US" altLang="zh-CN" sz="4800" b="1" dirty="0">
                <a:latin typeface="+mj-ea"/>
                <a:ea typeface="+mj-ea"/>
              </a:rPr>
              <a:t>4.(3),(4)</a:t>
            </a:r>
          </a:p>
          <a:p>
            <a:r>
              <a:rPr lang="en-US" altLang="zh-CN" sz="4800" b="1" dirty="0">
                <a:latin typeface="+mj-ea"/>
                <a:ea typeface="+mj-ea"/>
              </a:rPr>
              <a:t>9.(2),(3)</a:t>
            </a:r>
          </a:p>
          <a:p>
            <a:r>
              <a:rPr lang="en-US" altLang="zh-CN" sz="4800" b="1" dirty="0">
                <a:latin typeface="+mj-ea"/>
                <a:ea typeface="+mj-ea"/>
              </a:rPr>
              <a:t>13</a:t>
            </a:r>
          </a:p>
          <a:p>
            <a:endParaRPr lang="zh-CN" altLang="en-US" sz="4800" b="1" dirty="0">
              <a:latin typeface="+mj-ea"/>
              <a:ea typeface="+mj-ea"/>
            </a:endParaRPr>
          </a:p>
        </p:txBody>
      </p:sp>
    </p:spTree>
    <p:extLst>
      <p:ext uri="{BB962C8B-B14F-4D97-AF65-F5344CB8AC3E}">
        <p14:creationId xmlns:p14="http://schemas.microsoft.com/office/powerpoint/2010/main" val="754896718"/>
      </p:ext>
    </p:extLst>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32"/>
          <p:cNvGraphicFramePr>
            <a:graphicFrameLocks noChangeAspect="1"/>
          </p:cNvGraphicFramePr>
          <p:nvPr/>
        </p:nvGraphicFramePr>
        <p:xfrm>
          <a:off x="7085331" y="2029232"/>
          <a:ext cx="3078951" cy="801798"/>
        </p:xfrm>
        <a:graphic>
          <a:graphicData uri="http://schemas.openxmlformats.org/presentationml/2006/ole">
            <mc:AlternateContent xmlns:mc="http://schemas.openxmlformats.org/markup-compatibility/2006">
              <mc:Choice xmlns:v="urn:schemas-microsoft-com:vml" Requires="v">
                <p:oleObj name="Equation" r:id="rId2" imgW="1854200" imgH="482600" progId="">
                  <p:embed/>
                </p:oleObj>
              </mc:Choice>
              <mc:Fallback>
                <p:oleObj name="Equation" r:id="rId2" imgW="1854200" imgH="482600" progId="">
                  <p:embed/>
                  <p:pic>
                    <p:nvPicPr>
                      <p:cNvPr id="14" name="Object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5331" y="2029232"/>
                        <a:ext cx="3078951" cy="801798"/>
                      </a:xfrm>
                      <a:prstGeom prst="rect">
                        <a:avLst/>
                      </a:prstGeom>
                      <a:noFill/>
                    </p:spPr>
                  </p:pic>
                </p:oleObj>
              </mc:Fallback>
            </mc:AlternateContent>
          </a:graphicData>
        </a:graphic>
      </p:graphicFrame>
      <p:sp>
        <p:nvSpPr>
          <p:cNvPr id="15" name="Text Box 18"/>
          <p:cNvSpPr txBox="1">
            <a:spLocks noChangeArrowheads="1"/>
          </p:cNvSpPr>
          <p:nvPr/>
        </p:nvSpPr>
        <p:spPr bwMode="auto">
          <a:xfrm>
            <a:off x="1680572" y="3286190"/>
            <a:ext cx="8375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000000"/>
                </a:solidFill>
                <a:latin typeface="+mn-ea"/>
                <a:ea typeface="+mn-ea"/>
              </a:rPr>
              <a:t>               称为</a:t>
            </a:r>
            <a:r>
              <a:rPr lang="zh-CN" altLang="en-US" sz="2400" b="1" dirty="0">
                <a:solidFill>
                  <a:srgbClr val="FF0000"/>
                </a:solidFill>
                <a:latin typeface="+mn-ea"/>
                <a:ea typeface="+mn-ea"/>
              </a:rPr>
              <a:t>元素（</a:t>
            </a:r>
            <a:r>
              <a:rPr lang="en-US" altLang="zh-CN" sz="2400" b="1" i="1" dirty="0">
                <a:solidFill>
                  <a:srgbClr val="D60093"/>
                </a:solidFill>
                <a:latin typeface="Times New Roman" panose="02020603050405020304" pitchFamily="18" charset="0"/>
                <a:ea typeface="+mn-ea"/>
                <a:cs typeface="Times New Roman" panose="02020603050405020304" pitchFamily="18" charset="0"/>
              </a:rPr>
              <a:t>element</a:t>
            </a:r>
            <a:r>
              <a:rPr lang="zh-CN" altLang="en-US" sz="2400" b="1" dirty="0">
                <a:solidFill>
                  <a:srgbClr val="FF0000"/>
                </a:solidFill>
                <a:latin typeface="+mn-ea"/>
                <a:ea typeface="+mn-ea"/>
              </a:rPr>
              <a:t>）</a:t>
            </a:r>
            <a:r>
              <a:rPr lang="en-US" altLang="zh-CN" sz="2400" b="1" dirty="0">
                <a:solidFill>
                  <a:srgbClr val="000000"/>
                </a:solidFill>
                <a:latin typeface="+mn-ea"/>
                <a:ea typeface="+mn-ea"/>
              </a:rPr>
              <a:t>.</a:t>
            </a:r>
          </a:p>
        </p:txBody>
      </p:sp>
      <p:graphicFrame>
        <p:nvGraphicFramePr>
          <p:cNvPr id="16" name="Object 36"/>
          <p:cNvGraphicFramePr>
            <a:graphicFrameLocks noChangeAspect="1"/>
          </p:cNvGraphicFramePr>
          <p:nvPr/>
        </p:nvGraphicFramePr>
        <p:xfrm>
          <a:off x="1680572" y="3325079"/>
          <a:ext cx="2371106" cy="480224"/>
        </p:xfrm>
        <a:graphic>
          <a:graphicData uri="http://schemas.openxmlformats.org/presentationml/2006/ole">
            <mc:AlternateContent xmlns:mc="http://schemas.openxmlformats.org/markup-compatibility/2006">
              <mc:Choice xmlns:v="urn:schemas-microsoft-com:vml" Requires="v">
                <p:oleObj name="Equation" r:id="rId4" imgW="1193800" imgH="241300" progId="">
                  <p:embed/>
                </p:oleObj>
              </mc:Choice>
              <mc:Fallback>
                <p:oleObj name="Equation" r:id="rId4" imgW="1193800" imgH="241300" progId="">
                  <p:embed/>
                  <p:pic>
                    <p:nvPicPr>
                      <p:cNvPr id="16" name="Object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0572" y="3325079"/>
                        <a:ext cx="2371106" cy="480224"/>
                      </a:xfrm>
                      <a:prstGeom prst="rect">
                        <a:avLst/>
                      </a:prstGeom>
                      <a:noFill/>
                    </p:spPr>
                  </p:pic>
                </p:oleObj>
              </mc:Fallback>
            </mc:AlternateContent>
          </a:graphicData>
        </a:graphic>
      </p:graphicFrame>
      <p:sp>
        <p:nvSpPr>
          <p:cNvPr id="17" name="Text Box 20"/>
          <p:cNvSpPr txBox="1">
            <a:spLocks noChangeArrowheads="1"/>
          </p:cNvSpPr>
          <p:nvPr/>
        </p:nvSpPr>
        <p:spPr bwMode="auto">
          <a:xfrm>
            <a:off x="1896472" y="3805303"/>
            <a:ext cx="8583612"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dirty="0" err="1">
                <a:solidFill>
                  <a:srgbClr val="000000"/>
                </a:solidFill>
                <a:latin typeface="+mn-ea"/>
                <a:ea typeface="+mn-ea"/>
                <a:cs typeface="Times New Roman" panose="02020603050405020304" pitchFamily="18" charset="0"/>
              </a:rPr>
              <a:t>i</a:t>
            </a:r>
            <a:r>
              <a:rPr lang="en-US" altLang="zh-CN" sz="2400" b="1" i="1" dirty="0">
                <a:solidFill>
                  <a:srgbClr val="000000"/>
                </a:solidFill>
                <a:latin typeface="+mn-ea"/>
                <a:ea typeface="+mn-ea"/>
                <a:cs typeface="Times New Roman" panose="02020603050405020304" pitchFamily="18" charset="0"/>
              </a:rPr>
              <a:t> </a:t>
            </a:r>
            <a:r>
              <a:rPr lang="zh-CN" altLang="en-US" sz="2400" b="1" dirty="0">
                <a:solidFill>
                  <a:srgbClr val="000000"/>
                </a:solidFill>
                <a:latin typeface="+mn-ea"/>
                <a:ea typeface="+mn-ea"/>
              </a:rPr>
              <a:t>为</a:t>
            </a:r>
            <a:r>
              <a:rPr lang="zh-CN" altLang="en-US" sz="2400" b="1" dirty="0">
                <a:solidFill>
                  <a:srgbClr val="FF0000"/>
                </a:solidFill>
                <a:latin typeface="+mn-ea"/>
                <a:ea typeface="+mn-ea"/>
              </a:rPr>
              <a:t>行标</a:t>
            </a:r>
            <a:r>
              <a:rPr lang="zh-CN" altLang="en-US" sz="2400" b="1" dirty="0">
                <a:solidFill>
                  <a:srgbClr val="000000"/>
                </a:solidFill>
                <a:latin typeface="+mn-ea"/>
                <a:ea typeface="+mn-ea"/>
              </a:rPr>
              <a:t>，表明元素位于第</a:t>
            </a:r>
            <a:r>
              <a:rPr lang="en-US" altLang="zh-CN" sz="2400" b="1" i="1" dirty="0" err="1">
                <a:solidFill>
                  <a:srgbClr val="000000"/>
                </a:solidFill>
                <a:latin typeface="+mn-ea"/>
                <a:ea typeface="+mn-ea"/>
                <a:cs typeface="Times New Roman" panose="02020603050405020304" pitchFamily="18" charset="0"/>
              </a:rPr>
              <a:t>i</a:t>
            </a:r>
            <a:r>
              <a:rPr lang="en-US" altLang="zh-CN" sz="2400" b="1" i="1" dirty="0">
                <a:solidFill>
                  <a:srgbClr val="000000"/>
                </a:solidFill>
                <a:latin typeface="+mn-ea"/>
                <a:ea typeface="+mn-ea"/>
              </a:rPr>
              <a:t> </a:t>
            </a:r>
            <a:r>
              <a:rPr lang="zh-CN" altLang="en-US" sz="2400" b="1" dirty="0">
                <a:solidFill>
                  <a:srgbClr val="000000"/>
                </a:solidFill>
                <a:latin typeface="+mn-ea"/>
                <a:ea typeface="+mn-ea"/>
              </a:rPr>
              <a:t>行； </a:t>
            </a:r>
          </a:p>
          <a:p>
            <a:pPr eaLnBrk="1" hangingPunct="1">
              <a:lnSpc>
                <a:spcPct val="130000"/>
              </a:lnSpc>
            </a:pPr>
            <a:r>
              <a:rPr lang="en-US" altLang="zh-CN" sz="2400" b="1" i="1" dirty="0">
                <a:solidFill>
                  <a:srgbClr val="000000"/>
                </a:solidFill>
                <a:latin typeface="+mn-ea"/>
                <a:ea typeface="+mn-ea"/>
                <a:cs typeface="Times New Roman" panose="02020603050405020304" pitchFamily="18" charset="0"/>
              </a:rPr>
              <a:t>j </a:t>
            </a:r>
            <a:r>
              <a:rPr lang="zh-CN" altLang="en-US" sz="2400" b="1" dirty="0">
                <a:solidFill>
                  <a:srgbClr val="000000"/>
                </a:solidFill>
                <a:latin typeface="+mn-ea"/>
                <a:ea typeface="+mn-ea"/>
              </a:rPr>
              <a:t>为</a:t>
            </a:r>
            <a:r>
              <a:rPr lang="zh-CN" altLang="en-US" sz="2400" b="1" dirty="0">
                <a:solidFill>
                  <a:srgbClr val="FF0000"/>
                </a:solidFill>
                <a:latin typeface="+mn-ea"/>
                <a:ea typeface="+mn-ea"/>
              </a:rPr>
              <a:t>列标</a:t>
            </a:r>
            <a:r>
              <a:rPr lang="zh-CN" altLang="en-US" sz="2400" b="1" dirty="0">
                <a:solidFill>
                  <a:srgbClr val="000000"/>
                </a:solidFill>
                <a:latin typeface="+mn-ea"/>
                <a:ea typeface="+mn-ea"/>
              </a:rPr>
              <a:t>，表明元素位于第</a:t>
            </a:r>
            <a:r>
              <a:rPr lang="en-US" altLang="zh-CN" sz="2400" b="1" i="1" dirty="0">
                <a:solidFill>
                  <a:srgbClr val="000000"/>
                </a:solidFill>
                <a:latin typeface="+mn-ea"/>
                <a:ea typeface="+mn-ea"/>
                <a:cs typeface="Times New Roman" panose="02020603050405020304" pitchFamily="18" charset="0"/>
              </a:rPr>
              <a:t>j</a:t>
            </a:r>
            <a:r>
              <a:rPr lang="en-US" altLang="zh-CN" sz="2400" b="1" dirty="0">
                <a:solidFill>
                  <a:srgbClr val="000000"/>
                </a:solidFill>
                <a:latin typeface="+mn-ea"/>
                <a:ea typeface="+mn-ea"/>
              </a:rPr>
              <a:t> </a:t>
            </a:r>
            <a:r>
              <a:rPr lang="zh-CN" altLang="en-US" sz="2400" b="1" dirty="0">
                <a:solidFill>
                  <a:srgbClr val="000000"/>
                </a:solidFill>
                <a:latin typeface="+mn-ea"/>
                <a:ea typeface="+mn-ea"/>
              </a:rPr>
              <a:t>列</a:t>
            </a:r>
            <a:r>
              <a:rPr lang="en-US" altLang="zh-CN" sz="2400" b="1" dirty="0">
                <a:solidFill>
                  <a:srgbClr val="000000"/>
                </a:solidFill>
                <a:latin typeface="+mn-ea"/>
                <a:ea typeface="+mn-ea"/>
              </a:rPr>
              <a:t>.</a:t>
            </a:r>
          </a:p>
        </p:txBody>
      </p:sp>
      <p:sp>
        <p:nvSpPr>
          <p:cNvPr id="18" name="AutoShape 23"/>
          <p:cNvSpPr>
            <a:spLocks noChangeArrowheads="1"/>
          </p:cNvSpPr>
          <p:nvPr/>
        </p:nvSpPr>
        <p:spPr bwMode="auto">
          <a:xfrm>
            <a:off x="6936784" y="3876740"/>
            <a:ext cx="2881313" cy="647700"/>
          </a:xfrm>
          <a:prstGeom prst="roundRect">
            <a:avLst>
              <a:gd name="adj" fmla="val 16667"/>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nchor="ctr"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solidFill>
                  <a:srgbClr val="FF0000"/>
                </a:solidFill>
                <a:latin typeface="+mn-ea"/>
                <a:ea typeface="+mn-ea"/>
              </a:rPr>
              <a:t>原则：横行竖列</a:t>
            </a:r>
          </a:p>
        </p:txBody>
      </p:sp>
      <p:grpSp>
        <p:nvGrpSpPr>
          <p:cNvPr id="19" name="组合 18"/>
          <p:cNvGrpSpPr/>
          <p:nvPr/>
        </p:nvGrpSpPr>
        <p:grpSpPr>
          <a:xfrm>
            <a:off x="1419120" y="997034"/>
            <a:ext cx="9516299" cy="1657092"/>
            <a:chOff x="2475959" y="3081492"/>
            <a:chExt cx="9516299" cy="1657092"/>
          </a:xfrm>
        </p:grpSpPr>
        <p:grpSp>
          <p:nvGrpSpPr>
            <p:cNvPr id="20" name="组合 19"/>
            <p:cNvGrpSpPr/>
            <p:nvPr/>
          </p:nvGrpSpPr>
          <p:grpSpPr>
            <a:xfrm>
              <a:off x="2475959" y="3107368"/>
              <a:ext cx="9516299" cy="1631216"/>
              <a:chOff x="2405579" y="3119749"/>
              <a:chExt cx="9386918" cy="1631216"/>
            </a:xfrm>
          </p:grpSpPr>
          <p:sp>
            <p:nvSpPr>
              <p:cNvPr id="22" name="Text Box 16"/>
              <p:cNvSpPr txBox="1">
                <a:spLocks noChangeArrowheads="1"/>
              </p:cNvSpPr>
              <p:nvPr/>
            </p:nvSpPr>
            <p:spPr bwMode="auto">
              <a:xfrm>
                <a:off x="2405579" y="3119749"/>
                <a:ext cx="9386918"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solidFill>
                      <a:srgbClr val="FF0000"/>
                    </a:solidFill>
                    <a:latin typeface="+mn-ea"/>
                    <a:ea typeface="+mn-ea"/>
                  </a:rPr>
                  <a:t>    </a:t>
                </a:r>
                <a:r>
                  <a:rPr kumimoji="1" lang="zh-CN" altLang="en-US" sz="2000" b="1" dirty="0">
                    <a:solidFill>
                      <a:srgbClr val="2E3CF0"/>
                    </a:solidFill>
                    <a:latin typeface="+mn-ea"/>
                    <a:ea typeface="+mn-ea"/>
                  </a:rPr>
                  <a:t>定义 </a:t>
                </a:r>
                <a:r>
                  <a:rPr kumimoji="1" lang="en-US" altLang="zh-CN" sz="2000" b="1" dirty="0">
                    <a:solidFill>
                      <a:srgbClr val="2E3CF0"/>
                    </a:solidFill>
                    <a:latin typeface="+mn-ea"/>
                    <a:ea typeface="+mn-ea"/>
                  </a:rPr>
                  <a:t>1.1.1 </a:t>
                </a:r>
                <a:r>
                  <a:rPr lang="zh-CN" altLang="zh-CN" sz="2000" b="1" dirty="0">
                    <a:solidFill>
                      <a:srgbClr val="2E3CF0"/>
                    </a:solidFill>
                    <a:latin typeface="+mn-ea"/>
                    <a:ea typeface="+mn-ea"/>
                  </a:rPr>
                  <a:t> </a:t>
                </a:r>
                <a:r>
                  <a:rPr lang="zh-CN" altLang="zh-CN" sz="2000" b="1" dirty="0">
                    <a:latin typeface="+mn-ea"/>
                    <a:ea typeface="+mn-ea"/>
                  </a:rPr>
                  <a:t>由</a:t>
                </a:r>
                <a:r>
                  <a:rPr lang="en-US" altLang="zh-CN" sz="2000" b="1" dirty="0">
                    <a:latin typeface="+mn-ea"/>
                    <a:ea typeface="+mn-ea"/>
                  </a:rPr>
                  <a:t>2</a:t>
                </a:r>
                <a:r>
                  <a:rPr lang="zh-CN" altLang="zh-CN" sz="2000" b="1" dirty="0">
                    <a:latin typeface="+mn-ea"/>
                    <a:ea typeface="+mn-ea"/>
                  </a:rPr>
                  <a:t>×</a:t>
                </a:r>
                <a:r>
                  <a:rPr lang="en-US" altLang="zh-CN" sz="2000" b="1" dirty="0">
                    <a:latin typeface="+mn-ea"/>
                    <a:ea typeface="+mn-ea"/>
                  </a:rPr>
                  <a:t>2</a:t>
                </a:r>
                <a:r>
                  <a:rPr lang="zh-CN" altLang="zh-CN" sz="2000" b="1" dirty="0">
                    <a:latin typeface="+mn-ea"/>
                    <a:ea typeface="+mn-ea"/>
                  </a:rPr>
                  <a:t>个数</a:t>
                </a:r>
                <a:r>
                  <a:rPr lang="en-US" altLang="zh-CN" sz="2000" b="1" dirty="0">
                    <a:latin typeface="+mn-ea"/>
                    <a:ea typeface="+mn-ea"/>
                  </a:rPr>
                  <a:t>                    </a:t>
                </a:r>
                <a:r>
                  <a:rPr lang="zh-CN" altLang="zh-CN" sz="2000" b="1" dirty="0">
                    <a:latin typeface="+mn-ea"/>
                    <a:ea typeface="+mn-ea"/>
                  </a:rPr>
                  <a:t>排成两行两列</a:t>
                </a:r>
                <a:r>
                  <a:rPr lang="zh-CN" altLang="en-US" sz="2000" b="1" dirty="0">
                    <a:latin typeface="+mn-ea"/>
                    <a:ea typeface="+mn-ea"/>
                  </a:rPr>
                  <a:t>记为：</a:t>
                </a:r>
                <a:endParaRPr lang="en-US" altLang="zh-CN" sz="2000" b="1" dirty="0">
                  <a:latin typeface="+mn-ea"/>
                  <a:ea typeface="+mn-ea"/>
                </a:endParaRPr>
              </a:p>
              <a:p>
                <a:pPr eaLnBrk="1" hangingPunct="1"/>
                <a:endParaRPr lang="en-US" altLang="zh-CN" sz="2000" b="1" dirty="0">
                  <a:latin typeface="+mn-ea"/>
                  <a:ea typeface="+mn-ea"/>
                </a:endParaRPr>
              </a:p>
              <a:p>
                <a:pPr eaLnBrk="1" hangingPunct="1"/>
                <a:endParaRPr lang="en-US" altLang="zh-CN" sz="2000" b="1" dirty="0">
                  <a:latin typeface="+mn-ea"/>
                  <a:ea typeface="+mn-ea"/>
                </a:endParaRPr>
              </a:p>
              <a:p>
                <a:pPr eaLnBrk="1" hangingPunct="1"/>
                <a:endParaRPr kumimoji="1" lang="en-US" altLang="zh-CN" sz="2000" b="1" dirty="0">
                  <a:latin typeface="+mn-ea"/>
                  <a:ea typeface="+mn-ea"/>
                </a:endParaRPr>
              </a:p>
              <a:p>
                <a:pPr eaLnBrk="1" hangingPunct="1"/>
                <a:r>
                  <a:rPr kumimoji="1" lang="zh-CN" altLang="en-US" sz="2000" b="1" dirty="0">
                    <a:solidFill>
                      <a:srgbClr val="000000"/>
                    </a:solidFill>
                    <a:latin typeface="+mn-ea"/>
                    <a:ea typeface="+mn-ea"/>
                  </a:rPr>
                  <a:t> 称为</a:t>
                </a:r>
                <a:r>
                  <a:rPr kumimoji="1" lang="zh-CN" altLang="en-US" sz="2000" b="1" dirty="0">
                    <a:solidFill>
                      <a:srgbClr val="FF0000"/>
                    </a:solidFill>
                    <a:latin typeface="+mn-ea"/>
                    <a:ea typeface="+mn-ea"/>
                  </a:rPr>
                  <a:t>二阶行列式</a:t>
                </a:r>
                <a:r>
                  <a:rPr kumimoji="1" lang="en-US" altLang="zh-CN" sz="2000" b="1" dirty="0">
                    <a:solidFill>
                      <a:srgbClr val="FF0000"/>
                    </a:solidFill>
                    <a:latin typeface="+mn-ea"/>
                    <a:ea typeface="+mn-ea"/>
                  </a:rPr>
                  <a:t>(</a:t>
                </a:r>
                <a:r>
                  <a:rPr kumimoji="1" lang="en-US" altLang="zh-CN" sz="2000" b="1" i="1" dirty="0">
                    <a:solidFill>
                      <a:srgbClr val="D60093"/>
                    </a:solidFill>
                    <a:latin typeface="Times New Roman" panose="02020603050405020304" pitchFamily="18" charset="0"/>
                    <a:ea typeface="+mn-ea"/>
                    <a:cs typeface="Times New Roman" panose="02020603050405020304" pitchFamily="18" charset="0"/>
                  </a:rPr>
                  <a:t>determinant of order two</a:t>
                </a:r>
                <a:r>
                  <a:rPr kumimoji="1" lang="en-US" altLang="zh-CN" sz="2000" b="1" dirty="0">
                    <a:solidFill>
                      <a:srgbClr val="FF0000"/>
                    </a:solidFill>
                    <a:latin typeface="+mn-ea"/>
                    <a:ea typeface="+mn-ea"/>
                  </a:rPr>
                  <a:t>)</a:t>
                </a:r>
                <a:r>
                  <a:rPr kumimoji="1" lang="zh-CN" altLang="en-US" sz="2000" b="1" dirty="0">
                    <a:solidFill>
                      <a:srgbClr val="000000"/>
                    </a:solidFill>
                    <a:latin typeface="+mn-ea"/>
                    <a:ea typeface="+mn-ea"/>
                  </a:rPr>
                  <a:t>，其中</a:t>
                </a:r>
              </a:p>
            </p:txBody>
          </p:sp>
          <p:graphicFrame>
            <p:nvGraphicFramePr>
              <p:cNvPr id="23" name="Object 32"/>
              <p:cNvGraphicFramePr>
                <a:graphicFrameLocks noChangeAspect="1"/>
              </p:cNvGraphicFramePr>
              <p:nvPr/>
            </p:nvGraphicFramePr>
            <p:xfrm>
              <a:off x="5505733" y="3558227"/>
              <a:ext cx="1509979" cy="867816"/>
            </p:xfrm>
            <a:graphic>
              <a:graphicData uri="http://schemas.openxmlformats.org/presentationml/2006/ole">
                <mc:AlternateContent xmlns:mc="http://schemas.openxmlformats.org/markup-compatibility/2006">
                  <mc:Choice xmlns:v="urn:schemas-microsoft-com:vml" Requires="v">
                    <p:oleObj name="Equation" r:id="rId6" imgW="876240" imgH="482400" progId="Equation.DSMT4">
                      <p:embed/>
                    </p:oleObj>
                  </mc:Choice>
                  <mc:Fallback>
                    <p:oleObj name="Equation" r:id="rId6" imgW="876240" imgH="482400" progId="Equation.DSMT4">
                      <p:embed/>
                      <p:pic>
                        <p:nvPicPr>
                          <p:cNvPr id="23" name="Object 32"/>
                          <p:cNvPicPr>
                            <a:picLocks noChangeAspect="1" noChangeArrowheads="1"/>
                          </p:cNvPicPr>
                          <p:nvPr/>
                        </p:nvPicPr>
                        <p:blipFill>
                          <a:blip r:embed="rId7"/>
                          <a:srcRect/>
                          <a:stretch>
                            <a:fillRect/>
                          </a:stretch>
                        </p:blipFill>
                        <p:spPr bwMode="auto">
                          <a:xfrm>
                            <a:off x="5505733" y="3558227"/>
                            <a:ext cx="1509979" cy="867816"/>
                          </a:xfrm>
                          <a:prstGeom prst="rect">
                            <a:avLst/>
                          </a:prstGeom>
                          <a:noFill/>
                        </p:spPr>
                      </p:pic>
                    </p:oleObj>
                  </mc:Fallback>
                </mc:AlternateContent>
              </a:graphicData>
            </a:graphic>
          </p:graphicFrame>
        </p:grpSp>
        <p:graphicFrame>
          <p:nvGraphicFramePr>
            <p:cNvPr id="21" name="Object 36"/>
            <p:cNvGraphicFramePr>
              <a:graphicFrameLocks noChangeAspect="1"/>
            </p:cNvGraphicFramePr>
            <p:nvPr/>
          </p:nvGraphicFramePr>
          <p:xfrm>
            <a:off x="5995165" y="3081492"/>
            <a:ext cx="2477885" cy="495027"/>
          </p:xfrm>
          <a:graphic>
            <a:graphicData uri="http://schemas.openxmlformats.org/presentationml/2006/ole">
              <mc:AlternateContent xmlns:mc="http://schemas.openxmlformats.org/markup-compatibility/2006">
                <mc:Choice xmlns:v="urn:schemas-microsoft-com:vml" Requires="v">
                  <p:oleObj name="Equation" r:id="rId8" imgW="1193800" imgH="241300" progId="">
                    <p:embed/>
                  </p:oleObj>
                </mc:Choice>
                <mc:Fallback>
                  <p:oleObj name="Equation" r:id="rId8" imgW="1193800" imgH="241300" progId="">
                    <p:embed/>
                    <p:pic>
                      <p:nvPicPr>
                        <p:cNvPr id="21" name="Object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5165" y="3081492"/>
                          <a:ext cx="2477885" cy="495027"/>
                        </a:xfrm>
                        <a:prstGeom prst="rect">
                          <a:avLst/>
                        </a:prstGeom>
                        <a:noFill/>
                      </p:spPr>
                    </p:pic>
                  </p:oleObj>
                </mc:Fallback>
              </mc:AlternateContent>
            </a:graphicData>
          </a:graphic>
        </p:graphicFrame>
      </p:grpSp>
      <p:grpSp>
        <p:nvGrpSpPr>
          <p:cNvPr id="12" name="Group 37"/>
          <p:cNvGrpSpPr>
            <a:grpSpLocks/>
          </p:cNvGrpSpPr>
          <p:nvPr/>
        </p:nvGrpSpPr>
        <p:grpSpPr bwMode="auto">
          <a:xfrm rot="20981796" flipH="1">
            <a:off x="7535358" y="4492433"/>
            <a:ext cx="1439862" cy="1462087"/>
            <a:chOff x="3762" y="3198"/>
            <a:chExt cx="907" cy="921"/>
          </a:xfrm>
        </p:grpSpPr>
        <p:grpSp>
          <p:nvGrpSpPr>
            <p:cNvPr id="13" name="Group 25"/>
            <p:cNvGrpSpPr>
              <a:grpSpLocks/>
            </p:cNvGrpSpPr>
            <p:nvPr/>
          </p:nvGrpSpPr>
          <p:grpSpPr bwMode="auto">
            <a:xfrm>
              <a:off x="3762" y="3198"/>
              <a:ext cx="907" cy="921"/>
              <a:chOff x="3762" y="3198"/>
              <a:chExt cx="907" cy="921"/>
            </a:xfrm>
          </p:grpSpPr>
          <p:grpSp>
            <p:nvGrpSpPr>
              <p:cNvPr id="35" name="Group 17"/>
              <p:cNvGrpSpPr>
                <a:grpSpLocks/>
              </p:cNvGrpSpPr>
              <p:nvPr/>
            </p:nvGrpSpPr>
            <p:grpSpPr bwMode="auto">
              <a:xfrm>
                <a:off x="4189" y="3287"/>
                <a:ext cx="480" cy="832"/>
                <a:chOff x="4189" y="3287"/>
                <a:chExt cx="480" cy="832"/>
              </a:xfrm>
            </p:grpSpPr>
            <p:sp>
              <p:nvSpPr>
                <p:cNvPr id="43" name="Freeform 11"/>
                <p:cNvSpPr>
                  <a:spLocks/>
                </p:cNvSpPr>
                <p:nvPr/>
              </p:nvSpPr>
              <p:spPr bwMode="auto">
                <a:xfrm>
                  <a:off x="4367" y="3397"/>
                  <a:ext cx="163" cy="143"/>
                </a:xfrm>
                <a:custGeom>
                  <a:avLst/>
                  <a:gdLst>
                    <a:gd name="T0" fmla="*/ 170 w 491"/>
                    <a:gd name="T1" fmla="*/ 103 h 430"/>
                    <a:gd name="T2" fmla="*/ 196 w 491"/>
                    <a:gd name="T3" fmla="*/ 46 h 430"/>
                    <a:gd name="T4" fmla="*/ 265 w 491"/>
                    <a:gd name="T5" fmla="*/ 8 h 430"/>
                    <a:gd name="T6" fmla="*/ 312 w 491"/>
                    <a:gd name="T7" fmla="*/ 0 h 430"/>
                    <a:gd name="T8" fmla="*/ 365 w 491"/>
                    <a:gd name="T9" fmla="*/ 0 h 430"/>
                    <a:gd name="T10" fmla="*/ 452 w 491"/>
                    <a:gd name="T11" fmla="*/ 32 h 430"/>
                    <a:gd name="T12" fmla="*/ 491 w 491"/>
                    <a:gd name="T13" fmla="*/ 117 h 430"/>
                    <a:gd name="T14" fmla="*/ 472 w 491"/>
                    <a:gd name="T15" fmla="*/ 229 h 430"/>
                    <a:gd name="T16" fmla="*/ 410 w 491"/>
                    <a:gd name="T17" fmla="*/ 326 h 430"/>
                    <a:gd name="T18" fmla="*/ 346 w 491"/>
                    <a:gd name="T19" fmla="*/ 393 h 430"/>
                    <a:gd name="T20" fmla="*/ 277 w 491"/>
                    <a:gd name="T21" fmla="*/ 421 h 430"/>
                    <a:gd name="T22" fmla="*/ 225 w 491"/>
                    <a:gd name="T23" fmla="*/ 430 h 430"/>
                    <a:gd name="T24" fmla="*/ 170 w 491"/>
                    <a:gd name="T25" fmla="*/ 414 h 430"/>
                    <a:gd name="T26" fmla="*/ 128 w 491"/>
                    <a:gd name="T27" fmla="*/ 368 h 430"/>
                    <a:gd name="T28" fmla="*/ 108 w 491"/>
                    <a:gd name="T29" fmla="*/ 310 h 430"/>
                    <a:gd name="T30" fmla="*/ 111 w 491"/>
                    <a:gd name="T31" fmla="*/ 248 h 430"/>
                    <a:gd name="T32" fmla="*/ 131 w 491"/>
                    <a:gd name="T33" fmla="*/ 174 h 430"/>
                    <a:gd name="T34" fmla="*/ 140 w 491"/>
                    <a:gd name="T35" fmla="*/ 160 h 430"/>
                    <a:gd name="T36" fmla="*/ 13 w 491"/>
                    <a:gd name="T37" fmla="*/ 80 h 430"/>
                    <a:gd name="T38" fmla="*/ 0 w 491"/>
                    <a:gd name="T39" fmla="*/ 61 h 430"/>
                    <a:gd name="T40" fmla="*/ 0 w 491"/>
                    <a:gd name="T41" fmla="*/ 37 h 430"/>
                    <a:gd name="T42" fmla="*/ 30 w 491"/>
                    <a:gd name="T43" fmla="*/ 23 h 430"/>
                    <a:gd name="T44" fmla="*/ 170 w 491"/>
                    <a:gd name="T45" fmla="*/ 103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1" h="430">
                      <a:moveTo>
                        <a:pt x="170" y="103"/>
                      </a:moveTo>
                      <a:lnTo>
                        <a:pt x="196" y="46"/>
                      </a:lnTo>
                      <a:lnTo>
                        <a:pt x="265" y="8"/>
                      </a:lnTo>
                      <a:lnTo>
                        <a:pt x="312" y="0"/>
                      </a:lnTo>
                      <a:lnTo>
                        <a:pt x="365" y="0"/>
                      </a:lnTo>
                      <a:lnTo>
                        <a:pt x="452" y="32"/>
                      </a:lnTo>
                      <a:lnTo>
                        <a:pt x="491" y="117"/>
                      </a:lnTo>
                      <a:lnTo>
                        <a:pt x="472" y="229"/>
                      </a:lnTo>
                      <a:lnTo>
                        <a:pt x="410" y="326"/>
                      </a:lnTo>
                      <a:lnTo>
                        <a:pt x="346" y="393"/>
                      </a:lnTo>
                      <a:lnTo>
                        <a:pt x="277" y="421"/>
                      </a:lnTo>
                      <a:lnTo>
                        <a:pt x="225" y="430"/>
                      </a:lnTo>
                      <a:lnTo>
                        <a:pt x="170" y="414"/>
                      </a:lnTo>
                      <a:lnTo>
                        <a:pt x="128" y="368"/>
                      </a:lnTo>
                      <a:lnTo>
                        <a:pt x="108" y="310"/>
                      </a:lnTo>
                      <a:lnTo>
                        <a:pt x="111" y="248"/>
                      </a:lnTo>
                      <a:lnTo>
                        <a:pt x="131" y="174"/>
                      </a:lnTo>
                      <a:lnTo>
                        <a:pt x="140" y="160"/>
                      </a:lnTo>
                      <a:lnTo>
                        <a:pt x="13" y="80"/>
                      </a:lnTo>
                      <a:lnTo>
                        <a:pt x="0" y="61"/>
                      </a:lnTo>
                      <a:lnTo>
                        <a:pt x="0" y="37"/>
                      </a:lnTo>
                      <a:lnTo>
                        <a:pt x="30" y="23"/>
                      </a:lnTo>
                      <a:lnTo>
                        <a:pt x="170" y="1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12"/>
                <p:cNvSpPr>
                  <a:spLocks/>
                </p:cNvSpPr>
                <p:nvPr/>
              </p:nvSpPr>
              <p:spPr bwMode="auto">
                <a:xfrm>
                  <a:off x="4474" y="3588"/>
                  <a:ext cx="195" cy="275"/>
                </a:xfrm>
                <a:custGeom>
                  <a:avLst/>
                  <a:gdLst>
                    <a:gd name="T0" fmla="*/ 71 w 585"/>
                    <a:gd name="T1" fmla="*/ 13 h 824"/>
                    <a:gd name="T2" fmla="*/ 207 w 585"/>
                    <a:gd name="T3" fmla="*/ 47 h 824"/>
                    <a:gd name="T4" fmla="*/ 353 w 585"/>
                    <a:gd name="T5" fmla="*/ 133 h 824"/>
                    <a:gd name="T6" fmla="*/ 437 w 585"/>
                    <a:gd name="T7" fmla="*/ 208 h 824"/>
                    <a:gd name="T8" fmla="*/ 524 w 585"/>
                    <a:gd name="T9" fmla="*/ 297 h 824"/>
                    <a:gd name="T10" fmla="*/ 566 w 585"/>
                    <a:gd name="T11" fmla="*/ 360 h 824"/>
                    <a:gd name="T12" fmla="*/ 585 w 585"/>
                    <a:gd name="T13" fmla="*/ 446 h 824"/>
                    <a:gd name="T14" fmla="*/ 573 w 585"/>
                    <a:gd name="T15" fmla="*/ 481 h 824"/>
                    <a:gd name="T16" fmla="*/ 527 w 585"/>
                    <a:gd name="T17" fmla="*/ 526 h 824"/>
                    <a:gd name="T18" fmla="*/ 417 w 585"/>
                    <a:gd name="T19" fmla="*/ 553 h 824"/>
                    <a:gd name="T20" fmla="*/ 302 w 585"/>
                    <a:gd name="T21" fmla="*/ 569 h 824"/>
                    <a:gd name="T22" fmla="*/ 237 w 585"/>
                    <a:gd name="T23" fmla="*/ 575 h 824"/>
                    <a:gd name="T24" fmla="*/ 256 w 585"/>
                    <a:gd name="T25" fmla="*/ 615 h 824"/>
                    <a:gd name="T26" fmla="*/ 324 w 585"/>
                    <a:gd name="T27" fmla="*/ 681 h 824"/>
                    <a:gd name="T28" fmla="*/ 382 w 585"/>
                    <a:gd name="T29" fmla="*/ 721 h 824"/>
                    <a:gd name="T30" fmla="*/ 446 w 585"/>
                    <a:gd name="T31" fmla="*/ 761 h 824"/>
                    <a:gd name="T32" fmla="*/ 456 w 585"/>
                    <a:gd name="T33" fmla="*/ 799 h 824"/>
                    <a:gd name="T34" fmla="*/ 427 w 585"/>
                    <a:gd name="T35" fmla="*/ 824 h 824"/>
                    <a:gd name="T36" fmla="*/ 378 w 585"/>
                    <a:gd name="T37" fmla="*/ 807 h 824"/>
                    <a:gd name="T38" fmla="*/ 275 w 585"/>
                    <a:gd name="T39" fmla="*/ 710 h 824"/>
                    <a:gd name="T40" fmla="*/ 224 w 585"/>
                    <a:gd name="T41" fmla="*/ 657 h 824"/>
                    <a:gd name="T42" fmla="*/ 188 w 585"/>
                    <a:gd name="T43" fmla="*/ 575 h 824"/>
                    <a:gd name="T44" fmla="*/ 198 w 585"/>
                    <a:gd name="T45" fmla="*/ 545 h 824"/>
                    <a:gd name="T46" fmla="*/ 253 w 585"/>
                    <a:gd name="T47" fmla="*/ 534 h 824"/>
                    <a:gd name="T48" fmla="*/ 349 w 585"/>
                    <a:gd name="T49" fmla="*/ 529 h 824"/>
                    <a:gd name="T50" fmla="*/ 441 w 585"/>
                    <a:gd name="T51" fmla="*/ 510 h 824"/>
                    <a:gd name="T52" fmla="*/ 488 w 585"/>
                    <a:gd name="T53" fmla="*/ 486 h 824"/>
                    <a:gd name="T54" fmla="*/ 524 w 585"/>
                    <a:gd name="T55" fmla="*/ 449 h 824"/>
                    <a:gd name="T56" fmla="*/ 524 w 585"/>
                    <a:gd name="T57" fmla="*/ 413 h 824"/>
                    <a:gd name="T58" fmla="*/ 508 w 585"/>
                    <a:gd name="T59" fmla="*/ 352 h 824"/>
                    <a:gd name="T60" fmla="*/ 469 w 585"/>
                    <a:gd name="T61" fmla="*/ 312 h 824"/>
                    <a:gd name="T62" fmla="*/ 437 w 585"/>
                    <a:gd name="T63" fmla="*/ 269 h 824"/>
                    <a:gd name="T64" fmla="*/ 388 w 585"/>
                    <a:gd name="T65" fmla="*/ 238 h 824"/>
                    <a:gd name="T66" fmla="*/ 324 w 585"/>
                    <a:gd name="T67" fmla="*/ 184 h 824"/>
                    <a:gd name="T68" fmla="*/ 246 w 585"/>
                    <a:gd name="T69" fmla="*/ 143 h 824"/>
                    <a:gd name="T70" fmla="*/ 175 w 585"/>
                    <a:gd name="T71" fmla="*/ 125 h 824"/>
                    <a:gd name="T72" fmla="*/ 88 w 585"/>
                    <a:gd name="T73" fmla="*/ 112 h 824"/>
                    <a:gd name="T74" fmla="*/ 34 w 585"/>
                    <a:gd name="T75" fmla="*/ 93 h 824"/>
                    <a:gd name="T76" fmla="*/ 0 w 585"/>
                    <a:gd name="T77" fmla="*/ 61 h 824"/>
                    <a:gd name="T78" fmla="*/ 0 w 585"/>
                    <a:gd name="T79" fmla="*/ 15 h 824"/>
                    <a:gd name="T80" fmla="*/ 34 w 585"/>
                    <a:gd name="T81" fmla="*/ 0 h 824"/>
                    <a:gd name="T82" fmla="*/ 98 w 585"/>
                    <a:gd name="T83" fmla="*/ 13 h 824"/>
                    <a:gd name="T84" fmla="*/ 107 w 585"/>
                    <a:gd name="T85" fmla="*/ 15 h 824"/>
                    <a:gd name="T86" fmla="*/ 71 w 585"/>
                    <a:gd name="T87" fmla="*/ 13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85" h="824">
                      <a:moveTo>
                        <a:pt x="71" y="13"/>
                      </a:moveTo>
                      <a:lnTo>
                        <a:pt x="207" y="47"/>
                      </a:lnTo>
                      <a:lnTo>
                        <a:pt x="353" y="133"/>
                      </a:lnTo>
                      <a:lnTo>
                        <a:pt x="437" y="208"/>
                      </a:lnTo>
                      <a:lnTo>
                        <a:pt x="524" y="297"/>
                      </a:lnTo>
                      <a:lnTo>
                        <a:pt x="566" y="360"/>
                      </a:lnTo>
                      <a:lnTo>
                        <a:pt x="585" y="446"/>
                      </a:lnTo>
                      <a:lnTo>
                        <a:pt x="573" y="481"/>
                      </a:lnTo>
                      <a:lnTo>
                        <a:pt x="527" y="526"/>
                      </a:lnTo>
                      <a:lnTo>
                        <a:pt x="417" y="553"/>
                      </a:lnTo>
                      <a:lnTo>
                        <a:pt x="302" y="569"/>
                      </a:lnTo>
                      <a:lnTo>
                        <a:pt x="237" y="575"/>
                      </a:lnTo>
                      <a:lnTo>
                        <a:pt x="256" y="615"/>
                      </a:lnTo>
                      <a:lnTo>
                        <a:pt x="324" y="681"/>
                      </a:lnTo>
                      <a:lnTo>
                        <a:pt x="382" y="721"/>
                      </a:lnTo>
                      <a:lnTo>
                        <a:pt x="446" y="761"/>
                      </a:lnTo>
                      <a:lnTo>
                        <a:pt x="456" y="799"/>
                      </a:lnTo>
                      <a:lnTo>
                        <a:pt x="427" y="824"/>
                      </a:lnTo>
                      <a:lnTo>
                        <a:pt x="378" y="807"/>
                      </a:lnTo>
                      <a:lnTo>
                        <a:pt x="275" y="710"/>
                      </a:lnTo>
                      <a:lnTo>
                        <a:pt x="224" y="657"/>
                      </a:lnTo>
                      <a:lnTo>
                        <a:pt x="188" y="575"/>
                      </a:lnTo>
                      <a:lnTo>
                        <a:pt x="198" y="545"/>
                      </a:lnTo>
                      <a:lnTo>
                        <a:pt x="253" y="534"/>
                      </a:lnTo>
                      <a:lnTo>
                        <a:pt x="349" y="529"/>
                      </a:lnTo>
                      <a:lnTo>
                        <a:pt x="441" y="510"/>
                      </a:lnTo>
                      <a:lnTo>
                        <a:pt x="488" y="486"/>
                      </a:lnTo>
                      <a:lnTo>
                        <a:pt x="524" y="449"/>
                      </a:lnTo>
                      <a:lnTo>
                        <a:pt x="524" y="413"/>
                      </a:lnTo>
                      <a:lnTo>
                        <a:pt x="508" y="352"/>
                      </a:lnTo>
                      <a:lnTo>
                        <a:pt x="469" y="312"/>
                      </a:lnTo>
                      <a:lnTo>
                        <a:pt x="437" y="269"/>
                      </a:lnTo>
                      <a:lnTo>
                        <a:pt x="388" y="238"/>
                      </a:lnTo>
                      <a:lnTo>
                        <a:pt x="324" y="184"/>
                      </a:lnTo>
                      <a:lnTo>
                        <a:pt x="246" y="143"/>
                      </a:lnTo>
                      <a:lnTo>
                        <a:pt x="175" y="125"/>
                      </a:lnTo>
                      <a:lnTo>
                        <a:pt x="88" y="112"/>
                      </a:lnTo>
                      <a:lnTo>
                        <a:pt x="34" y="93"/>
                      </a:lnTo>
                      <a:lnTo>
                        <a:pt x="0" y="61"/>
                      </a:lnTo>
                      <a:lnTo>
                        <a:pt x="0" y="15"/>
                      </a:lnTo>
                      <a:lnTo>
                        <a:pt x="34" y="0"/>
                      </a:lnTo>
                      <a:lnTo>
                        <a:pt x="98" y="13"/>
                      </a:lnTo>
                      <a:lnTo>
                        <a:pt x="107" y="15"/>
                      </a:lnTo>
                      <a:lnTo>
                        <a:pt x="71"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13"/>
                <p:cNvSpPr>
                  <a:spLocks/>
                </p:cNvSpPr>
                <p:nvPr/>
              </p:nvSpPr>
              <p:spPr bwMode="auto">
                <a:xfrm>
                  <a:off x="4189" y="3287"/>
                  <a:ext cx="226" cy="311"/>
                </a:xfrm>
                <a:custGeom>
                  <a:avLst/>
                  <a:gdLst>
                    <a:gd name="T0" fmla="*/ 620 w 678"/>
                    <a:gd name="T1" fmla="*/ 803 h 934"/>
                    <a:gd name="T2" fmla="*/ 671 w 678"/>
                    <a:gd name="T3" fmla="*/ 845 h 934"/>
                    <a:gd name="T4" fmla="*/ 678 w 678"/>
                    <a:gd name="T5" fmla="*/ 886 h 934"/>
                    <a:gd name="T6" fmla="*/ 659 w 678"/>
                    <a:gd name="T7" fmla="*/ 926 h 934"/>
                    <a:gd name="T8" fmla="*/ 603 w 678"/>
                    <a:gd name="T9" fmla="*/ 934 h 934"/>
                    <a:gd name="T10" fmla="*/ 532 w 678"/>
                    <a:gd name="T11" fmla="*/ 854 h 934"/>
                    <a:gd name="T12" fmla="*/ 503 w 678"/>
                    <a:gd name="T13" fmla="*/ 786 h 934"/>
                    <a:gd name="T14" fmla="*/ 449 w 678"/>
                    <a:gd name="T15" fmla="*/ 700 h 934"/>
                    <a:gd name="T16" fmla="*/ 396 w 678"/>
                    <a:gd name="T17" fmla="*/ 603 h 934"/>
                    <a:gd name="T18" fmla="*/ 349 w 678"/>
                    <a:gd name="T19" fmla="*/ 523 h 934"/>
                    <a:gd name="T20" fmla="*/ 281 w 678"/>
                    <a:gd name="T21" fmla="*/ 423 h 934"/>
                    <a:gd name="T22" fmla="*/ 196 w 678"/>
                    <a:gd name="T23" fmla="*/ 330 h 934"/>
                    <a:gd name="T24" fmla="*/ 129 w 678"/>
                    <a:gd name="T25" fmla="*/ 249 h 934"/>
                    <a:gd name="T26" fmla="*/ 96 w 678"/>
                    <a:gd name="T27" fmla="*/ 225 h 934"/>
                    <a:gd name="T28" fmla="*/ 67 w 678"/>
                    <a:gd name="T29" fmla="*/ 225 h 934"/>
                    <a:gd name="T30" fmla="*/ 22 w 678"/>
                    <a:gd name="T31" fmla="*/ 209 h 934"/>
                    <a:gd name="T32" fmla="*/ 10 w 678"/>
                    <a:gd name="T33" fmla="*/ 174 h 934"/>
                    <a:gd name="T34" fmla="*/ 0 w 678"/>
                    <a:gd name="T35" fmla="*/ 112 h 934"/>
                    <a:gd name="T36" fmla="*/ 10 w 678"/>
                    <a:gd name="T37" fmla="*/ 53 h 934"/>
                    <a:gd name="T38" fmla="*/ 32 w 678"/>
                    <a:gd name="T39" fmla="*/ 15 h 934"/>
                    <a:gd name="T40" fmla="*/ 61 w 678"/>
                    <a:gd name="T41" fmla="*/ 0 h 934"/>
                    <a:gd name="T42" fmla="*/ 100 w 678"/>
                    <a:gd name="T43" fmla="*/ 21 h 934"/>
                    <a:gd name="T44" fmla="*/ 119 w 678"/>
                    <a:gd name="T45" fmla="*/ 8 h 934"/>
                    <a:gd name="T46" fmla="*/ 135 w 678"/>
                    <a:gd name="T47" fmla="*/ 38 h 934"/>
                    <a:gd name="T48" fmla="*/ 149 w 678"/>
                    <a:gd name="T49" fmla="*/ 112 h 934"/>
                    <a:gd name="T50" fmla="*/ 139 w 678"/>
                    <a:gd name="T51" fmla="*/ 150 h 934"/>
                    <a:gd name="T52" fmla="*/ 145 w 678"/>
                    <a:gd name="T53" fmla="*/ 209 h 934"/>
                    <a:gd name="T54" fmla="*/ 177 w 678"/>
                    <a:gd name="T55" fmla="*/ 249 h 934"/>
                    <a:gd name="T56" fmla="*/ 254 w 678"/>
                    <a:gd name="T57" fmla="*/ 336 h 934"/>
                    <a:gd name="T58" fmla="*/ 313 w 678"/>
                    <a:gd name="T59" fmla="*/ 394 h 934"/>
                    <a:gd name="T60" fmla="*/ 371 w 678"/>
                    <a:gd name="T61" fmla="*/ 467 h 934"/>
                    <a:gd name="T62" fmla="*/ 406 w 678"/>
                    <a:gd name="T63" fmla="*/ 515 h 934"/>
                    <a:gd name="T64" fmla="*/ 478 w 678"/>
                    <a:gd name="T65" fmla="*/ 592 h 934"/>
                    <a:gd name="T66" fmla="*/ 532 w 678"/>
                    <a:gd name="T67" fmla="*/ 685 h 934"/>
                    <a:gd name="T68" fmla="*/ 584 w 678"/>
                    <a:gd name="T69" fmla="*/ 789 h 934"/>
                    <a:gd name="T70" fmla="*/ 620 w 678"/>
                    <a:gd name="T71" fmla="*/ 803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8" h="934">
                      <a:moveTo>
                        <a:pt x="620" y="803"/>
                      </a:moveTo>
                      <a:lnTo>
                        <a:pt x="671" y="845"/>
                      </a:lnTo>
                      <a:lnTo>
                        <a:pt x="678" y="886"/>
                      </a:lnTo>
                      <a:lnTo>
                        <a:pt x="659" y="926"/>
                      </a:lnTo>
                      <a:lnTo>
                        <a:pt x="603" y="934"/>
                      </a:lnTo>
                      <a:lnTo>
                        <a:pt x="532" y="854"/>
                      </a:lnTo>
                      <a:lnTo>
                        <a:pt x="503" y="786"/>
                      </a:lnTo>
                      <a:lnTo>
                        <a:pt x="449" y="700"/>
                      </a:lnTo>
                      <a:lnTo>
                        <a:pt x="396" y="603"/>
                      </a:lnTo>
                      <a:lnTo>
                        <a:pt x="349" y="523"/>
                      </a:lnTo>
                      <a:lnTo>
                        <a:pt x="281" y="423"/>
                      </a:lnTo>
                      <a:lnTo>
                        <a:pt x="196" y="330"/>
                      </a:lnTo>
                      <a:lnTo>
                        <a:pt x="129" y="249"/>
                      </a:lnTo>
                      <a:lnTo>
                        <a:pt x="96" y="225"/>
                      </a:lnTo>
                      <a:lnTo>
                        <a:pt x="67" y="225"/>
                      </a:lnTo>
                      <a:lnTo>
                        <a:pt x="22" y="209"/>
                      </a:lnTo>
                      <a:lnTo>
                        <a:pt x="10" y="174"/>
                      </a:lnTo>
                      <a:lnTo>
                        <a:pt x="0" y="112"/>
                      </a:lnTo>
                      <a:lnTo>
                        <a:pt x="10" y="53"/>
                      </a:lnTo>
                      <a:lnTo>
                        <a:pt x="32" y="15"/>
                      </a:lnTo>
                      <a:lnTo>
                        <a:pt x="61" y="0"/>
                      </a:lnTo>
                      <a:lnTo>
                        <a:pt x="100" y="21"/>
                      </a:lnTo>
                      <a:lnTo>
                        <a:pt x="119" y="8"/>
                      </a:lnTo>
                      <a:lnTo>
                        <a:pt x="135" y="38"/>
                      </a:lnTo>
                      <a:lnTo>
                        <a:pt x="149" y="112"/>
                      </a:lnTo>
                      <a:lnTo>
                        <a:pt x="139" y="150"/>
                      </a:lnTo>
                      <a:lnTo>
                        <a:pt x="145" y="209"/>
                      </a:lnTo>
                      <a:lnTo>
                        <a:pt x="177" y="249"/>
                      </a:lnTo>
                      <a:lnTo>
                        <a:pt x="254" y="336"/>
                      </a:lnTo>
                      <a:lnTo>
                        <a:pt x="313" y="394"/>
                      </a:lnTo>
                      <a:lnTo>
                        <a:pt x="371" y="467"/>
                      </a:lnTo>
                      <a:lnTo>
                        <a:pt x="406" y="515"/>
                      </a:lnTo>
                      <a:lnTo>
                        <a:pt x="478" y="592"/>
                      </a:lnTo>
                      <a:lnTo>
                        <a:pt x="532" y="685"/>
                      </a:lnTo>
                      <a:lnTo>
                        <a:pt x="584" y="789"/>
                      </a:lnTo>
                      <a:lnTo>
                        <a:pt x="620" y="8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14"/>
                <p:cNvSpPr>
                  <a:spLocks/>
                </p:cNvSpPr>
                <p:nvPr/>
              </p:nvSpPr>
              <p:spPr bwMode="auto">
                <a:xfrm>
                  <a:off x="4360" y="3552"/>
                  <a:ext cx="139" cy="285"/>
                </a:xfrm>
                <a:custGeom>
                  <a:avLst/>
                  <a:gdLst>
                    <a:gd name="T0" fmla="*/ 13 w 417"/>
                    <a:gd name="T1" fmla="*/ 224 h 854"/>
                    <a:gd name="T2" fmla="*/ 58 w 417"/>
                    <a:gd name="T3" fmla="*/ 112 h 854"/>
                    <a:gd name="T4" fmla="*/ 97 w 417"/>
                    <a:gd name="T5" fmla="*/ 59 h 854"/>
                    <a:gd name="T6" fmla="*/ 165 w 417"/>
                    <a:gd name="T7" fmla="*/ 3 h 854"/>
                    <a:gd name="T8" fmla="*/ 224 w 417"/>
                    <a:gd name="T9" fmla="*/ 0 h 854"/>
                    <a:gd name="T10" fmla="*/ 285 w 417"/>
                    <a:gd name="T11" fmla="*/ 17 h 854"/>
                    <a:gd name="T12" fmla="*/ 339 w 417"/>
                    <a:gd name="T13" fmla="*/ 57 h 854"/>
                    <a:gd name="T14" fmla="*/ 339 w 417"/>
                    <a:gd name="T15" fmla="*/ 131 h 854"/>
                    <a:gd name="T16" fmla="*/ 314 w 417"/>
                    <a:gd name="T17" fmla="*/ 196 h 854"/>
                    <a:gd name="T18" fmla="*/ 314 w 417"/>
                    <a:gd name="T19" fmla="*/ 313 h 854"/>
                    <a:gd name="T20" fmla="*/ 324 w 417"/>
                    <a:gd name="T21" fmla="*/ 492 h 854"/>
                    <a:gd name="T22" fmla="*/ 371 w 417"/>
                    <a:gd name="T23" fmla="*/ 602 h 854"/>
                    <a:gd name="T24" fmla="*/ 417 w 417"/>
                    <a:gd name="T25" fmla="*/ 690 h 854"/>
                    <a:gd name="T26" fmla="*/ 417 w 417"/>
                    <a:gd name="T27" fmla="*/ 758 h 854"/>
                    <a:gd name="T28" fmla="*/ 368 w 417"/>
                    <a:gd name="T29" fmla="*/ 822 h 854"/>
                    <a:gd name="T30" fmla="*/ 329 w 417"/>
                    <a:gd name="T31" fmla="*/ 852 h 854"/>
                    <a:gd name="T32" fmla="*/ 271 w 417"/>
                    <a:gd name="T33" fmla="*/ 854 h 854"/>
                    <a:gd name="T34" fmla="*/ 204 w 417"/>
                    <a:gd name="T35" fmla="*/ 854 h 854"/>
                    <a:gd name="T36" fmla="*/ 129 w 417"/>
                    <a:gd name="T37" fmla="*/ 835 h 854"/>
                    <a:gd name="T38" fmla="*/ 58 w 417"/>
                    <a:gd name="T39" fmla="*/ 723 h 854"/>
                    <a:gd name="T40" fmla="*/ 19 w 417"/>
                    <a:gd name="T41" fmla="*/ 589 h 854"/>
                    <a:gd name="T42" fmla="*/ 0 w 417"/>
                    <a:gd name="T43" fmla="*/ 485 h 854"/>
                    <a:gd name="T44" fmla="*/ 0 w 417"/>
                    <a:gd name="T45" fmla="*/ 361 h 854"/>
                    <a:gd name="T46" fmla="*/ 13 w 417"/>
                    <a:gd name="T47" fmla="*/ 224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7" h="854">
                      <a:moveTo>
                        <a:pt x="13" y="224"/>
                      </a:moveTo>
                      <a:lnTo>
                        <a:pt x="58" y="112"/>
                      </a:lnTo>
                      <a:lnTo>
                        <a:pt x="97" y="59"/>
                      </a:lnTo>
                      <a:lnTo>
                        <a:pt x="165" y="3"/>
                      </a:lnTo>
                      <a:lnTo>
                        <a:pt x="224" y="0"/>
                      </a:lnTo>
                      <a:lnTo>
                        <a:pt x="285" y="17"/>
                      </a:lnTo>
                      <a:lnTo>
                        <a:pt x="339" y="57"/>
                      </a:lnTo>
                      <a:lnTo>
                        <a:pt x="339" y="131"/>
                      </a:lnTo>
                      <a:lnTo>
                        <a:pt x="314" y="196"/>
                      </a:lnTo>
                      <a:lnTo>
                        <a:pt x="314" y="313"/>
                      </a:lnTo>
                      <a:lnTo>
                        <a:pt x="324" y="492"/>
                      </a:lnTo>
                      <a:lnTo>
                        <a:pt x="371" y="602"/>
                      </a:lnTo>
                      <a:lnTo>
                        <a:pt x="417" y="690"/>
                      </a:lnTo>
                      <a:lnTo>
                        <a:pt x="417" y="758"/>
                      </a:lnTo>
                      <a:lnTo>
                        <a:pt x="368" y="822"/>
                      </a:lnTo>
                      <a:lnTo>
                        <a:pt x="329" y="852"/>
                      </a:lnTo>
                      <a:lnTo>
                        <a:pt x="271" y="854"/>
                      </a:lnTo>
                      <a:lnTo>
                        <a:pt x="204" y="854"/>
                      </a:lnTo>
                      <a:lnTo>
                        <a:pt x="129" y="835"/>
                      </a:lnTo>
                      <a:lnTo>
                        <a:pt x="58" y="723"/>
                      </a:lnTo>
                      <a:lnTo>
                        <a:pt x="19" y="589"/>
                      </a:lnTo>
                      <a:lnTo>
                        <a:pt x="0" y="485"/>
                      </a:lnTo>
                      <a:lnTo>
                        <a:pt x="0" y="361"/>
                      </a:lnTo>
                      <a:lnTo>
                        <a:pt x="13" y="2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15"/>
                <p:cNvSpPr>
                  <a:spLocks/>
                </p:cNvSpPr>
                <p:nvPr/>
              </p:nvSpPr>
              <p:spPr bwMode="auto">
                <a:xfrm>
                  <a:off x="4413" y="3794"/>
                  <a:ext cx="117" cy="299"/>
                </a:xfrm>
                <a:custGeom>
                  <a:avLst/>
                  <a:gdLst>
                    <a:gd name="T0" fmla="*/ 193 w 352"/>
                    <a:gd name="T1" fmla="*/ 16 h 895"/>
                    <a:gd name="T2" fmla="*/ 149 w 352"/>
                    <a:gd name="T3" fmla="*/ 0 h 895"/>
                    <a:gd name="T4" fmla="*/ 107 w 352"/>
                    <a:gd name="T5" fmla="*/ 21 h 895"/>
                    <a:gd name="T6" fmla="*/ 81 w 352"/>
                    <a:gd name="T7" fmla="*/ 97 h 895"/>
                    <a:gd name="T8" fmla="*/ 107 w 352"/>
                    <a:gd name="T9" fmla="*/ 218 h 895"/>
                    <a:gd name="T10" fmla="*/ 149 w 352"/>
                    <a:gd name="T11" fmla="*/ 282 h 895"/>
                    <a:gd name="T12" fmla="*/ 193 w 352"/>
                    <a:gd name="T13" fmla="*/ 395 h 895"/>
                    <a:gd name="T14" fmla="*/ 217 w 352"/>
                    <a:gd name="T15" fmla="*/ 451 h 895"/>
                    <a:gd name="T16" fmla="*/ 217 w 352"/>
                    <a:gd name="T17" fmla="*/ 524 h 895"/>
                    <a:gd name="T18" fmla="*/ 158 w 352"/>
                    <a:gd name="T19" fmla="*/ 596 h 895"/>
                    <a:gd name="T20" fmla="*/ 78 w 352"/>
                    <a:gd name="T21" fmla="*/ 674 h 895"/>
                    <a:gd name="T22" fmla="*/ 29 w 352"/>
                    <a:gd name="T23" fmla="*/ 715 h 895"/>
                    <a:gd name="T24" fmla="*/ 0 w 352"/>
                    <a:gd name="T25" fmla="*/ 747 h 895"/>
                    <a:gd name="T26" fmla="*/ 0 w 352"/>
                    <a:gd name="T27" fmla="*/ 782 h 895"/>
                    <a:gd name="T28" fmla="*/ 32 w 352"/>
                    <a:gd name="T29" fmla="*/ 787 h 895"/>
                    <a:gd name="T30" fmla="*/ 110 w 352"/>
                    <a:gd name="T31" fmla="*/ 804 h 895"/>
                    <a:gd name="T32" fmla="*/ 223 w 352"/>
                    <a:gd name="T33" fmla="*/ 852 h 895"/>
                    <a:gd name="T34" fmla="*/ 256 w 352"/>
                    <a:gd name="T35" fmla="*/ 886 h 895"/>
                    <a:gd name="T36" fmla="*/ 300 w 352"/>
                    <a:gd name="T37" fmla="*/ 895 h 895"/>
                    <a:gd name="T38" fmla="*/ 352 w 352"/>
                    <a:gd name="T39" fmla="*/ 854 h 895"/>
                    <a:gd name="T40" fmla="*/ 320 w 352"/>
                    <a:gd name="T41" fmla="*/ 836 h 895"/>
                    <a:gd name="T42" fmla="*/ 197 w 352"/>
                    <a:gd name="T43" fmla="*/ 798 h 895"/>
                    <a:gd name="T44" fmla="*/ 117 w 352"/>
                    <a:gd name="T45" fmla="*/ 779 h 895"/>
                    <a:gd name="T46" fmla="*/ 58 w 352"/>
                    <a:gd name="T47" fmla="*/ 757 h 895"/>
                    <a:gd name="T48" fmla="*/ 58 w 352"/>
                    <a:gd name="T49" fmla="*/ 749 h 895"/>
                    <a:gd name="T50" fmla="*/ 68 w 352"/>
                    <a:gd name="T51" fmla="*/ 731 h 895"/>
                    <a:gd name="T52" fmla="*/ 107 w 352"/>
                    <a:gd name="T53" fmla="*/ 693 h 895"/>
                    <a:gd name="T54" fmla="*/ 217 w 352"/>
                    <a:gd name="T55" fmla="*/ 613 h 895"/>
                    <a:gd name="T56" fmla="*/ 281 w 352"/>
                    <a:gd name="T57" fmla="*/ 545 h 895"/>
                    <a:gd name="T58" fmla="*/ 294 w 352"/>
                    <a:gd name="T59" fmla="*/ 497 h 895"/>
                    <a:gd name="T60" fmla="*/ 284 w 352"/>
                    <a:gd name="T61" fmla="*/ 427 h 895"/>
                    <a:gd name="T62" fmla="*/ 256 w 352"/>
                    <a:gd name="T63" fmla="*/ 370 h 895"/>
                    <a:gd name="T64" fmla="*/ 217 w 352"/>
                    <a:gd name="T65" fmla="*/ 290 h 895"/>
                    <a:gd name="T66" fmla="*/ 203 w 352"/>
                    <a:gd name="T67" fmla="*/ 207 h 895"/>
                    <a:gd name="T68" fmla="*/ 203 w 352"/>
                    <a:gd name="T69" fmla="*/ 126 h 895"/>
                    <a:gd name="T70" fmla="*/ 203 w 352"/>
                    <a:gd name="T71" fmla="*/ 53 h 895"/>
                    <a:gd name="T72" fmla="*/ 193 w 352"/>
                    <a:gd name="T73" fmla="*/ 16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895">
                      <a:moveTo>
                        <a:pt x="193" y="16"/>
                      </a:moveTo>
                      <a:lnTo>
                        <a:pt x="149" y="0"/>
                      </a:lnTo>
                      <a:lnTo>
                        <a:pt x="107" y="21"/>
                      </a:lnTo>
                      <a:lnTo>
                        <a:pt x="81" y="97"/>
                      </a:lnTo>
                      <a:lnTo>
                        <a:pt x="107" y="218"/>
                      </a:lnTo>
                      <a:lnTo>
                        <a:pt x="149" y="282"/>
                      </a:lnTo>
                      <a:lnTo>
                        <a:pt x="193" y="395"/>
                      </a:lnTo>
                      <a:lnTo>
                        <a:pt x="217" y="451"/>
                      </a:lnTo>
                      <a:lnTo>
                        <a:pt x="217" y="524"/>
                      </a:lnTo>
                      <a:lnTo>
                        <a:pt x="158" y="596"/>
                      </a:lnTo>
                      <a:lnTo>
                        <a:pt x="78" y="674"/>
                      </a:lnTo>
                      <a:lnTo>
                        <a:pt x="29" y="715"/>
                      </a:lnTo>
                      <a:lnTo>
                        <a:pt x="0" y="747"/>
                      </a:lnTo>
                      <a:lnTo>
                        <a:pt x="0" y="782"/>
                      </a:lnTo>
                      <a:lnTo>
                        <a:pt x="32" y="787"/>
                      </a:lnTo>
                      <a:lnTo>
                        <a:pt x="110" y="804"/>
                      </a:lnTo>
                      <a:lnTo>
                        <a:pt x="223" y="852"/>
                      </a:lnTo>
                      <a:lnTo>
                        <a:pt x="256" y="886"/>
                      </a:lnTo>
                      <a:lnTo>
                        <a:pt x="300" y="895"/>
                      </a:lnTo>
                      <a:lnTo>
                        <a:pt x="352" y="854"/>
                      </a:lnTo>
                      <a:lnTo>
                        <a:pt x="320" y="836"/>
                      </a:lnTo>
                      <a:lnTo>
                        <a:pt x="197" y="798"/>
                      </a:lnTo>
                      <a:lnTo>
                        <a:pt x="117" y="779"/>
                      </a:lnTo>
                      <a:lnTo>
                        <a:pt x="58" y="757"/>
                      </a:lnTo>
                      <a:lnTo>
                        <a:pt x="58" y="749"/>
                      </a:lnTo>
                      <a:lnTo>
                        <a:pt x="68" y="731"/>
                      </a:lnTo>
                      <a:lnTo>
                        <a:pt x="107" y="693"/>
                      </a:lnTo>
                      <a:lnTo>
                        <a:pt x="217" y="613"/>
                      </a:lnTo>
                      <a:lnTo>
                        <a:pt x="281" y="545"/>
                      </a:lnTo>
                      <a:lnTo>
                        <a:pt x="294" y="497"/>
                      </a:lnTo>
                      <a:lnTo>
                        <a:pt x="284" y="427"/>
                      </a:lnTo>
                      <a:lnTo>
                        <a:pt x="256" y="370"/>
                      </a:lnTo>
                      <a:lnTo>
                        <a:pt x="217" y="290"/>
                      </a:lnTo>
                      <a:lnTo>
                        <a:pt x="203" y="207"/>
                      </a:lnTo>
                      <a:lnTo>
                        <a:pt x="203" y="126"/>
                      </a:lnTo>
                      <a:lnTo>
                        <a:pt x="203" y="53"/>
                      </a:lnTo>
                      <a:lnTo>
                        <a:pt x="193"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16"/>
                <p:cNvSpPr>
                  <a:spLocks/>
                </p:cNvSpPr>
                <p:nvPr/>
              </p:nvSpPr>
              <p:spPr bwMode="auto">
                <a:xfrm>
                  <a:off x="4341" y="3796"/>
                  <a:ext cx="96" cy="323"/>
                </a:xfrm>
                <a:custGeom>
                  <a:avLst/>
                  <a:gdLst>
                    <a:gd name="T0" fmla="*/ 147 w 288"/>
                    <a:gd name="T1" fmla="*/ 150 h 967"/>
                    <a:gd name="T2" fmla="*/ 183 w 288"/>
                    <a:gd name="T3" fmla="*/ 48 h 967"/>
                    <a:gd name="T4" fmla="*/ 224 w 288"/>
                    <a:gd name="T5" fmla="*/ 0 h 967"/>
                    <a:gd name="T6" fmla="*/ 253 w 288"/>
                    <a:gd name="T7" fmla="*/ 0 h 967"/>
                    <a:gd name="T8" fmla="*/ 288 w 288"/>
                    <a:gd name="T9" fmla="*/ 24 h 967"/>
                    <a:gd name="T10" fmla="*/ 278 w 288"/>
                    <a:gd name="T11" fmla="*/ 110 h 967"/>
                    <a:gd name="T12" fmla="*/ 249 w 288"/>
                    <a:gd name="T13" fmla="*/ 182 h 967"/>
                    <a:gd name="T14" fmla="*/ 185 w 288"/>
                    <a:gd name="T15" fmla="*/ 258 h 967"/>
                    <a:gd name="T16" fmla="*/ 128 w 288"/>
                    <a:gd name="T17" fmla="*/ 379 h 967"/>
                    <a:gd name="T18" fmla="*/ 96 w 288"/>
                    <a:gd name="T19" fmla="*/ 449 h 967"/>
                    <a:gd name="T20" fmla="*/ 79 w 288"/>
                    <a:gd name="T21" fmla="*/ 515 h 967"/>
                    <a:gd name="T22" fmla="*/ 89 w 288"/>
                    <a:gd name="T23" fmla="*/ 586 h 967"/>
                    <a:gd name="T24" fmla="*/ 115 w 288"/>
                    <a:gd name="T25" fmla="*/ 669 h 967"/>
                    <a:gd name="T26" fmla="*/ 137 w 288"/>
                    <a:gd name="T27" fmla="*/ 714 h 967"/>
                    <a:gd name="T28" fmla="*/ 157 w 288"/>
                    <a:gd name="T29" fmla="*/ 779 h 967"/>
                    <a:gd name="T30" fmla="*/ 154 w 288"/>
                    <a:gd name="T31" fmla="*/ 806 h 967"/>
                    <a:gd name="T32" fmla="*/ 108 w 288"/>
                    <a:gd name="T33" fmla="*/ 908 h 967"/>
                    <a:gd name="T34" fmla="*/ 96 w 288"/>
                    <a:gd name="T35" fmla="*/ 965 h 967"/>
                    <a:gd name="T36" fmla="*/ 57 w 288"/>
                    <a:gd name="T37" fmla="*/ 967 h 967"/>
                    <a:gd name="T38" fmla="*/ 9 w 288"/>
                    <a:gd name="T39" fmla="*/ 940 h 967"/>
                    <a:gd name="T40" fmla="*/ 3 w 288"/>
                    <a:gd name="T41" fmla="*/ 916 h 967"/>
                    <a:gd name="T42" fmla="*/ 23 w 288"/>
                    <a:gd name="T43" fmla="*/ 887 h 967"/>
                    <a:gd name="T44" fmla="*/ 77 w 288"/>
                    <a:gd name="T45" fmla="*/ 830 h 967"/>
                    <a:gd name="T46" fmla="*/ 108 w 288"/>
                    <a:gd name="T47" fmla="*/ 798 h 967"/>
                    <a:gd name="T48" fmla="*/ 115 w 288"/>
                    <a:gd name="T49" fmla="*/ 771 h 967"/>
                    <a:gd name="T50" fmla="*/ 96 w 288"/>
                    <a:gd name="T51" fmla="*/ 722 h 967"/>
                    <a:gd name="T52" fmla="*/ 60 w 288"/>
                    <a:gd name="T53" fmla="*/ 661 h 967"/>
                    <a:gd name="T54" fmla="*/ 28 w 288"/>
                    <a:gd name="T55" fmla="*/ 588 h 967"/>
                    <a:gd name="T56" fmla="*/ 9 w 288"/>
                    <a:gd name="T57" fmla="*/ 537 h 967"/>
                    <a:gd name="T58" fmla="*/ 0 w 288"/>
                    <a:gd name="T59" fmla="*/ 475 h 967"/>
                    <a:gd name="T60" fmla="*/ 28 w 288"/>
                    <a:gd name="T61" fmla="*/ 411 h 967"/>
                    <a:gd name="T62" fmla="*/ 70 w 288"/>
                    <a:gd name="T63" fmla="*/ 322 h 967"/>
                    <a:gd name="T64" fmla="*/ 128 w 288"/>
                    <a:gd name="T65" fmla="*/ 223 h 967"/>
                    <a:gd name="T66" fmla="*/ 147 w 288"/>
                    <a:gd name="T67" fmla="*/ 15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967">
                      <a:moveTo>
                        <a:pt x="147" y="150"/>
                      </a:moveTo>
                      <a:lnTo>
                        <a:pt x="183" y="48"/>
                      </a:lnTo>
                      <a:lnTo>
                        <a:pt x="224" y="0"/>
                      </a:lnTo>
                      <a:lnTo>
                        <a:pt x="253" y="0"/>
                      </a:lnTo>
                      <a:lnTo>
                        <a:pt x="288" y="24"/>
                      </a:lnTo>
                      <a:lnTo>
                        <a:pt x="278" y="110"/>
                      </a:lnTo>
                      <a:lnTo>
                        <a:pt x="249" y="182"/>
                      </a:lnTo>
                      <a:lnTo>
                        <a:pt x="185" y="258"/>
                      </a:lnTo>
                      <a:lnTo>
                        <a:pt x="128" y="379"/>
                      </a:lnTo>
                      <a:lnTo>
                        <a:pt x="96" y="449"/>
                      </a:lnTo>
                      <a:lnTo>
                        <a:pt x="79" y="515"/>
                      </a:lnTo>
                      <a:lnTo>
                        <a:pt x="89" y="586"/>
                      </a:lnTo>
                      <a:lnTo>
                        <a:pt x="115" y="669"/>
                      </a:lnTo>
                      <a:lnTo>
                        <a:pt x="137" y="714"/>
                      </a:lnTo>
                      <a:lnTo>
                        <a:pt x="157" y="779"/>
                      </a:lnTo>
                      <a:lnTo>
                        <a:pt x="154" y="806"/>
                      </a:lnTo>
                      <a:lnTo>
                        <a:pt x="108" y="908"/>
                      </a:lnTo>
                      <a:lnTo>
                        <a:pt x="96" y="965"/>
                      </a:lnTo>
                      <a:lnTo>
                        <a:pt x="57" y="967"/>
                      </a:lnTo>
                      <a:lnTo>
                        <a:pt x="9" y="940"/>
                      </a:lnTo>
                      <a:lnTo>
                        <a:pt x="3" y="916"/>
                      </a:lnTo>
                      <a:lnTo>
                        <a:pt x="23" y="887"/>
                      </a:lnTo>
                      <a:lnTo>
                        <a:pt x="77" y="830"/>
                      </a:lnTo>
                      <a:lnTo>
                        <a:pt x="108" y="798"/>
                      </a:lnTo>
                      <a:lnTo>
                        <a:pt x="115" y="771"/>
                      </a:lnTo>
                      <a:lnTo>
                        <a:pt x="96" y="722"/>
                      </a:lnTo>
                      <a:lnTo>
                        <a:pt x="60" y="661"/>
                      </a:lnTo>
                      <a:lnTo>
                        <a:pt x="28" y="588"/>
                      </a:lnTo>
                      <a:lnTo>
                        <a:pt x="9" y="537"/>
                      </a:lnTo>
                      <a:lnTo>
                        <a:pt x="0" y="475"/>
                      </a:lnTo>
                      <a:lnTo>
                        <a:pt x="28" y="411"/>
                      </a:lnTo>
                      <a:lnTo>
                        <a:pt x="70" y="322"/>
                      </a:lnTo>
                      <a:lnTo>
                        <a:pt x="128" y="223"/>
                      </a:lnTo>
                      <a:lnTo>
                        <a:pt x="147"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6" name="Group 24"/>
              <p:cNvGrpSpPr>
                <a:grpSpLocks/>
              </p:cNvGrpSpPr>
              <p:nvPr/>
            </p:nvGrpSpPr>
            <p:grpSpPr bwMode="auto">
              <a:xfrm>
                <a:off x="3762" y="3198"/>
                <a:ext cx="525" cy="917"/>
                <a:chOff x="3762" y="3198"/>
                <a:chExt cx="525" cy="917"/>
              </a:xfrm>
            </p:grpSpPr>
            <p:sp>
              <p:nvSpPr>
                <p:cNvPr id="37" name="Freeform 18"/>
                <p:cNvSpPr>
                  <a:spLocks/>
                </p:cNvSpPr>
                <p:nvPr/>
              </p:nvSpPr>
              <p:spPr bwMode="auto">
                <a:xfrm>
                  <a:off x="4015" y="3411"/>
                  <a:ext cx="105" cy="149"/>
                </a:xfrm>
                <a:custGeom>
                  <a:avLst/>
                  <a:gdLst>
                    <a:gd name="T0" fmla="*/ 3 w 315"/>
                    <a:gd name="T1" fmla="*/ 230 h 449"/>
                    <a:gd name="T2" fmla="*/ 13 w 315"/>
                    <a:gd name="T3" fmla="*/ 180 h 449"/>
                    <a:gd name="T4" fmla="*/ 42 w 315"/>
                    <a:gd name="T5" fmla="*/ 136 h 449"/>
                    <a:gd name="T6" fmla="*/ 81 w 315"/>
                    <a:gd name="T7" fmla="*/ 113 h 449"/>
                    <a:gd name="T8" fmla="*/ 120 w 315"/>
                    <a:gd name="T9" fmla="*/ 94 h 449"/>
                    <a:gd name="T10" fmla="*/ 130 w 315"/>
                    <a:gd name="T11" fmla="*/ 0 h 449"/>
                    <a:gd name="T12" fmla="*/ 166 w 315"/>
                    <a:gd name="T13" fmla="*/ 10 h 449"/>
                    <a:gd name="T14" fmla="*/ 159 w 315"/>
                    <a:gd name="T15" fmla="*/ 98 h 449"/>
                    <a:gd name="T16" fmla="*/ 198 w 315"/>
                    <a:gd name="T17" fmla="*/ 105 h 449"/>
                    <a:gd name="T18" fmla="*/ 256 w 315"/>
                    <a:gd name="T19" fmla="*/ 131 h 449"/>
                    <a:gd name="T20" fmla="*/ 301 w 315"/>
                    <a:gd name="T21" fmla="*/ 195 h 449"/>
                    <a:gd name="T22" fmla="*/ 315 w 315"/>
                    <a:gd name="T23" fmla="*/ 262 h 449"/>
                    <a:gd name="T24" fmla="*/ 305 w 315"/>
                    <a:gd name="T25" fmla="*/ 336 h 449"/>
                    <a:gd name="T26" fmla="*/ 282 w 315"/>
                    <a:gd name="T27" fmla="*/ 402 h 449"/>
                    <a:gd name="T28" fmla="*/ 227 w 315"/>
                    <a:gd name="T29" fmla="*/ 437 h 449"/>
                    <a:gd name="T30" fmla="*/ 169 w 315"/>
                    <a:gd name="T31" fmla="*/ 449 h 449"/>
                    <a:gd name="T32" fmla="*/ 91 w 315"/>
                    <a:gd name="T33" fmla="*/ 449 h 449"/>
                    <a:gd name="T34" fmla="*/ 42 w 315"/>
                    <a:gd name="T35" fmla="*/ 407 h 449"/>
                    <a:gd name="T36" fmla="*/ 3 w 315"/>
                    <a:gd name="T37" fmla="*/ 343 h 449"/>
                    <a:gd name="T38" fmla="*/ 0 w 315"/>
                    <a:gd name="T39" fmla="*/ 295 h 449"/>
                    <a:gd name="T40" fmla="*/ 0 w 315"/>
                    <a:gd name="T41" fmla="*/ 262 h 449"/>
                    <a:gd name="T42" fmla="*/ 3 w 315"/>
                    <a:gd name="T43" fmla="*/ 23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5" h="449">
                      <a:moveTo>
                        <a:pt x="3" y="230"/>
                      </a:moveTo>
                      <a:lnTo>
                        <a:pt x="13" y="180"/>
                      </a:lnTo>
                      <a:lnTo>
                        <a:pt x="42" y="136"/>
                      </a:lnTo>
                      <a:lnTo>
                        <a:pt x="81" y="113"/>
                      </a:lnTo>
                      <a:lnTo>
                        <a:pt x="120" y="94"/>
                      </a:lnTo>
                      <a:lnTo>
                        <a:pt x="130" y="0"/>
                      </a:lnTo>
                      <a:lnTo>
                        <a:pt x="166" y="10"/>
                      </a:lnTo>
                      <a:lnTo>
                        <a:pt x="159" y="98"/>
                      </a:lnTo>
                      <a:lnTo>
                        <a:pt x="198" y="105"/>
                      </a:lnTo>
                      <a:lnTo>
                        <a:pt x="256" y="131"/>
                      </a:lnTo>
                      <a:lnTo>
                        <a:pt x="301" y="195"/>
                      </a:lnTo>
                      <a:lnTo>
                        <a:pt x="315" y="262"/>
                      </a:lnTo>
                      <a:lnTo>
                        <a:pt x="305" y="336"/>
                      </a:lnTo>
                      <a:lnTo>
                        <a:pt x="282" y="402"/>
                      </a:lnTo>
                      <a:lnTo>
                        <a:pt x="227" y="437"/>
                      </a:lnTo>
                      <a:lnTo>
                        <a:pt x="169" y="449"/>
                      </a:lnTo>
                      <a:lnTo>
                        <a:pt x="91" y="449"/>
                      </a:lnTo>
                      <a:lnTo>
                        <a:pt x="42" y="407"/>
                      </a:lnTo>
                      <a:lnTo>
                        <a:pt x="3" y="343"/>
                      </a:lnTo>
                      <a:lnTo>
                        <a:pt x="0" y="295"/>
                      </a:lnTo>
                      <a:lnTo>
                        <a:pt x="0" y="262"/>
                      </a:lnTo>
                      <a:lnTo>
                        <a:pt x="3" y="2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19"/>
                <p:cNvSpPr>
                  <a:spLocks/>
                </p:cNvSpPr>
                <p:nvPr/>
              </p:nvSpPr>
              <p:spPr bwMode="auto">
                <a:xfrm>
                  <a:off x="4002" y="3569"/>
                  <a:ext cx="132" cy="274"/>
                </a:xfrm>
                <a:custGeom>
                  <a:avLst/>
                  <a:gdLst>
                    <a:gd name="T0" fmla="*/ 148 w 397"/>
                    <a:gd name="T1" fmla="*/ 13 h 821"/>
                    <a:gd name="T2" fmla="*/ 194 w 397"/>
                    <a:gd name="T3" fmla="*/ 0 h 821"/>
                    <a:gd name="T4" fmla="*/ 246 w 397"/>
                    <a:gd name="T5" fmla="*/ 8 h 821"/>
                    <a:gd name="T6" fmla="*/ 310 w 397"/>
                    <a:gd name="T7" fmla="*/ 53 h 821"/>
                    <a:gd name="T8" fmla="*/ 362 w 397"/>
                    <a:gd name="T9" fmla="*/ 145 h 821"/>
                    <a:gd name="T10" fmla="*/ 387 w 397"/>
                    <a:gd name="T11" fmla="*/ 233 h 821"/>
                    <a:gd name="T12" fmla="*/ 397 w 397"/>
                    <a:gd name="T13" fmla="*/ 338 h 821"/>
                    <a:gd name="T14" fmla="*/ 387 w 397"/>
                    <a:gd name="T15" fmla="*/ 450 h 821"/>
                    <a:gd name="T16" fmla="*/ 339 w 397"/>
                    <a:gd name="T17" fmla="*/ 595 h 821"/>
                    <a:gd name="T18" fmla="*/ 323 w 397"/>
                    <a:gd name="T19" fmla="*/ 604 h 821"/>
                    <a:gd name="T20" fmla="*/ 251 w 397"/>
                    <a:gd name="T21" fmla="*/ 724 h 821"/>
                    <a:gd name="T22" fmla="*/ 216 w 397"/>
                    <a:gd name="T23" fmla="*/ 794 h 821"/>
                    <a:gd name="T24" fmla="*/ 158 w 397"/>
                    <a:gd name="T25" fmla="*/ 818 h 821"/>
                    <a:gd name="T26" fmla="*/ 71 w 397"/>
                    <a:gd name="T27" fmla="*/ 821 h 821"/>
                    <a:gd name="T28" fmla="*/ 4 w 397"/>
                    <a:gd name="T29" fmla="*/ 794 h 821"/>
                    <a:gd name="T30" fmla="*/ 0 w 397"/>
                    <a:gd name="T31" fmla="*/ 740 h 821"/>
                    <a:gd name="T32" fmla="*/ 29 w 397"/>
                    <a:gd name="T33" fmla="*/ 668 h 821"/>
                    <a:gd name="T34" fmla="*/ 48 w 397"/>
                    <a:gd name="T35" fmla="*/ 625 h 821"/>
                    <a:gd name="T36" fmla="*/ 78 w 397"/>
                    <a:gd name="T37" fmla="*/ 577 h 821"/>
                    <a:gd name="T38" fmla="*/ 97 w 397"/>
                    <a:gd name="T39" fmla="*/ 528 h 821"/>
                    <a:gd name="T40" fmla="*/ 107 w 397"/>
                    <a:gd name="T41" fmla="*/ 450 h 821"/>
                    <a:gd name="T42" fmla="*/ 87 w 397"/>
                    <a:gd name="T43" fmla="*/ 362 h 821"/>
                    <a:gd name="T44" fmla="*/ 68 w 397"/>
                    <a:gd name="T45" fmla="*/ 289 h 821"/>
                    <a:gd name="T46" fmla="*/ 51 w 397"/>
                    <a:gd name="T47" fmla="*/ 233 h 821"/>
                    <a:gd name="T48" fmla="*/ 51 w 397"/>
                    <a:gd name="T49" fmla="*/ 142 h 821"/>
                    <a:gd name="T50" fmla="*/ 61 w 397"/>
                    <a:gd name="T51" fmla="*/ 102 h 821"/>
                    <a:gd name="T52" fmla="*/ 87 w 397"/>
                    <a:gd name="T53" fmla="*/ 48 h 821"/>
                    <a:gd name="T54" fmla="*/ 146 w 397"/>
                    <a:gd name="T55" fmla="*/ 13 h 821"/>
                    <a:gd name="T56" fmla="*/ 146 w 397"/>
                    <a:gd name="T57" fmla="*/ 16 h 821"/>
                    <a:gd name="T58" fmla="*/ 148 w 397"/>
                    <a:gd name="T59" fmla="*/ 13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7" h="821">
                      <a:moveTo>
                        <a:pt x="148" y="13"/>
                      </a:moveTo>
                      <a:lnTo>
                        <a:pt x="194" y="0"/>
                      </a:lnTo>
                      <a:lnTo>
                        <a:pt x="246" y="8"/>
                      </a:lnTo>
                      <a:lnTo>
                        <a:pt x="310" y="53"/>
                      </a:lnTo>
                      <a:lnTo>
                        <a:pt x="362" y="145"/>
                      </a:lnTo>
                      <a:lnTo>
                        <a:pt x="387" y="233"/>
                      </a:lnTo>
                      <a:lnTo>
                        <a:pt x="397" y="338"/>
                      </a:lnTo>
                      <a:lnTo>
                        <a:pt x="387" y="450"/>
                      </a:lnTo>
                      <a:lnTo>
                        <a:pt x="339" y="595"/>
                      </a:lnTo>
                      <a:lnTo>
                        <a:pt x="323" y="604"/>
                      </a:lnTo>
                      <a:lnTo>
                        <a:pt x="251" y="724"/>
                      </a:lnTo>
                      <a:lnTo>
                        <a:pt x="216" y="794"/>
                      </a:lnTo>
                      <a:lnTo>
                        <a:pt x="158" y="818"/>
                      </a:lnTo>
                      <a:lnTo>
                        <a:pt x="71" y="821"/>
                      </a:lnTo>
                      <a:lnTo>
                        <a:pt x="4" y="794"/>
                      </a:lnTo>
                      <a:lnTo>
                        <a:pt x="0" y="740"/>
                      </a:lnTo>
                      <a:lnTo>
                        <a:pt x="29" y="668"/>
                      </a:lnTo>
                      <a:lnTo>
                        <a:pt x="48" y="625"/>
                      </a:lnTo>
                      <a:lnTo>
                        <a:pt x="78" y="577"/>
                      </a:lnTo>
                      <a:lnTo>
                        <a:pt x="97" y="528"/>
                      </a:lnTo>
                      <a:lnTo>
                        <a:pt x="107" y="450"/>
                      </a:lnTo>
                      <a:lnTo>
                        <a:pt x="87" y="362"/>
                      </a:lnTo>
                      <a:lnTo>
                        <a:pt x="68" y="289"/>
                      </a:lnTo>
                      <a:lnTo>
                        <a:pt x="51" y="233"/>
                      </a:lnTo>
                      <a:lnTo>
                        <a:pt x="51" y="142"/>
                      </a:lnTo>
                      <a:lnTo>
                        <a:pt x="61" y="102"/>
                      </a:lnTo>
                      <a:lnTo>
                        <a:pt x="87" y="48"/>
                      </a:lnTo>
                      <a:lnTo>
                        <a:pt x="146" y="13"/>
                      </a:lnTo>
                      <a:lnTo>
                        <a:pt x="146" y="16"/>
                      </a:lnTo>
                      <a:lnTo>
                        <a:pt x="148"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20"/>
                <p:cNvSpPr>
                  <a:spLocks/>
                </p:cNvSpPr>
                <p:nvPr/>
              </p:nvSpPr>
              <p:spPr bwMode="auto">
                <a:xfrm>
                  <a:off x="3762" y="3310"/>
                  <a:ext cx="267" cy="328"/>
                </a:xfrm>
                <a:custGeom>
                  <a:avLst/>
                  <a:gdLst>
                    <a:gd name="T0" fmla="*/ 714 w 801"/>
                    <a:gd name="T1" fmla="*/ 830 h 982"/>
                    <a:gd name="T2" fmla="*/ 771 w 801"/>
                    <a:gd name="T3" fmla="*/ 863 h 982"/>
                    <a:gd name="T4" fmla="*/ 801 w 801"/>
                    <a:gd name="T5" fmla="*/ 904 h 982"/>
                    <a:gd name="T6" fmla="*/ 795 w 801"/>
                    <a:gd name="T7" fmla="*/ 949 h 982"/>
                    <a:gd name="T8" fmla="*/ 763 w 801"/>
                    <a:gd name="T9" fmla="*/ 982 h 982"/>
                    <a:gd name="T10" fmla="*/ 727 w 801"/>
                    <a:gd name="T11" fmla="*/ 976 h 982"/>
                    <a:gd name="T12" fmla="*/ 649 w 801"/>
                    <a:gd name="T13" fmla="*/ 919 h 982"/>
                    <a:gd name="T14" fmla="*/ 529 w 801"/>
                    <a:gd name="T15" fmla="*/ 804 h 982"/>
                    <a:gd name="T16" fmla="*/ 422 w 801"/>
                    <a:gd name="T17" fmla="*/ 686 h 982"/>
                    <a:gd name="T18" fmla="*/ 339 w 801"/>
                    <a:gd name="T19" fmla="*/ 574 h 982"/>
                    <a:gd name="T20" fmla="*/ 271 w 801"/>
                    <a:gd name="T21" fmla="*/ 466 h 982"/>
                    <a:gd name="T22" fmla="*/ 222 w 801"/>
                    <a:gd name="T23" fmla="*/ 356 h 982"/>
                    <a:gd name="T24" fmla="*/ 190 w 801"/>
                    <a:gd name="T25" fmla="*/ 251 h 982"/>
                    <a:gd name="T26" fmla="*/ 180 w 801"/>
                    <a:gd name="T27" fmla="*/ 203 h 982"/>
                    <a:gd name="T28" fmla="*/ 97 w 801"/>
                    <a:gd name="T29" fmla="*/ 168 h 982"/>
                    <a:gd name="T30" fmla="*/ 0 w 801"/>
                    <a:gd name="T31" fmla="*/ 154 h 982"/>
                    <a:gd name="T32" fmla="*/ 6 w 801"/>
                    <a:gd name="T33" fmla="*/ 137 h 982"/>
                    <a:gd name="T34" fmla="*/ 97 w 801"/>
                    <a:gd name="T35" fmla="*/ 139 h 982"/>
                    <a:gd name="T36" fmla="*/ 136 w 801"/>
                    <a:gd name="T37" fmla="*/ 139 h 982"/>
                    <a:gd name="T38" fmla="*/ 97 w 801"/>
                    <a:gd name="T39" fmla="*/ 107 h 982"/>
                    <a:gd name="T40" fmla="*/ 54 w 801"/>
                    <a:gd name="T41" fmla="*/ 74 h 982"/>
                    <a:gd name="T42" fmla="*/ 29 w 801"/>
                    <a:gd name="T43" fmla="*/ 63 h 982"/>
                    <a:gd name="T44" fmla="*/ 48 w 801"/>
                    <a:gd name="T45" fmla="*/ 42 h 982"/>
                    <a:gd name="T46" fmla="*/ 83 w 801"/>
                    <a:gd name="T47" fmla="*/ 74 h 982"/>
                    <a:gd name="T48" fmla="*/ 161 w 801"/>
                    <a:gd name="T49" fmla="*/ 99 h 982"/>
                    <a:gd name="T50" fmla="*/ 161 w 801"/>
                    <a:gd name="T51" fmla="*/ 55 h 982"/>
                    <a:gd name="T52" fmla="*/ 141 w 801"/>
                    <a:gd name="T53" fmla="*/ 15 h 982"/>
                    <a:gd name="T54" fmla="*/ 141 w 801"/>
                    <a:gd name="T55" fmla="*/ 0 h 982"/>
                    <a:gd name="T56" fmla="*/ 161 w 801"/>
                    <a:gd name="T57" fmla="*/ 0 h 982"/>
                    <a:gd name="T58" fmla="*/ 193 w 801"/>
                    <a:gd name="T59" fmla="*/ 55 h 982"/>
                    <a:gd name="T60" fmla="*/ 222 w 801"/>
                    <a:gd name="T61" fmla="*/ 99 h 982"/>
                    <a:gd name="T62" fmla="*/ 251 w 801"/>
                    <a:gd name="T63" fmla="*/ 55 h 982"/>
                    <a:gd name="T64" fmla="*/ 258 w 801"/>
                    <a:gd name="T65" fmla="*/ 2 h 982"/>
                    <a:gd name="T66" fmla="*/ 287 w 801"/>
                    <a:gd name="T67" fmla="*/ 2 h 982"/>
                    <a:gd name="T68" fmla="*/ 278 w 801"/>
                    <a:gd name="T69" fmla="*/ 99 h 982"/>
                    <a:gd name="T70" fmla="*/ 222 w 801"/>
                    <a:gd name="T71" fmla="*/ 177 h 982"/>
                    <a:gd name="T72" fmla="*/ 232 w 801"/>
                    <a:gd name="T73" fmla="*/ 276 h 982"/>
                    <a:gd name="T74" fmla="*/ 280 w 801"/>
                    <a:gd name="T75" fmla="*/ 386 h 982"/>
                    <a:gd name="T76" fmla="*/ 355 w 801"/>
                    <a:gd name="T77" fmla="*/ 492 h 982"/>
                    <a:gd name="T78" fmla="*/ 452 w 801"/>
                    <a:gd name="T79" fmla="*/ 619 h 982"/>
                    <a:gd name="T80" fmla="*/ 542 w 801"/>
                    <a:gd name="T81" fmla="*/ 716 h 982"/>
                    <a:gd name="T82" fmla="*/ 646 w 801"/>
                    <a:gd name="T83" fmla="*/ 796 h 982"/>
                    <a:gd name="T84" fmla="*/ 714 w 801"/>
                    <a:gd name="T85" fmla="*/ 83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01" h="982">
                      <a:moveTo>
                        <a:pt x="714" y="830"/>
                      </a:moveTo>
                      <a:lnTo>
                        <a:pt x="771" y="863"/>
                      </a:lnTo>
                      <a:lnTo>
                        <a:pt x="801" y="904"/>
                      </a:lnTo>
                      <a:lnTo>
                        <a:pt x="795" y="949"/>
                      </a:lnTo>
                      <a:lnTo>
                        <a:pt x="763" y="982"/>
                      </a:lnTo>
                      <a:lnTo>
                        <a:pt x="727" y="976"/>
                      </a:lnTo>
                      <a:lnTo>
                        <a:pt x="649" y="919"/>
                      </a:lnTo>
                      <a:lnTo>
                        <a:pt x="529" y="804"/>
                      </a:lnTo>
                      <a:lnTo>
                        <a:pt x="422" y="686"/>
                      </a:lnTo>
                      <a:lnTo>
                        <a:pt x="339" y="574"/>
                      </a:lnTo>
                      <a:lnTo>
                        <a:pt x="271" y="466"/>
                      </a:lnTo>
                      <a:lnTo>
                        <a:pt x="222" y="356"/>
                      </a:lnTo>
                      <a:lnTo>
                        <a:pt x="190" y="251"/>
                      </a:lnTo>
                      <a:lnTo>
                        <a:pt x="180" y="203"/>
                      </a:lnTo>
                      <a:lnTo>
                        <a:pt x="97" y="168"/>
                      </a:lnTo>
                      <a:lnTo>
                        <a:pt x="0" y="154"/>
                      </a:lnTo>
                      <a:lnTo>
                        <a:pt x="6" y="137"/>
                      </a:lnTo>
                      <a:lnTo>
                        <a:pt x="97" y="139"/>
                      </a:lnTo>
                      <a:lnTo>
                        <a:pt x="136" y="139"/>
                      </a:lnTo>
                      <a:lnTo>
                        <a:pt x="97" y="107"/>
                      </a:lnTo>
                      <a:lnTo>
                        <a:pt x="54" y="74"/>
                      </a:lnTo>
                      <a:lnTo>
                        <a:pt x="29" y="63"/>
                      </a:lnTo>
                      <a:lnTo>
                        <a:pt x="48" y="42"/>
                      </a:lnTo>
                      <a:lnTo>
                        <a:pt x="83" y="74"/>
                      </a:lnTo>
                      <a:lnTo>
                        <a:pt x="161" y="99"/>
                      </a:lnTo>
                      <a:lnTo>
                        <a:pt x="161" y="55"/>
                      </a:lnTo>
                      <a:lnTo>
                        <a:pt x="141" y="15"/>
                      </a:lnTo>
                      <a:lnTo>
                        <a:pt x="141" y="0"/>
                      </a:lnTo>
                      <a:lnTo>
                        <a:pt x="161" y="0"/>
                      </a:lnTo>
                      <a:lnTo>
                        <a:pt x="193" y="55"/>
                      </a:lnTo>
                      <a:lnTo>
                        <a:pt x="222" y="99"/>
                      </a:lnTo>
                      <a:lnTo>
                        <a:pt x="251" y="55"/>
                      </a:lnTo>
                      <a:lnTo>
                        <a:pt x="258" y="2"/>
                      </a:lnTo>
                      <a:lnTo>
                        <a:pt x="287" y="2"/>
                      </a:lnTo>
                      <a:lnTo>
                        <a:pt x="278" y="99"/>
                      </a:lnTo>
                      <a:lnTo>
                        <a:pt x="222" y="177"/>
                      </a:lnTo>
                      <a:lnTo>
                        <a:pt x="232" y="276"/>
                      </a:lnTo>
                      <a:lnTo>
                        <a:pt x="280" y="386"/>
                      </a:lnTo>
                      <a:lnTo>
                        <a:pt x="355" y="492"/>
                      </a:lnTo>
                      <a:lnTo>
                        <a:pt x="452" y="619"/>
                      </a:lnTo>
                      <a:lnTo>
                        <a:pt x="542" y="716"/>
                      </a:lnTo>
                      <a:lnTo>
                        <a:pt x="646" y="796"/>
                      </a:lnTo>
                      <a:lnTo>
                        <a:pt x="714" y="8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21"/>
                <p:cNvSpPr>
                  <a:spLocks/>
                </p:cNvSpPr>
                <p:nvPr/>
              </p:nvSpPr>
              <p:spPr bwMode="auto">
                <a:xfrm>
                  <a:off x="4090" y="3198"/>
                  <a:ext cx="197" cy="424"/>
                </a:xfrm>
                <a:custGeom>
                  <a:avLst/>
                  <a:gdLst>
                    <a:gd name="T0" fmla="*/ 28 w 592"/>
                    <a:gd name="T1" fmla="*/ 1176 h 1271"/>
                    <a:gd name="T2" fmla="*/ 87 w 592"/>
                    <a:gd name="T3" fmla="*/ 1101 h 1271"/>
                    <a:gd name="T4" fmla="*/ 181 w 592"/>
                    <a:gd name="T5" fmla="*/ 981 h 1271"/>
                    <a:gd name="T6" fmla="*/ 223 w 592"/>
                    <a:gd name="T7" fmla="*/ 867 h 1271"/>
                    <a:gd name="T8" fmla="*/ 277 w 592"/>
                    <a:gd name="T9" fmla="*/ 682 h 1271"/>
                    <a:gd name="T10" fmla="*/ 326 w 592"/>
                    <a:gd name="T11" fmla="*/ 522 h 1271"/>
                    <a:gd name="T12" fmla="*/ 346 w 592"/>
                    <a:gd name="T13" fmla="*/ 384 h 1271"/>
                    <a:gd name="T14" fmla="*/ 379 w 592"/>
                    <a:gd name="T15" fmla="*/ 226 h 1271"/>
                    <a:gd name="T16" fmla="*/ 369 w 592"/>
                    <a:gd name="T17" fmla="*/ 161 h 1271"/>
                    <a:gd name="T18" fmla="*/ 311 w 592"/>
                    <a:gd name="T19" fmla="*/ 110 h 1271"/>
                    <a:gd name="T20" fmla="*/ 277 w 592"/>
                    <a:gd name="T21" fmla="*/ 56 h 1271"/>
                    <a:gd name="T22" fmla="*/ 301 w 592"/>
                    <a:gd name="T23" fmla="*/ 32 h 1271"/>
                    <a:gd name="T24" fmla="*/ 326 w 592"/>
                    <a:gd name="T25" fmla="*/ 78 h 1271"/>
                    <a:gd name="T26" fmla="*/ 369 w 592"/>
                    <a:gd name="T27" fmla="*/ 102 h 1271"/>
                    <a:gd name="T28" fmla="*/ 369 w 592"/>
                    <a:gd name="T29" fmla="*/ 65 h 1271"/>
                    <a:gd name="T30" fmla="*/ 369 w 592"/>
                    <a:gd name="T31" fmla="*/ 0 h 1271"/>
                    <a:gd name="T32" fmla="*/ 388 w 592"/>
                    <a:gd name="T33" fmla="*/ 0 h 1271"/>
                    <a:gd name="T34" fmla="*/ 404 w 592"/>
                    <a:gd name="T35" fmla="*/ 65 h 1271"/>
                    <a:gd name="T36" fmla="*/ 418 w 592"/>
                    <a:gd name="T37" fmla="*/ 97 h 1271"/>
                    <a:gd name="T38" fmla="*/ 465 w 592"/>
                    <a:gd name="T39" fmla="*/ 48 h 1271"/>
                    <a:gd name="T40" fmla="*/ 485 w 592"/>
                    <a:gd name="T41" fmla="*/ 0 h 1271"/>
                    <a:gd name="T42" fmla="*/ 514 w 592"/>
                    <a:gd name="T43" fmla="*/ 21 h 1271"/>
                    <a:gd name="T44" fmla="*/ 485 w 592"/>
                    <a:gd name="T45" fmla="*/ 72 h 1271"/>
                    <a:gd name="T46" fmla="*/ 456 w 592"/>
                    <a:gd name="T47" fmla="*/ 120 h 1271"/>
                    <a:gd name="T48" fmla="*/ 540 w 592"/>
                    <a:gd name="T49" fmla="*/ 105 h 1271"/>
                    <a:gd name="T50" fmla="*/ 582 w 592"/>
                    <a:gd name="T51" fmla="*/ 80 h 1271"/>
                    <a:gd name="T52" fmla="*/ 592 w 592"/>
                    <a:gd name="T53" fmla="*/ 97 h 1271"/>
                    <a:gd name="T54" fmla="*/ 550 w 592"/>
                    <a:gd name="T55" fmla="*/ 126 h 1271"/>
                    <a:gd name="T56" fmla="*/ 501 w 592"/>
                    <a:gd name="T57" fmla="*/ 142 h 1271"/>
                    <a:gd name="T58" fmla="*/ 453 w 592"/>
                    <a:gd name="T59" fmla="*/ 177 h 1271"/>
                    <a:gd name="T60" fmla="*/ 424 w 592"/>
                    <a:gd name="T61" fmla="*/ 239 h 1271"/>
                    <a:gd name="T62" fmla="*/ 394 w 592"/>
                    <a:gd name="T63" fmla="*/ 346 h 1271"/>
                    <a:gd name="T64" fmla="*/ 365 w 592"/>
                    <a:gd name="T65" fmla="*/ 516 h 1271"/>
                    <a:gd name="T66" fmla="*/ 336 w 592"/>
                    <a:gd name="T67" fmla="*/ 653 h 1271"/>
                    <a:gd name="T68" fmla="*/ 301 w 592"/>
                    <a:gd name="T69" fmla="*/ 782 h 1271"/>
                    <a:gd name="T70" fmla="*/ 259 w 592"/>
                    <a:gd name="T71" fmla="*/ 924 h 1271"/>
                    <a:gd name="T72" fmla="*/ 210 w 592"/>
                    <a:gd name="T73" fmla="*/ 1053 h 1271"/>
                    <a:gd name="T74" fmla="*/ 142 w 592"/>
                    <a:gd name="T75" fmla="*/ 1161 h 1271"/>
                    <a:gd name="T76" fmla="*/ 74 w 592"/>
                    <a:gd name="T77" fmla="*/ 1239 h 1271"/>
                    <a:gd name="T78" fmla="*/ 25 w 592"/>
                    <a:gd name="T79" fmla="*/ 1271 h 1271"/>
                    <a:gd name="T80" fmla="*/ 6 w 592"/>
                    <a:gd name="T81" fmla="*/ 1254 h 1271"/>
                    <a:gd name="T82" fmla="*/ 0 w 592"/>
                    <a:gd name="T83" fmla="*/ 1222 h 1271"/>
                    <a:gd name="T84" fmla="*/ 28 w 592"/>
                    <a:gd name="T85" fmla="*/ 1176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2" h="1271">
                      <a:moveTo>
                        <a:pt x="28" y="1176"/>
                      </a:moveTo>
                      <a:lnTo>
                        <a:pt x="87" y="1101"/>
                      </a:lnTo>
                      <a:lnTo>
                        <a:pt x="181" y="981"/>
                      </a:lnTo>
                      <a:lnTo>
                        <a:pt x="223" y="867"/>
                      </a:lnTo>
                      <a:lnTo>
                        <a:pt x="277" y="682"/>
                      </a:lnTo>
                      <a:lnTo>
                        <a:pt x="326" y="522"/>
                      </a:lnTo>
                      <a:lnTo>
                        <a:pt x="346" y="384"/>
                      </a:lnTo>
                      <a:lnTo>
                        <a:pt x="379" y="226"/>
                      </a:lnTo>
                      <a:lnTo>
                        <a:pt x="369" y="161"/>
                      </a:lnTo>
                      <a:lnTo>
                        <a:pt x="311" y="110"/>
                      </a:lnTo>
                      <a:lnTo>
                        <a:pt x="277" y="56"/>
                      </a:lnTo>
                      <a:lnTo>
                        <a:pt x="301" y="32"/>
                      </a:lnTo>
                      <a:lnTo>
                        <a:pt x="326" y="78"/>
                      </a:lnTo>
                      <a:lnTo>
                        <a:pt x="369" y="102"/>
                      </a:lnTo>
                      <a:lnTo>
                        <a:pt x="369" y="65"/>
                      </a:lnTo>
                      <a:lnTo>
                        <a:pt x="369" y="0"/>
                      </a:lnTo>
                      <a:lnTo>
                        <a:pt x="388" y="0"/>
                      </a:lnTo>
                      <a:lnTo>
                        <a:pt x="404" y="65"/>
                      </a:lnTo>
                      <a:lnTo>
                        <a:pt x="418" y="97"/>
                      </a:lnTo>
                      <a:lnTo>
                        <a:pt x="465" y="48"/>
                      </a:lnTo>
                      <a:lnTo>
                        <a:pt x="485" y="0"/>
                      </a:lnTo>
                      <a:lnTo>
                        <a:pt x="514" y="21"/>
                      </a:lnTo>
                      <a:lnTo>
                        <a:pt x="485" y="72"/>
                      </a:lnTo>
                      <a:lnTo>
                        <a:pt x="456" y="120"/>
                      </a:lnTo>
                      <a:lnTo>
                        <a:pt x="540" y="105"/>
                      </a:lnTo>
                      <a:lnTo>
                        <a:pt x="582" y="80"/>
                      </a:lnTo>
                      <a:lnTo>
                        <a:pt x="592" y="97"/>
                      </a:lnTo>
                      <a:lnTo>
                        <a:pt x="550" y="126"/>
                      </a:lnTo>
                      <a:lnTo>
                        <a:pt x="501" y="142"/>
                      </a:lnTo>
                      <a:lnTo>
                        <a:pt x="453" y="177"/>
                      </a:lnTo>
                      <a:lnTo>
                        <a:pt x="424" y="239"/>
                      </a:lnTo>
                      <a:lnTo>
                        <a:pt x="394" y="346"/>
                      </a:lnTo>
                      <a:lnTo>
                        <a:pt x="365" y="516"/>
                      </a:lnTo>
                      <a:lnTo>
                        <a:pt x="336" y="653"/>
                      </a:lnTo>
                      <a:lnTo>
                        <a:pt x="301" y="782"/>
                      </a:lnTo>
                      <a:lnTo>
                        <a:pt x="259" y="924"/>
                      </a:lnTo>
                      <a:lnTo>
                        <a:pt x="210" y="1053"/>
                      </a:lnTo>
                      <a:lnTo>
                        <a:pt x="142" y="1161"/>
                      </a:lnTo>
                      <a:lnTo>
                        <a:pt x="74" y="1239"/>
                      </a:lnTo>
                      <a:lnTo>
                        <a:pt x="25" y="1271"/>
                      </a:lnTo>
                      <a:lnTo>
                        <a:pt x="6" y="1254"/>
                      </a:lnTo>
                      <a:lnTo>
                        <a:pt x="0" y="1222"/>
                      </a:lnTo>
                      <a:lnTo>
                        <a:pt x="28" y="11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22"/>
                <p:cNvSpPr>
                  <a:spLocks/>
                </p:cNvSpPr>
                <p:nvPr/>
              </p:nvSpPr>
              <p:spPr bwMode="auto">
                <a:xfrm>
                  <a:off x="3879" y="3805"/>
                  <a:ext cx="158" cy="310"/>
                </a:xfrm>
                <a:custGeom>
                  <a:avLst/>
                  <a:gdLst>
                    <a:gd name="T0" fmla="*/ 297 w 473"/>
                    <a:gd name="T1" fmla="*/ 135 h 930"/>
                    <a:gd name="T2" fmla="*/ 339 w 473"/>
                    <a:gd name="T3" fmla="*/ 78 h 930"/>
                    <a:gd name="T4" fmla="*/ 404 w 473"/>
                    <a:gd name="T5" fmla="*/ 0 h 930"/>
                    <a:gd name="T6" fmla="*/ 466 w 473"/>
                    <a:gd name="T7" fmla="*/ 8 h 930"/>
                    <a:gd name="T8" fmla="*/ 473 w 473"/>
                    <a:gd name="T9" fmla="*/ 70 h 930"/>
                    <a:gd name="T10" fmla="*/ 453 w 473"/>
                    <a:gd name="T11" fmla="*/ 105 h 930"/>
                    <a:gd name="T12" fmla="*/ 414 w 473"/>
                    <a:gd name="T13" fmla="*/ 145 h 930"/>
                    <a:gd name="T14" fmla="*/ 336 w 473"/>
                    <a:gd name="T15" fmla="*/ 202 h 930"/>
                    <a:gd name="T16" fmla="*/ 278 w 473"/>
                    <a:gd name="T17" fmla="*/ 257 h 930"/>
                    <a:gd name="T18" fmla="*/ 249 w 473"/>
                    <a:gd name="T19" fmla="*/ 306 h 930"/>
                    <a:gd name="T20" fmla="*/ 219 w 473"/>
                    <a:gd name="T21" fmla="*/ 367 h 930"/>
                    <a:gd name="T22" fmla="*/ 229 w 473"/>
                    <a:gd name="T23" fmla="*/ 448 h 930"/>
                    <a:gd name="T24" fmla="*/ 282 w 473"/>
                    <a:gd name="T25" fmla="*/ 498 h 930"/>
                    <a:gd name="T26" fmla="*/ 320 w 473"/>
                    <a:gd name="T27" fmla="*/ 576 h 930"/>
                    <a:gd name="T28" fmla="*/ 336 w 473"/>
                    <a:gd name="T29" fmla="*/ 660 h 930"/>
                    <a:gd name="T30" fmla="*/ 346 w 473"/>
                    <a:gd name="T31" fmla="*/ 761 h 930"/>
                    <a:gd name="T32" fmla="*/ 329 w 473"/>
                    <a:gd name="T33" fmla="*/ 858 h 930"/>
                    <a:gd name="T34" fmla="*/ 282 w 473"/>
                    <a:gd name="T35" fmla="*/ 882 h 930"/>
                    <a:gd name="T36" fmla="*/ 229 w 473"/>
                    <a:gd name="T37" fmla="*/ 874 h 930"/>
                    <a:gd name="T38" fmla="*/ 152 w 473"/>
                    <a:gd name="T39" fmla="*/ 890 h 930"/>
                    <a:gd name="T40" fmla="*/ 74 w 473"/>
                    <a:gd name="T41" fmla="*/ 930 h 930"/>
                    <a:gd name="T42" fmla="*/ 36 w 473"/>
                    <a:gd name="T43" fmla="*/ 922 h 930"/>
                    <a:gd name="T44" fmla="*/ 0 w 473"/>
                    <a:gd name="T45" fmla="*/ 890 h 930"/>
                    <a:gd name="T46" fmla="*/ 16 w 473"/>
                    <a:gd name="T47" fmla="*/ 874 h 930"/>
                    <a:gd name="T48" fmla="*/ 58 w 473"/>
                    <a:gd name="T49" fmla="*/ 861 h 930"/>
                    <a:gd name="T50" fmla="*/ 155 w 473"/>
                    <a:gd name="T51" fmla="*/ 842 h 930"/>
                    <a:gd name="T52" fmla="*/ 243 w 473"/>
                    <a:gd name="T53" fmla="*/ 842 h 930"/>
                    <a:gd name="T54" fmla="*/ 272 w 473"/>
                    <a:gd name="T55" fmla="*/ 842 h 930"/>
                    <a:gd name="T56" fmla="*/ 290 w 473"/>
                    <a:gd name="T57" fmla="*/ 818 h 930"/>
                    <a:gd name="T58" fmla="*/ 300 w 473"/>
                    <a:gd name="T59" fmla="*/ 770 h 930"/>
                    <a:gd name="T60" fmla="*/ 288 w 473"/>
                    <a:gd name="T61" fmla="*/ 673 h 930"/>
                    <a:gd name="T62" fmla="*/ 258 w 473"/>
                    <a:gd name="T63" fmla="*/ 580 h 930"/>
                    <a:gd name="T64" fmla="*/ 214 w 473"/>
                    <a:gd name="T65" fmla="*/ 528 h 930"/>
                    <a:gd name="T66" fmla="*/ 172 w 473"/>
                    <a:gd name="T67" fmla="*/ 480 h 930"/>
                    <a:gd name="T68" fmla="*/ 145 w 473"/>
                    <a:gd name="T69" fmla="*/ 411 h 930"/>
                    <a:gd name="T70" fmla="*/ 152 w 473"/>
                    <a:gd name="T71" fmla="*/ 338 h 930"/>
                    <a:gd name="T72" fmla="*/ 184 w 473"/>
                    <a:gd name="T73" fmla="*/ 266 h 930"/>
                    <a:gd name="T74" fmla="*/ 239 w 473"/>
                    <a:gd name="T75" fmla="*/ 202 h 930"/>
                    <a:gd name="T76" fmla="*/ 297 w 473"/>
                    <a:gd name="T77" fmla="*/ 135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3" h="930">
                      <a:moveTo>
                        <a:pt x="297" y="135"/>
                      </a:moveTo>
                      <a:lnTo>
                        <a:pt x="339" y="78"/>
                      </a:lnTo>
                      <a:lnTo>
                        <a:pt x="404" y="0"/>
                      </a:lnTo>
                      <a:lnTo>
                        <a:pt x="466" y="8"/>
                      </a:lnTo>
                      <a:lnTo>
                        <a:pt x="473" y="70"/>
                      </a:lnTo>
                      <a:lnTo>
                        <a:pt x="453" y="105"/>
                      </a:lnTo>
                      <a:lnTo>
                        <a:pt x="414" y="145"/>
                      </a:lnTo>
                      <a:lnTo>
                        <a:pt x="336" y="202"/>
                      </a:lnTo>
                      <a:lnTo>
                        <a:pt x="278" y="257"/>
                      </a:lnTo>
                      <a:lnTo>
                        <a:pt x="249" y="306"/>
                      </a:lnTo>
                      <a:lnTo>
                        <a:pt x="219" y="367"/>
                      </a:lnTo>
                      <a:lnTo>
                        <a:pt x="229" y="448"/>
                      </a:lnTo>
                      <a:lnTo>
                        <a:pt x="282" y="498"/>
                      </a:lnTo>
                      <a:lnTo>
                        <a:pt x="320" y="576"/>
                      </a:lnTo>
                      <a:lnTo>
                        <a:pt x="336" y="660"/>
                      </a:lnTo>
                      <a:lnTo>
                        <a:pt x="346" y="761"/>
                      </a:lnTo>
                      <a:lnTo>
                        <a:pt x="329" y="858"/>
                      </a:lnTo>
                      <a:lnTo>
                        <a:pt x="282" y="882"/>
                      </a:lnTo>
                      <a:lnTo>
                        <a:pt x="229" y="874"/>
                      </a:lnTo>
                      <a:lnTo>
                        <a:pt x="152" y="890"/>
                      </a:lnTo>
                      <a:lnTo>
                        <a:pt x="74" y="930"/>
                      </a:lnTo>
                      <a:lnTo>
                        <a:pt x="36" y="922"/>
                      </a:lnTo>
                      <a:lnTo>
                        <a:pt x="0" y="890"/>
                      </a:lnTo>
                      <a:lnTo>
                        <a:pt x="16" y="874"/>
                      </a:lnTo>
                      <a:lnTo>
                        <a:pt x="58" y="861"/>
                      </a:lnTo>
                      <a:lnTo>
                        <a:pt x="155" y="842"/>
                      </a:lnTo>
                      <a:lnTo>
                        <a:pt x="243" y="842"/>
                      </a:lnTo>
                      <a:lnTo>
                        <a:pt x="272" y="842"/>
                      </a:lnTo>
                      <a:lnTo>
                        <a:pt x="290" y="818"/>
                      </a:lnTo>
                      <a:lnTo>
                        <a:pt x="300" y="770"/>
                      </a:lnTo>
                      <a:lnTo>
                        <a:pt x="288" y="673"/>
                      </a:lnTo>
                      <a:lnTo>
                        <a:pt x="258" y="580"/>
                      </a:lnTo>
                      <a:lnTo>
                        <a:pt x="214" y="528"/>
                      </a:lnTo>
                      <a:lnTo>
                        <a:pt x="172" y="480"/>
                      </a:lnTo>
                      <a:lnTo>
                        <a:pt x="145" y="411"/>
                      </a:lnTo>
                      <a:lnTo>
                        <a:pt x="152" y="338"/>
                      </a:lnTo>
                      <a:lnTo>
                        <a:pt x="184" y="266"/>
                      </a:lnTo>
                      <a:lnTo>
                        <a:pt x="239" y="202"/>
                      </a:lnTo>
                      <a:lnTo>
                        <a:pt x="297"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23"/>
                <p:cNvSpPr>
                  <a:spLocks/>
                </p:cNvSpPr>
                <p:nvPr/>
              </p:nvSpPr>
              <p:spPr bwMode="auto">
                <a:xfrm>
                  <a:off x="4032" y="3812"/>
                  <a:ext cx="135" cy="303"/>
                </a:xfrm>
                <a:custGeom>
                  <a:avLst/>
                  <a:gdLst>
                    <a:gd name="T0" fmla="*/ 166 w 405"/>
                    <a:gd name="T1" fmla="*/ 145 h 908"/>
                    <a:gd name="T2" fmla="*/ 75 w 405"/>
                    <a:gd name="T3" fmla="*/ 111 h 908"/>
                    <a:gd name="T4" fmla="*/ 20 w 405"/>
                    <a:gd name="T5" fmla="*/ 81 h 908"/>
                    <a:gd name="T6" fmla="*/ 0 w 405"/>
                    <a:gd name="T7" fmla="*/ 38 h 908"/>
                    <a:gd name="T8" fmla="*/ 30 w 405"/>
                    <a:gd name="T9" fmla="*/ 8 h 908"/>
                    <a:gd name="T10" fmla="*/ 95 w 405"/>
                    <a:gd name="T11" fmla="*/ 0 h 908"/>
                    <a:gd name="T12" fmla="*/ 144 w 405"/>
                    <a:gd name="T13" fmla="*/ 14 h 908"/>
                    <a:gd name="T14" fmla="*/ 240 w 405"/>
                    <a:gd name="T15" fmla="*/ 94 h 908"/>
                    <a:gd name="T16" fmla="*/ 328 w 405"/>
                    <a:gd name="T17" fmla="*/ 158 h 908"/>
                    <a:gd name="T18" fmla="*/ 376 w 405"/>
                    <a:gd name="T19" fmla="*/ 232 h 908"/>
                    <a:gd name="T20" fmla="*/ 389 w 405"/>
                    <a:gd name="T21" fmla="*/ 287 h 908"/>
                    <a:gd name="T22" fmla="*/ 405 w 405"/>
                    <a:gd name="T23" fmla="*/ 355 h 908"/>
                    <a:gd name="T24" fmla="*/ 396 w 405"/>
                    <a:gd name="T25" fmla="*/ 433 h 908"/>
                    <a:gd name="T26" fmla="*/ 328 w 405"/>
                    <a:gd name="T27" fmla="*/ 524 h 908"/>
                    <a:gd name="T28" fmla="*/ 269 w 405"/>
                    <a:gd name="T29" fmla="*/ 589 h 908"/>
                    <a:gd name="T30" fmla="*/ 215 w 405"/>
                    <a:gd name="T31" fmla="*/ 666 h 908"/>
                    <a:gd name="T32" fmla="*/ 173 w 405"/>
                    <a:gd name="T33" fmla="*/ 707 h 908"/>
                    <a:gd name="T34" fmla="*/ 137 w 405"/>
                    <a:gd name="T35" fmla="*/ 747 h 908"/>
                    <a:gd name="T36" fmla="*/ 137 w 405"/>
                    <a:gd name="T37" fmla="*/ 771 h 908"/>
                    <a:gd name="T38" fmla="*/ 173 w 405"/>
                    <a:gd name="T39" fmla="*/ 779 h 908"/>
                    <a:gd name="T40" fmla="*/ 244 w 405"/>
                    <a:gd name="T41" fmla="*/ 790 h 908"/>
                    <a:gd name="T42" fmla="*/ 318 w 405"/>
                    <a:gd name="T43" fmla="*/ 814 h 908"/>
                    <a:gd name="T44" fmla="*/ 379 w 405"/>
                    <a:gd name="T45" fmla="*/ 860 h 908"/>
                    <a:gd name="T46" fmla="*/ 367 w 405"/>
                    <a:gd name="T47" fmla="*/ 887 h 908"/>
                    <a:gd name="T48" fmla="*/ 312 w 405"/>
                    <a:gd name="T49" fmla="*/ 908 h 908"/>
                    <a:gd name="T50" fmla="*/ 269 w 405"/>
                    <a:gd name="T51" fmla="*/ 887 h 908"/>
                    <a:gd name="T52" fmla="*/ 224 w 405"/>
                    <a:gd name="T53" fmla="*/ 846 h 908"/>
                    <a:gd name="T54" fmla="*/ 173 w 405"/>
                    <a:gd name="T55" fmla="*/ 822 h 908"/>
                    <a:gd name="T56" fmla="*/ 127 w 405"/>
                    <a:gd name="T57" fmla="*/ 811 h 908"/>
                    <a:gd name="T58" fmla="*/ 88 w 405"/>
                    <a:gd name="T59" fmla="*/ 805 h 908"/>
                    <a:gd name="T60" fmla="*/ 56 w 405"/>
                    <a:gd name="T61" fmla="*/ 798 h 908"/>
                    <a:gd name="T62" fmla="*/ 46 w 405"/>
                    <a:gd name="T63" fmla="*/ 787 h 908"/>
                    <a:gd name="T64" fmla="*/ 49 w 405"/>
                    <a:gd name="T65" fmla="*/ 763 h 908"/>
                    <a:gd name="T66" fmla="*/ 108 w 405"/>
                    <a:gd name="T67" fmla="*/ 714 h 908"/>
                    <a:gd name="T68" fmla="*/ 205 w 405"/>
                    <a:gd name="T69" fmla="*/ 626 h 908"/>
                    <a:gd name="T70" fmla="*/ 289 w 405"/>
                    <a:gd name="T71" fmla="*/ 507 h 908"/>
                    <a:gd name="T72" fmla="*/ 322 w 405"/>
                    <a:gd name="T73" fmla="*/ 449 h 908"/>
                    <a:gd name="T74" fmla="*/ 340 w 405"/>
                    <a:gd name="T75" fmla="*/ 384 h 908"/>
                    <a:gd name="T76" fmla="*/ 337 w 405"/>
                    <a:gd name="T77" fmla="*/ 304 h 908"/>
                    <a:gd name="T78" fmla="*/ 302 w 405"/>
                    <a:gd name="T79" fmla="*/ 240 h 908"/>
                    <a:gd name="T80" fmla="*/ 250 w 405"/>
                    <a:gd name="T81" fmla="*/ 186 h 908"/>
                    <a:gd name="T82" fmla="*/ 166 w 405"/>
                    <a:gd name="T83" fmla="*/ 145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5" h="908">
                      <a:moveTo>
                        <a:pt x="166" y="145"/>
                      </a:moveTo>
                      <a:lnTo>
                        <a:pt x="75" y="111"/>
                      </a:lnTo>
                      <a:lnTo>
                        <a:pt x="20" y="81"/>
                      </a:lnTo>
                      <a:lnTo>
                        <a:pt x="0" y="38"/>
                      </a:lnTo>
                      <a:lnTo>
                        <a:pt x="30" y="8"/>
                      </a:lnTo>
                      <a:lnTo>
                        <a:pt x="95" y="0"/>
                      </a:lnTo>
                      <a:lnTo>
                        <a:pt x="144" y="14"/>
                      </a:lnTo>
                      <a:lnTo>
                        <a:pt x="240" y="94"/>
                      </a:lnTo>
                      <a:lnTo>
                        <a:pt x="328" y="158"/>
                      </a:lnTo>
                      <a:lnTo>
                        <a:pt x="376" y="232"/>
                      </a:lnTo>
                      <a:lnTo>
                        <a:pt x="389" y="287"/>
                      </a:lnTo>
                      <a:lnTo>
                        <a:pt x="405" y="355"/>
                      </a:lnTo>
                      <a:lnTo>
                        <a:pt x="396" y="433"/>
                      </a:lnTo>
                      <a:lnTo>
                        <a:pt x="328" y="524"/>
                      </a:lnTo>
                      <a:lnTo>
                        <a:pt x="269" y="589"/>
                      </a:lnTo>
                      <a:lnTo>
                        <a:pt x="215" y="666"/>
                      </a:lnTo>
                      <a:lnTo>
                        <a:pt x="173" y="707"/>
                      </a:lnTo>
                      <a:lnTo>
                        <a:pt x="137" y="747"/>
                      </a:lnTo>
                      <a:lnTo>
                        <a:pt x="137" y="771"/>
                      </a:lnTo>
                      <a:lnTo>
                        <a:pt x="173" y="779"/>
                      </a:lnTo>
                      <a:lnTo>
                        <a:pt x="244" y="790"/>
                      </a:lnTo>
                      <a:lnTo>
                        <a:pt x="318" y="814"/>
                      </a:lnTo>
                      <a:lnTo>
                        <a:pt x="379" y="860"/>
                      </a:lnTo>
                      <a:lnTo>
                        <a:pt x="367" y="887"/>
                      </a:lnTo>
                      <a:lnTo>
                        <a:pt x="312" y="908"/>
                      </a:lnTo>
                      <a:lnTo>
                        <a:pt x="269" y="887"/>
                      </a:lnTo>
                      <a:lnTo>
                        <a:pt x="224" y="846"/>
                      </a:lnTo>
                      <a:lnTo>
                        <a:pt x="173" y="822"/>
                      </a:lnTo>
                      <a:lnTo>
                        <a:pt x="127" y="811"/>
                      </a:lnTo>
                      <a:lnTo>
                        <a:pt x="88" y="805"/>
                      </a:lnTo>
                      <a:lnTo>
                        <a:pt x="56" y="798"/>
                      </a:lnTo>
                      <a:lnTo>
                        <a:pt x="46" y="787"/>
                      </a:lnTo>
                      <a:lnTo>
                        <a:pt x="49" y="763"/>
                      </a:lnTo>
                      <a:lnTo>
                        <a:pt x="108" y="714"/>
                      </a:lnTo>
                      <a:lnTo>
                        <a:pt x="205" y="626"/>
                      </a:lnTo>
                      <a:lnTo>
                        <a:pt x="289" y="507"/>
                      </a:lnTo>
                      <a:lnTo>
                        <a:pt x="322" y="449"/>
                      </a:lnTo>
                      <a:lnTo>
                        <a:pt x="340" y="384"/>
                      </a:lnTo>
                      <a:lnTo>
                        <a:pt x="337" y="304"/>
                      </a:lnTo>
                      <a:lnTo>
                        <a:pt x="302" y="240"/>
                      </a:lnTo>
                      <a:lnTo>
                        <a:pt x="250" y="186"/>
                      </a:lnTo>
                      <a:lnTo>
                        <a:pt x="166"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24" name="Group 36"/>
            <p:cNvGrpSpPr>
              <a:grpSpLocks/>
            </p:cNvGrpSpPr>
            <p:nvPr/>
          </p:nvGrpSpPr>
          <p:grpSpPr bwMode="auto">
            <a:xfrm>
              <a:off x="4293" y="3458"/>
              <a:ext cx="308" cy="400"/>
              <a:chOff x="4293" y="3458"/>
              <a:chExt cx="308" cy="400"/>
            </a:xfrm>
          </p:grpSpPr>
          <p:sp>
            <p:nvSpPr>
              <p:cNvPr id="25" name="Freeform 26"/>
              <p:cNvSpPr>
                <a:spLocks/>
              </p:cNvSpPr>
              <p:nvPr/>
            </p:nvSpPr>
            <p:spPr bwMode="auto">
              <a:xfrm>
                <a:off x="4293" y="3458"/>
                <a:ext cx="308" cy="400"/>
              </a:xfrm>
              <a:custGeom>
                <a:avLst/>
                <a:gdLst>
                  <a:gd name="T0" fmla="*/ 135 w 926"/>
                  <a:gd name="T1" fmla="*/ 0 h 1199"/>
                  <a:gd name="T2" fmla="*/ 80 w 926"/>
                  <a:gd name="T3" fmla="*/ 91 h 1199"/>
                  <a:gd name="T4" fmla="*/ 47 w 926"/>
                  <a:gd name="T5" fmla="*/ 169 h 1199"/>
                  <a:gd name="T6" fmla="*/ 19 w 926"/>
                  <a:gd name="T7" fmla="*/ 252 h 1199"/>
                  <a:gd name="T8" fmla="*/ 0 w 926"/>
                  <a:gd name="T9" fmla="*/ 316 h 1199"/>
                  <a:gd name="T10" fmla="*/ 22 w 926"/>
                  <a:gd name="T11" fmla="*/ 410 h 1199"/>
                  <a:gd name="T12" fmla="*/ 90 w 926"/>
                  <a:gd name="T13" fmla="*/ 467 h 1199"/>
                  <a:gd name="T14" fmla="*/ 145 w 926"/>
                  <a:gd name="T15" fmla="*/ 522 h 1199"/>
                  <a:gd name="T16" fmla="*/ 125 w 926"/>
                  <a:gd name="T17" fmla="*/ 670 h 1199"/>
                  <a:gd name="T18" fmla="*/ 96 w 926"/>
                  <a:gd name="T19" fmla="*/ 871 h 1199"/>
                  <a:gd name="T20" fmla="*/ 119 w 926"/>
                  <a:gd name="T21" fmla="*/ 1086 h 1199"/>
                  <a:gd name="T22" fmla="*/ 148 w 926"/>
                  <a:gd name="T23" fmla="*/ 1183 h 1199"/>
                  <a:gd name="T24" fmla="*/ 274 w 926"/>
                  <a:gd name="T25" fmla="*/ 1150 h 1199"/>
                  <a:gd name="T26" fmla="*/ 362 w 926"/>
                  <a:gd name="T27" fmla="*/ 1145 h 1199"/>
                  <a:gd name="T28" fmla="*/ 494 w 926"/>
                  <a:gd name="T29" fmla="*/ 1150 h 1199"/>
                  <a:gd name="T30" fmla="*/ 611 w 926"/>
                  <a:gd name="T31" fmla="*/ 1186 h 1199"/>
                  <a:gd name="T32" fmla="*/ 679 w 926"/>
                  <a:gd name="T33" fmla="*/ 1199 h 1199"/>
                  <a:gd name="T34" fmla="*/ 679 w 926"/>
                  <a:gd name="T35" fmla="*/ 1118 h 1199"/>
                  <a:gd name="T36" fmla="*/ 663 w 926"/>
                  <a:gd name="T37" fmla="*/ 966 h 1199"/>
                  <a:gd name="T38" fmla="*/ 633 w 926"/>
                  <a:gd name="T39" fmla="*/ 816 h 1199"/>
                  <a:gd name="T40" fmla="*/ 611 w 926"/>
                  <a:gd name="T41" fmla="*/ 668 h 1199"/>
                  <a:gd name="T42" fmla="*/ 601 w 926"/>
                  <a:gd name="T43" fmla="*/ 613 h 1199"/>
                  <a:gd name="T44" fmla="*/ 640 w 926"/>
                  <a:gd name="T45" fmla="*/ 590 h 1199"/>
                  <a:gd name="T46" fmla="*/ 747 w 926"/>
                  <a:gd name="T47" fmla="*/ 619 h 1199"/>
                  <a:gd name="T48" fmla="*/ 844 w 926"/>
                  <a:gd name="T49" fmla="*/ 646 h 1199"/>
                  <a:gd name="T50" fmla="*/ 892 w 926"/>
                  <a:gd name="T51" fmla="*/ 687 h 1199"/>
                  <a:gd name="T52" fmla="*/ 896 w 926"/>
                  <a:gd name="T53" fmla="*/ 606 h 1199"/>
                  <a:gd name="T54" fmla="*/ 926 w 926"/>
                  <a:gd name="T55" fmla="*/ 507 h 1199"/>
                  <a:gd name="T56" fmla="*/ 806 w 926"/>
                  <a:gd name="T57" fmla="*/ 436 h 1199"/>
                  <a:gd name="T58" fmla="*/ 708 w 926"/>
                  <a:gd name="T59" fmla="*/ 385 h 1199"/>
                  <a:gd name="T60" fmla="*/ 621 w 926"/>
                  <a:gd name="T61" fmla="*/ 356 h 1199"/>
                  <a:gd name="T62" fmla="*/ 553 w 926"/>
                  <a:gd name="T63" fmla="*/ 338 h 1199"/>
                  <a:gd name="T64" fmla="*/ 488 w 926"/>
                  <a:gd name="T65" fmla="*/ 338 h 1199"/>
                  <a:gd name="T66" fmla="*/ 440 w 926"/>
                  <a:gd name="T67" fmla="*/ 345 h 1199"/>
                  <a:gd name="T68" fmla="*/ 378 w 926"/>
                  <a:gd name="T69" fmla="*/ 338 h 1199"/>
                  <a:gd name="T70" fmla="*/ 323 w 926"/>
                  <a:gd name="T71" fmla="*/ 298 h 1199"/>
                  <a:gd name="T72" fmla="*/ 274 w 926"/>
                  <a:gd name="T73" fmla="*/ 233 h 1199"/>
                  <a:gd name="T74" fmla="*/ 232 w 926"/>
                  <a:gd name="T75" fmla="*/ 176 h 1199"/>
                  <a:gd name="T76" fmla="*/ 186 w 926"/>
                  <a:gd name="T77" fmla="*/ 74 h 1199"/>
                  <a:gd name="T78" fmla="*/ 135 w 926"/>
                  <a:gd name="T79" fmla="*/ 0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6" h="1199">
                    <a:moveTo>
                      <a:pt x="135" y="0"/>
                    </a:moveTo>
                    <a:lnTo>
                      <a:pt x="80" y="91"/>
                    </a:lnTo>
                    <a:lnTo>
                      <a:pt x="47" y="169"/>
                    </a:lnTo>
                    <a:lnTo>
                      <a:pt x="19" y="252"/>
                    </a:lnTo>
                    <a:lnTo>
                      <a:pt x="0" y="316"/>
                    </a:lnTo>
                    <a:lnTo>
                      <a:pt x="22" y="410"/>
                    </a:lnTo>
                    <a:lnTo>
                      <a:pt x="90" y="467"/>
                    </a:lnTo>
                    <a:lnTo>
                      <a:pt x="145" y="522"/>
                    </a:lnTo>
                    <a:lnTo>
                      <a:pt x="125" y="670"/>
                    </a:lnTo>
                    <a:lnTo>
                      <a:pt x="96" y="871"/>
                    </a:lnTo>
                    <a:lnTo>
                      <a:pt x="119" y="1086"/>
                    </a:lnTo>
                    <a:lnTo>
                      <a:pt x="148" y="1183"/>
                    </a:lnTo>
                    <a:lnTo>
                      <a:pt x="274" y="1150"/>
                    </a:lnTo>
                    <a:lnTo>
                      <a:pt x="362" y="1145"/>
                    </a:lnTo>
                    <a:lnTo>
                      <a:pt x="494" y="1150"/>
                    </a:lnTo>
                    <a:lnTo>
                      <a:pt x="611" y="1186"/>
                    </a:lnTo>
                    <a:lnTo>
                      <a:pt x="679" y="1199"/>
                    </a:lnTo>
                    <a:lnTo>
                      <a:pt x="679" y="1118"/>
                    </a:lnTo>
                    <a:lnTo>
                      <a:pt x="663" y="966"/>
                    </a:lnTo>
                    <a:lnTo>
                      <a:pt x="633" y="816"/>
                    </a:lnTo>
                    <a:lnTo>
                      <a:pt x="611" y="668"/>
                    </a:lnTo>
                    <a:lnTo>
                      <a:pt x="601" y="613"/>
                    </a:lnTo>
                    <a:lnTo>
                      <a:pt x="640" y="590"/>
                    </a:lnTo>
                    <a:lnTo>
                      <a:pt x="747" y="619"/>
                    </a:lnTo>
                    <a:lnTo>
                      <a:pt x="844" y="646"/>
                    </a:lnTo>
                    <a:lnTo>
                      <a:pt x="892" y="687"/>
                    </a:lnTo>
                    <a:lnTo>
                      <a:pt x="896" y="606"/>
                    </a:lnTo>
                    <a:lnTo>
                      <a:pt x="926" y="507"/>
                    </a:lnTo>
                    <a:lnTo>
                      <a:pt x="806" y="436"/>
                    </a:lnTo>
                    <a:lnTo>
                      <a:pt x="708" y="385"/>
                    </a:lnTo>
                    <a:lnTo>
                      <a:pt x="621" y="356"/>
                    </a:lnTo>
                    <a:lnTo>
                      <a:pt x="553" y="338"/>
                    </a:lnTo>
                    <a:lnTo>
                      <a:pt x="488" y="338"/>
                    </a:lnTo>
                    <a:lnTo>
                      <a:pt x="440" y="345"/>
                    </a:lnTo>
                    <a:lnTo>
                      <a:pt x="378" y="338"/>
                    </a:lnTo>
                    <a:lnTo>
                      <a:pt x="323" y="298"/>
                    </a:lnTo>
                    <a:lnTo>
                      <a:pt x="274" y="233"/>
                    </a:lnTo>
                    <a:lnTo>
                      <a:pt x="232" y="176"/>
                    </a:lnTo>
                    <a:lnTo>
                      <a:pt x="186" y="74"/>
                    </a:lnTo>
                    <a:lnTo>
                      <a:pt x="135" y="0"/>
                    </a:lnTo>
                    <a:close/>
                  </a:path>
                </a:pathLst>
              </a:custGeom>
              <a:solidFill>
                <a:srgbClr val="F8F8F8"/>
              </a:solidFill>
              <a:ln w="9525">
                <a:solidFill>
                  <a:srgbClr val="000000"/>
                </a:solidFill>
                <a:prstDash val="solid"/>
                <a:round/>
                <a:headEnd/>
                <a:tailEnd/>
              </a:ln>
            </p:spPr>
            <p:txBody>
              <a:bodyPr/>
              <a:lstStyle/>
              <a:p>
                <a:endParaRPr lang="zh-CN" altLang="en-US"/>
              </a:p>
            </p:txBody>
          </p:sp>
          <p:grpSp>
            <p:nvGrpSpPr>
              <p:cNvPr id="26" name="Group 35"/>
              <p:cNvGrpSpPr>
                <a:grpSpLocks/>
              </p:cNvGrpSpPr>
              <p:nvPr/>
            </p:nvGrpSpPr>
            <p:grpSpPr bwMode="auto">
              <a:xfrm>
                <a:off x="4310" y="3482"/>
                <a:ext cx="275" cy="364"/>
                <a:chOff x="4310" y="3482"/>
                <a:chExt cx="275" cy="364"/>
              </a:xfrm>
            </p:grpSpPr>
            <p:sp>
              <p:nvSpPr>
                <p:cNvPr id="27" name="Freeform 27"/>
                <p:cNvSpPr>
                  <a:spLocks/>
                </p:cNvSpPr>
                <p:nvPr/>
              </p:nvSpPr>
              <p:spPr bwMode="auto">
                <a:xfrm>
                  <a:off x="4310" y="3482"/>
                  <a:ext cx="51" cy="121"/>
                </a:xfrm>
                <a:custGeom>
                  <a:avLst/>
                  <a:gdLst>
                    <a:gd name="T0" fmla="*/ 0 w 153"/>
                    <a:gd name="T1" fmla="*/ 322 h 363"/>
                    <a:gd name="T2" fmla="*/ 10 w 153"/>
                    <a:gd name="T3" fmla="*/ 242 h 363"/>
                    <a:gd name="T4" fmla="*/ 45 w 153"/>
                    <a:gd name="T5" fmla="*/ 155 h 363"/>
                    <a:gd name="T6" fmla="*/ 73 w 153"/>
                    <a:gd name="T7" fmla="*/ 83 h 363"/>
                    <a:gd name="T8" fmla="*/ 96 w 153"/>
                    <a:gd name="T9" fmla="*/ 26 h 363"/>
                    <a:gd name="T10" fmla="*/ 125 w 153"/>
                    <a:gd name="T11" fmla="*/ 0 h 363"/>
                    <a:gd name="T12" fmla="*/ 153 w 153"/>
                    <a:gd name="T13" fmla="*/ 15 h 363"/>
                    <a:gd name="T14" fmla="*/ 112 w 153"/>
                    <a:gd name="T15" fmla="*/ 99 h 363"/>
                    <a:gd name="T16" fmla="*/ 65 w 153"/>
                    <a:gd name="T17" fmla="*/ 210 h 363"/>
                    <a:gd name="T18" fmla="*/ 36 w 153"/>
                    <a:gd name="T19" fmla="*/ 309 h 363"/>
                    <a:gd name="T20" fmla="*/ 36 w 153"/>
                    <a:gd name="T21" fmla="*/ 363 h 363"/>
                    <a:gd name="T22" fmla="*/ 0 w 153"/>
                    <a:gd name="T23" fmla="*/ 363 h 363"/>
                    <a:gd name="T24" fmla="*/ 0 w 153"/>
                    <a:gd name="T25" fmla="*/ 299 h 363"/>
                    <a:gd name="T26" fmla="*/ 0 w 153"/>
                    <a:gd name="T27" fmla="*/ 3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 h="363">
                      <a:moveTo>
                        <a:pt x="0" y="322"/>
                      </a:moveTo>
                      <a:lnTo>
                        <a:pt x="10" y="242"/>
                      </a:lnTo>
                      <a:lnTo>
                        <a:pt x="45" y="155"/>
                      </a:lnTo>
                      <a:lnTo>
                        <a:pt x="73" y="83"/>
                      </a:lnTo>
                      <a:lnTo>
                        <a:pt x="96" y="26"/>
                      </a:lnTo>
                      <a:lnTo>
                        <a:pt x="125" y="0"/>
                      </a:lnTo>
                      <a:lnTo>
                        <a:pt x="153" y="15"/>
                      </a:lnTo>
                      <a:lnTo>
                        <a:pt x="112" y="99"/>
                      </a:lnTo>
                      <a:lnTo>
                        <a:pt x="65" y="210"/>
                      </a:lnTo>
                      <a:lnTo>
                        <a:pt x="36" y="309"/>
                      </a:lnTo>
                      <a:lnTo>
                        <a:pt x="36" y="363"/>
                      </a:lnTo>
                      <a:lnTo>
                        <a:pt x="0" y="363"/>
                      </a:lnTo>
                      <a:lnTo>
                        <a:pt x="0" y="299"/>
                      </a:lnTo>
                      <a:lnTo>
                        <a:pt x="0" y="3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28"/>
                <p:cNvSpPr>
                  <a:spLocks/>
                </p:cNvSpPr>
                <p:nvPr/>
              </p:nvSpPr>
              <p:spPr bwMode="auto">
                <a:xfrm>
                  <a:off x="4334" y="3525"/>
                  <a:ext cx="47" cy="102"/>
                </a:xfrm>
                <a:custGeom>
                  <a:avLst/>
                  <a:gdLst>
                    <a:gd name="T0" fmla="*/ 0 w 142"/>
                    <a:gd name="T1" fmla="*/ 272 h 306"/>
                    <a:gd name="T2" fmla="*/ 9 w 142"/>
                    <a:gd name="T3" fmla="*/ 204 h 306"/>
                    <a:gd name="T4" fmla="*/ 41 w 142"/>
                    <a:gd name="T5" fmla="*/ 132 h 306"/>
                    <a:gd name="T6" fmla="*/ 68 w 142"/>
                    <a:gd name="T7" fmla="*/ 70 h 306"/>
                    <a:gd name="T8" fmla="*/ 89 w 142"/>
                    <a:gd name="T9" fmla="*/ 22 h 306"/>
                    <a:gd name="T10" fmla="*/ 116 w 142"/>
                    <a:gd name="T11" fmla="*/ 0 h 306"/>
                    <a:gd name="T12" fmla="*/ 142 w 142"/>
                    <a:gd name="T13" fmla="*/ 13 h 306"/>
                    <a:gd name="T14" fmla="*/ 104 w 142"/>
                    <a:gd name="T15" fmla="*/ 84 h 306"/>
                    <a:gd name="T16" fmla="*/ 59 w 142"/>
                    <a:gd name="T17" fmla="*/ 176 h 306"/>
                    <a:gd name="T18" fmla="*/ 32 w 142"/>
                    <a:gd name="T19" fmla="*/ 261 h 306"/>
                    <a:gd name="T20" fmla="*/ 32 w 142"/>
                    <a:gd name="T21" fmla="*/ 306 h 306"/>
                    <a:gd name="T22" fmla="*/ 0 w 142"/>
                    <a:gd name="T23" fmla="*/ 306 h 306"/>
                    <a:gd name="T24" fmla="*/ 0 w 142"/>
                    <a:gd name="T25" fmla="*/ 252 h 306"/>
                    <a:gd name="T26" fmla="*/ 0 w 142"/>
                    <a:gd name="T27" fmla="*/ 27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306">
                      <a:moveTo>
                        <a:pt x="0" y="272"/>
                      </a:moveTo>
                      <a:lnTo>
                        <a:pt x="9" y="204"/>
                      </a:lnTo>
                      <a:lnTo>
                        <a:pt x="41" y="132"/>
                      </a:lnTo>
                      <a:lnTo>
                        <a:pt x="68" y="70"/>
                      </a:lnTo>
                      <a:lnTo>
                        <a:pt x="89" y="22"/>
                      </a:lnTo>
                      <a:lnTo>
                        <a:pt x="116" y="0"/>
                      </a:lnTo>
                      <a:lnTo>
                        <a:pt x="142" y="13"/>
                      </a:lnTo>
                      <a:lnTo>
                        <a:pt x="104" y="84"/>
                      </a:lnTo>
                      <a:lnTo>
                        <a:pt x="59" y="176"/>
                      </a:lnTo>
                      <a:lnTo>
                        <a:pt x="32" y="261"/>
                      </a:lnTo>
                      <a:lnTo>
                        <a:pt x="32" y="306"/>
                      </a:lnTo>
                      <a:lnTo>
                        <a:pt x="0" y="306"/>
                      </a:lnTo>
                      <a:lnTo>
                        <a:pt x="0" y="252"/>
                      </a:lnTo>
                      <a:lnTo>
                        <a:pt x="0" y="2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29"/>
                <p:cNvSpPr>
                  <a:spLocks/>
                </p:cNvSpPr>
                <p:nvPr/>
              </p:nvSpPr>
              <p:spPr bwMode="auto">
                <a:xfrm>
                  <a:off x="4354" y="3549"/>
                  <a:ext cx="50" cy="294"/>
                </a:xfrm>
                <a:custGeom>
                  <a:avLst/>
                  <a:gdLst>
                    <a:gd name="T0" fmla="*/ 29 w 149"/>
                    <a:gd name="T1" fmla="*/ 856 h 881"/>
                    <a:gd name="T2" fmla="*/ 14 w 149"/>
                    <a:gd name="T3" fmla="*/ 757 h 881"/>
                    <a:gd name="T4" fmla="*/ 0 w 149"/>
                    <a:gd name="T5" fmla="*/ 623 h 881"/>
                    <a:gd name="T6" fmla="*/ 4 w 149"/>
                    <a:gd name="T7" fmla="*/ 458 h 881"/>
                    <a:gd name="T8" fmla="*/ 14 w 149"/>
                    <a:gd name="T9" fmla="*/ 299 h 881"/>
                    <a:gd name="T10" fmla="*/ 39 w 149"/>
                    <a:gd name="T11" fmla="*/ 176 h 881"/>
                    <a:gd name="T12" fmla="*/ 71 w 149"/>
                    <a:gd name="T13" fmla="*/ 78 h 881"/>
                    <a:gd name="T14" fmla="*/ 110 w 149"/>
                    <a:gd name="T15" fmla="*/ 0 h 881"/>
                    <a:gd name="T16" fmla="*/ 149 w 149"/>
                    <a:gd name="T17" fmla="*/ 49 h 881"/>
                    <a:gd name="T18" fmla="*/ 110 w 149"/>
                    <a:gd name="T19" fmla="*/ 127 h 881"/>
                    <a:gd name="T20" fmla="*/ 91 w 149"/>
                    <a:gd name="T21" fmla="*/ 195 h 881"/>
                    <a:gd name="T22" fmla="*/ 68 w 149"/>
                    <a:gd name="T23" fmla="*/ 316 h 881"/>
                    <a:gd name="T24" fmla="*/ 52 w 149"/>
                    <a:gd name="T25" fmla="*/ 490 h 881"/>
                    <a:gd name="T26" fmla="*/ 52 w 149"/>
                    <a:gd name="T27" fmla="*/ 628 h 881"/>
                    <a:gd name="T28" fmla="*/ 61 w 149"/>
                    <a:gd name="T29" fmla="*/ 735 h 881"/>
                    <a:gd name="T30" fmla="*/ 78 w 149"/>
                    <a:gd name="T31" fmla="*/ 805 h 881"/>
                    <a:gd name="T32" fmla="*/ 91 w 149"/>
                    <a:gd name="T33" fmla="*/ 862 h 881"/>
                    <a:gd name="T34" fmla="*/ 32 w 149"/>
                    <a:gd name="T35" fmla="*/ 881 h 881"/>
                    <a:gd name="T36" fmla="*/ 29 w 149"/>
                    <a:gd name="T37" fmla="*/ 856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881">
                      <a:moveTo>
                        <a:pt x="29" y="856"/>
                      </a:moveTo>
                      <a:lnTo>
                        <a:pt x="14" y="757"/>
                      </a:lnTo>
                      <a:lnTo>
                        <a:pt x="0" y="623"/>
                      </a:lnTo>
                      <a:lnTo>
                        <a:pt x="4" y="458"/>
                      </a:lnTo>
                      <a:lnTo>
                        <a:pt x="14" y="299"/>
                      </a:lnTo>
                      <a:lnTo>
                        <a:pt x="39" y="176"/>
                      </a:lnTo>
                      <a:lnTo>
                        <a:pt x="71" y="78"/>
                      </a:lnTo>
                      <a:lnTo>
                        <a:pt x="110" y="0"/>
                      </a:lnTo>
                      <a:lnTo>
                        <a:pt x="149" y="49"/>
                      </a:lnTo>
                      <a:lnTo>
                        <a:pt x="110" y="127"/>
                      </a:lnTo>
                      <a:lnTo>
                        <a:pt x="91" y="195"/>
                      </a:lnTo>
                      <a:lnTo>
                        <a:pt x="68" y="316"/>
                      </a:lnTo>
                      <a:lnTo>
                        <a:pt x="52" y="490"/>
                      </a:lnTo>
                      <a:lnTo>
                        <a:pt x="52" y="628"/>
                      </a:lnTo>
                      <a:lnTo>
                        <a:pt x="61" y="735"/>
                      </a:lnTo>
                      <a:lnTo>
                        <a:pt x="78" y="805"/>
                      </a:lnTo>
                      <a:lnTo>
                        <a:pt x="91" y="862"/>
                      </a:lnTo>
                      <a:lnTo>
                        <a:pt x="32" y="881"/>
                      </a:lnTo>
                      <a:lnTo>
                        <a:pt x="29" y="8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30"/>
                <p:cNvSpPr>
                  <a:spLocks/>
                </p:cNvSpPr>
                <p:nvPr/>
              </p:nvSpPr>
              <p:spPr bwMode="auto">
                <a:xfrm>
                  <a:off x="4399" y="3575"/>
                  <a:ext cx="37" cy="261"/>
                </a:xfrm>
                <a:custGeom>
                  <a:avLst/>
                  <a:gdLst>
                    <a:gd name="T0" fmla="*/ 32 w 112"/>
                    <a:gd name="T1" fmla="*/ 775 h 783"/>
                    <a:gd name="T2" fmla="*/ 9 w 112"/>
                    <a:gd name="T3" fmla="*/ 646 h 783"/>
                    <a:gd name="T4" fmla="*/ 0 w 112"/>
                    <a:gd name="T5" fmla="*/ 507 h 783"/>
                    <a:gd name="T6" fmla="*/ 0 w 112"/>
                    <a:gd name="T7" fmla="*/ 372 h 783"/>
                    <a:gd name="T8" fmla="*/ 9 w 112"/>
                    <a:gd name="T9" fmla="*/ 257 h 783"/>
                    <a:gd name="T10" fmla="*/ 19 w 112"/>
                    <a:gd name="T11" fmla="*/ 137 h 783"/>
                    <a:gd name="T12" fmla="*/ 52 w 112"/>
                    <a:gd name="T13" fmla="*/ 43 h 783"/>
                    <a:gd name="T14" fmla="*/ 72 w 112"/>
                    <a:gd name="T15" fmla="*/ 0 h 783"/>
                    <a:gd name="T16" fmla="*/ 112 w 112"/>
                    <a:gd name="T17" fmla="*/ 0 h 783"/>
                    <a:gd name="T18" fmla="*/ 82 w 112"/>
                    <a:gd name="T19" fmla="*/ 129 h 783"/>
                    <a:gd name="T20" fmla="*/ 72 w 112"/>
                    <a:gd name="T21" fmla="*/ 236 h 783"/>
                    <a:gd name="T22" fmla="*/ 69 w 112"/>
                    <a:gd name="T23" fmla="*/ 370 h 783"/>
                    <a:gd name="T24" fmla="*/ 69 w 112"/>
                    <a:gd name="T25" fmla="*/ 507 h 783"/>
                    <a:gd name="T26" fmla="*/ 72 w 112"/>
                    <a:gd name="T27" fmla="*/ 663 h 783"/>
                    <a:gd name="T28" fmla="*/ 82 w 112"/>
                    <a:gd name="T29" fmla="*/ 750 h 783"/>
                    <a:gd name="T30" fmla="*/ 92 w 112"/>
                    <a:gd name="T31" fmla="*/ 783 h 783"/>
                    <a:gd name="T32" fmla="*/ 32 w 112"/>
                    <a:gd name="T33" fmla="*/ 775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783">
                      <a:moveTo>
                        <a:pt x="32" y="775"/>
                      </a:moveTo>
                      <a:lnTo>
                        <a:pt x="9" y="646"/>
                      </a:lnTo>
                      <a:lnTo>
                        <a:pt x="0" y="507"/>
                      </a:lnTo>
                      <a:lnTo>
                        <a:pt x="0" y="372"/>
                      </a:lnTo>
                      <a:lnTo>
                        <a:pt x="9" y="257"/>
                      </a:lnTo>
                      <a:lnTo>
                        <a:pt x="19" y="137"/>
                      </a:lnTo>
                      <a:lnTo>
                        <a:pt x="52" y="43"/>
                      </a:lnTo>
                      <a:lnTo>
                        <a:pt x="72" y="0"/>
                      </a:lnTo>
                      <a:lnTo>
                        <a:pt x="112" y="0"/>
                      </a:lnTo>
                      <a:lnTo>
                        <a:pt x="82" y="129"/>
                      </a:lnTo>
                      <a:lnTo>
                        <a:pt x="72" y="236"/>
                      </a:lnTo>
                      <a:lnTo>
                        <a:pt x="69" y="370"/>
                      </a:lnTo>
                      <a:lnTo>
                        <a:pt x="69" y="507"/>
                      </a:lnTo>
                      <a:lnTo>
                        <a:pt x="72" y="663"/>
                      </a:lnTo>
                      <a:lnTo>
                        <a:pt x="82" y="750"/>
                      </a:lnTo>
                      <a:lnTo>
                        <a:pt x="92" y="783"/>
                      </a:lnTo>
                      <a:lnTo>
                        <a:pt x="32" y="7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31"/>
                <p:cNvSpPr>
                  <a:spLocks/>
                </p:cNvSpPr>
                <p:nvPr/>
              </p:nvSpPr>
              <p:spPr bwMode="auto">
                <a:xfrm>
                  <a:off x="4444" y="3571"/>
                  <a:ext cx="37" cy="275"/>
                </a:xfrm>
                <a:custGeom>
                  <a:avLst/>
                  <a:gdLst>
                    <a:gd name="T0" fmla="*/ 39 w 112"/>
                    <a:gd name="T1" fmla="*/ 787 h 825"/>
                    <a:gd name="T2" fmla="*/ 12 w 112"/>
                    <a:gd name="T3" fmla="*/ 642 h 825"/>
                    <a:gd name="T4" fmla="*/ 2 w 112"/>
                    <a:gd name="T5" fmla="*/ 503 h 825"/>
                    <a:gd name="T6" fmla="*/ 0 w 112"/>
                    <a:gd name="T7" fmla="*/ 361 h 825"/>
                    <a:gd name="T8" fmla="*/ 0 w 112"/>
                    <a:gd name="T9" fmla="*/ 199 h 825"/>
                    <a:gd name="T10" fmla="*/ 19 w 112"/>
                    <a:gd name="T11" fmla="*/ 85 h 825"/>
                    <a:gd name="T12" fmla="*/ 29 w 112"/>
                    <a:gd name="T13" fmla="*/ 5 h 825"/>
                    <a:gd name="T14" fmla="*/ 79 w 112"/>
                    <a:gd name="T15" fmla="*/ 0 h 825"/>
                    <a:gd name="T16" fmla="*/ 69 w 112"/>
                    <a:gd name="T17" fmla="*/ 77 h 825"/>
                    <a:gd name="T18" fmla="*/ 49 w 112"/>
                    <a:gd name="T19" fmla="*/ 209 h 825"/>
                    <a:gd name="T20" fmla="*/ 52 w 112"/>
                    <a:gd name="T21" fmla="*/ 334 h 825"/>
                    <a:gd name="T22" fmla="*/ 69 w 112"/>
                    <a:gd name="T23" fmla="*/ 503 h 825"/>
                    <a:gd name="T24" fmla="*/ 82 w 112"/>
                    <a:gd name="T25" fmla="*/ 648 h 825"/>
                    <a:gd name="T26" fmla="*/ 99 w 112"/>
                    <a:gd name="T27" fmla="*/ 728 h 825"/>
                    <a:gd name="T28" fmla="*/ 112 w 112"/>
                    <a:gd name="T29" fmla="*/ 825 h 825"/>
                    <a:gd name="T30" fmla="*/ 39 w 112"/>
                    <a:gd name="T31" fmla="*/ 787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825">
                      <a:moveTo>
                        <a:pt x="39" y="787"/>
                      </a:moveTo>
                      <a:lnTo>
                        <a:pt x="12" y="642"/>
                      </a:lnTo>
                      <a:lnTo>
                        <a:pt x="2" y="503"/>
                      </a:lnTo>
                      <a:lnTo>
                        <a:pt x="0" y="361"/>
                      </a:lnTo>
                      <a:lnTo>
                        <a:pt x="0" y="199"/>
                      </a:lnTo>
                      <a:lnTo>
                        <a:pt x="19" y="85"/>
                      </a:lnTo>
                      <a:lnTo>
                        <a:pt x="29" y="5"/>
                      </a:lnTo>
                      <a:lnTo>
                        <a:pt x="79" y="0"/>
                      </a:lnTo>
                      <a:lnTo>
                        <a:pt x="69" y="77"/>
                      </a:lnTo>
                      <a:lnTo>
                        <a:pt x="49" y="209"/>
                      </a:lnTo>
                      <a:lnTo>
                        <a:pt x="52" y="334"/>
                      </a:lnTo>
                      <a:lnTo>
                        <a:pt x="69" y="503"/>
                      </a:lnTo>
                      <a:lnTo>
                        <a:pt x="82" y="648"/>
                      </a:lnTo>
                      <a:lnTo>
                        <a:pt x="99" y="728"/>
                      </a:lnTo>
                      <a:lnTo>
                        <a:pt x="112" y="825"/>
                      </a:lnTo>
                      <a:lnTo>
                        <a:pt x="39" y="7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32"/>
                <p:cNvSpPr>
                  <a:spLocks/>
                </p:cNvSpPr>
                <p:nvPr/>
              </p:nvSpPr>
              <p:spPr bwMode="auto">
                <a:xfrm>
                  <a:off x="4482" y="3578"/>
                  <a:ext cx="25" cy="88"/>
                </a:xfrm>
                <a:custGeom>
                  <a:avLst/>
                  <a:gdLst>
                    <a:gd name="T0" fmla="*/ 20 w 75"/>
                    <a:gd name="T1" fmla="*/ 0 h 262"/>
                    <a:gd name="T2" fmla="*/ 0 w 75"/>
                    <a:gd name="T3" fmla="*/ 75 h 262"/>
                    <a:gd name="T4" fmla="*/ 0 w 75"/>
                    <a:gd name="T5" fmla="*/ 149 h 262"/>
                    <a:gd name="T6" fmla="*/ 10 w 75"/>
                    <a:gd name="T7" fmla="*/ 235 h 262"/>
                    <a:gd name="T8" fmla="*/ 20 w 75"/>
                    <a:gd name="T9" fmla="*/ 262 h 262"/>
                    <a:gd name="T10" fmla="*/ 70 w 75"/>
                    <a:gd name="T11" fmla="*/ 211 h 262"/>
                    <a:gd name="T12" fmla="*/ 50 w 75"/>
                    <a:gd name="T13" fmla="*/ 130 h 262"/>
                    <a:gd name="T14" fmla="*/ 56 w 75"/>
                    <a:gd name="T15" fmla="*/ 49 h 262"/>
                    <a:gd name="T16" fmla="*/ 75 w 75"/>
                    <a:gd name="T17" fmla="*/ 11 h 262"/>
                    <a:gd name="T18" fmla="*/ 20 w 75"/>
                    <a:gd name="T19"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262">
                      <a:moveTo>
                        <a:pt x="20" y="0"/>
                      </a:moveTo>
                      <a:lnTo>
                        <a:pt x="0" y="75"/>
                      </a:lnTo>
                      <a:lnTo>
                        <a:pt x="0" y="149"/>
                      </a:lnTo>
                      <a:lnTo>
                        <a:pt x="10" y="235"/>
                      </a:lnTo>
                      <a:lnTo>
                        <a:pt x="20" y="262"/>
                      </a:lnTo>
                      <a:lnTo>
                        <a:pt x="70" y="211"/>
                      </a:lnTo>
                      <a:lnTo>
                        <a:pt x="50" y="130"/>
                      </a:lnTo>
                      <a:lnTo>
                        <a:pt x="56" y="49"/>
                      </a:lnTo>
                      <a:lnTo>
                        <a:pt x="75" y="11"/>
                      </a:lnTo>
                      <a:lnTo>
                        <a:pt x="2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33"/>
                <p:cNvSpPr>
                  <a:spLocks/>
                </p:cNvSpPr>
                <p:nvPr/>
              </p:nvSpPr>
              <p:spPr bwMode="auto">
                <a:xfrm>
                  <a:off x="4523" y="3592"/>
                  <a:ext cx="26" cy="67"/>
                </a:xfrm>
                <a:custGeom>
                  <a:avLst/>
                  <a:gdLst>
                    <a:gd name="T0" fmla="*/ 20 w 78"/>
                    <a:gd name="T1" fmla="*/ 0 h 202"/>
                    <a:gd name="T2" fmla="*/ 0 w 78"/>
                    <a:gd name="T3" fmla="*/ 68 h 202"/>
                    <a:gd name="T4" fmla="*/ 0 w 78"/>
                    <a:gd name="T5" fmla="*/ 138 h 202"/>
                    <a:gd name="T6" fmla="*/ 20 w 78"/>
                    <a:gd name="T7" fmla="*/ 189 h 202"/>
                    <a:gd name="T8" fmla="*/ 78 w 78"/>
                    <a:gd name="T9" fmla="*/ 202 h 202"/>
                    <a:gd name="T10" fmla="*/ 56 w 78"/>
                    <a:gd name="T11" fmla="*/ 154 h 202"/>
                    <a:gd name="T12" fmla="*/ 59 w 78"/>
                    <a:gd name="T13" fmla="*/ 81 h 202"/>
                    <a:gd name="T14" fmla="*/ 78 w 78"/>
                    <a:gd name="T15" fmla="*/ 27 h 202"/>
                    <a:gd name="T16" fmla="*/ 20 w 78"/>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02">
                      <a:moveTo>
                        <a:pt x="20" y="0"/>
                      </a:moveTo>
                      <a:lnTo>
                        <a:pt x="0" y="68"/>
                      </a:lnTo>
                      <a:lnTo>
                        <a:pt x="0" y="138"/>
                      </a:lnTo>
                      <a:lnTo>
                        <a:pt x="20" y="189"/>
                      </a:lnTo>
                      <a:lnTo>
                        <a:pt x="78" y="202"/>
                      </a:lnTo>
                      <a:lnTo>
                        <a:pt x="56" y="154"/>
                      </a:lnTo>
                      <a:lnTo>
                        <a:pt x="59" y="81"/>
                      </a:lnTo>
                      <a:lnTo>
                        <a:pt x="78" y="27"/>
                      </a:lnTo>
                      <a:lnTo>
                        <a:pt x="2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34"/>
                <p:cNvSpPr>
                  <a:spLocks/>
                </p:cNvSpPr>
                <p:nvPr/>
              </p:nvSpPr>
              <p:spPr bwMode="auto">
                <a:xfrm>
                  <a:off x="4565" y="3614"/>
                  <a:ext cx="20" cy="59"/>
                </a:xfrm>
                <a:custGeom>
                  <a:avLst/>
                  <a:gdLst>
                    <a:gd name="T0" fmla="*/ 13 w 60"/>
                    <a:gd name="T1" fmla="*/ 0 h 176"/>
                    <a:gd name="T2" fmla="*/ 0 w 60"/>
                    <a:gd name="T3" fmla="*/ 37 h 176"/>
                    <a:gd name="T4" fmla="*/ 0 w 60"/>
                    <a:gd name="T5" fmla="*/ 105 h 176"/>
                    <a:gd name="T6" fmla="*/ 9 w 60"/>
                    <a:gd name="T7" fmla="*/ 160 h 176"/>
                    <a:gd name="T8" fmla="*/ 60 w 60"/>
                    <a:gd name="T9" fmla="*/ 176 h 176"/>
                    <a:gd name="T10" fmla="*/ 39 w 60"/>
                    <a:gd name="T11" fmla="*/ 122 h 176"/>
                    <a:gd name="T12" fmla="*/ 39 w 60"/>
                    <a:gd name="T13" fmla="*/ 64 h 176"/>
                    <a:gd name="T14" fmla="*/ 51 w 60"/>
                    <a:gd name="T15" fmla="*/ 13 h 176"/>
                    <a:gd name="T16" fmla="*/ 13 w 60"/>
                    <a:gd name="T1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76">
                      <a:moveTo>
                        <a:pt x="13" y="0"/>
                      </a:moveTo>
                      <a:lnTo>
                        <a:pt x="0" y="37"/>
                      </a:lnTo>
                      <a:lnTo>
                        <a:pt x="0" y="105"/>
                      </a:lnTo>
                      <a:lnTo>
                        <a:pt x="9" y="160"/>
                      </a:lnTo>
                      <a:lnTo>
                        <a:pt x="60" y="176"/>
                      </a:lnTo>
                      <a:lnTo>
                        <a:pt x="39" y="122"/>
                      </a:lnTo>
                      <a:lnTo>
                        <a:pt x="39" y="64"/>
                      </a:lnTo>
                      <a:lnTo>
                        <a:pt x="51" y="13"/>
                      </a:ln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spTree>
    <p:extLst>
      <p:ext uri="{BB962C8B-B14F-4D97-AF65-F5344CB8AC3E}">
        <p14:creationId xmlns:p14="http://schemas.microsoft.com/office/powerpoint/2010/main" val="176035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9680" y="1001192"/>
            <a:ext cx="5794946" cy="458459"/>
          </a:xfrm>
          <a:prstGeom prst="rect">
            <a:avLst/>
          </a:prstGeom>
        </p:spPr>
        <p:txBody>
          <a:bodyPr wrap="square">
            <a:spAutoFit/>
          </a:bodyPr>
          <a:lstStyle/>
          <a:p>
            <a:pPr indent="125730">
              <a:lnSpc>
                <a:spcPts val="1400"/>
              </a:lnSpc>
            </a:pPr>
            <a:r>
              <a:rPr lang="zh-CN" altLang="en-US" sz="2400" b="1" dirty="0">
                <a:solidFill>
                  <a:srgbClr val="2E3CF0"/>
                </a:solidFill>
                <a:latin typeface="+mn-ea"/>
                <a:cs typeface="Times New Roman" panose="02020603050405020304" pitchFamily="18" charset="0"/>
              </a:rPr>
              <a:t>二、</a:t>
            </a:r>
            <a:r>
              <a:rPr lang="zh-CN" altLang="zh-CN" sz="2400" b="1" dirty="0">
                <a:solidFill>
                  <a:srgbClr val="2E3CF0"/>
                </a:solidFill>
                <a:latin typeface="+mn-ea"/>
                <a:cs typeface="Times New Roman" panose="02020603050405020304" pitchFamily="18" charset="0"/>
              </a:rPr>
              <a:t>二阶行列式</a:t>
            </a:r>
            <a:r>
              <a:rPr lang="zh-CN" altLang="en-US" sz="2400" b="1" dirty="0">
                <a:solidFill>
                  <a:srgbClr val="2E3CF0"/>
                </a:solidFill>
                <a:latin typeface="+mn-ea"/>
                <a:cs typeface="Times New Roman" panose="02020603050405020304" pitchFamily="18" charset="0"/>
              </a:rPr>
              <a:t>计算 </a:t>
            </a:r>
            <a:r>
              <a:rPr kumimoji="1" lang="en-US" altLang="zh-CN" sz="2400" b="1" dirty="0">
                <a:solidFill>
                  <a:srgbClr val="2E3CF0"/>
                </a:solidFill>
                <a:latin typeface="+mn-ea"/>
              </a:rPr>
              <a:t>——</a:t>
            </a:r>
            <a:r>
              <a:rPr kumimoji="1" lang="zh-CN" altLang="en-US" sz="2400" b="1" dirty="0">
                <a:solidFill>
                  <a:srgbClr val="2E3CF0"/>
                </a:solidFill>
                <a:latin typeface="+mn-ea"/>
              </a:rPr>
              <a:t>对角线法则 </a:t>
            </a:r>
          </a:p>
          <a:p>
            <a:pPr indent="125730">
              <a:lnSpc>
                <a:spcPts val="1400"/>
              </a:lnSpc>
              <a:spcAft>
                <a:spcPts val="0"/>
              </a:spcAft>
            </a:pPr>
            <a:endParaRPr lang="zh-CN" altLang="zh-CN" sz="2400" b="1" dirty="0">
              <a:solidFill>
                <a:srgbClr val="2E3CF0"/>
              </a:solidFill>
              <a:effectLst/>
              <a:latin typeface="+mn-ea"/>
              <a:cs typeface="Times New Roman" panose="02020603050405020304" pitchFamily="18" charset="0"/>
            </a:endParaRPr>
          </a:p>
        </p:txBody>
      </p:sp>
      <p:graphicFrame>
        <p:nvGraphicFramePr>
          <p:cNvPr id="5" name="Object 10"/>
          <p:cNvGraphicFramePr>
            <a:graphicFrameLocks noChangeAspect="1"/>
          </p:cNvGraphicFramePr>
          <p:nvPr/>
        </p:nvGraphicFramePr>
        <p:xfrm>
          <a:off x="4780306" y="1509692"/>
          <a:ext cx="1492250" cy="1206500"/>
        </p:xfrm>
        <a:graphic>
          <a:graphicData uri="http://schemas.openxmlformats.org/presentationml/2006/ole">
            <mc:AlternateContent xmlns:mc="http://schemas.openxmlformats.org/markup-compatibility/2006">
              <mc:Choice xmlns:v="urn:schemas-microsoft-com:vml" Requires="v">
                <p:oleObj name="Equation" r:id="rId2" imgW="596900" imgH="482600" progId="">
                  <p:embed/>
                </p:oleObj>
              </mc:Choice>
              <mc:Fallback>
                <p:oleObj name="Equation" r:id="rId2" imgW="596900" imgH="482600" progId="">
                  <p:embed/>
                  <p:pic>
                    <p:nvPicPr>
                      <p:cNvPr id="5"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306" y="1509692"/>
                        <a:ext cx="1492250" cy="1206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1"/>
          <p:cNvGraphicFramePr>
            <a:graphicFrameLocks noChangeAspect="1"/>
          </p:cNvGraphicFramePr>
          <p:nvPr/>
        </p:nvGraphicFramePr>
        <p:xfrm>
          <a:off x="6169369" y="1866879"/>
          <a:ext cx="2479675" cy="571500"/>
        </p:xfrm>
        <a:graphic>
          <a:graphicData uri="http://schemas.openxmlformats.org/presentationml/2006/ole">
            <mc:AlternateContent xmlns:mc="http://schemas.openxmlformats.org/markup-compatibility/2006">
              <mc:Choice xmlns:v="urn:schemas-microsoft-com:vml" Requires="v">
                <p:oleObj name="Equation" r:id="rId4" imgW="990600" imgH="228600" progId="">
                  <p:embed/>
                </p:oleObj>
              </mc:Choice>
              <mc:Fallback>
                <p:oleObj name="Equation" r:id="rId4" imgW="990600" imgH="228600" progId="">
                  <p:embed/>
                  <p:pic>
                    <p:nvPicPr>
                      <p:cNvPr id="6"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9369" y="1866879"/>
                        <a:ext cx="24796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Line 5"/>
          <p:cNvSpPr>
            <a:spLocks noChangeShapeType="1"/>
          </p:cNvSpPr>
          <p:nvPr/>
        </p:nvSpPr>
        <p:spPr bwMode="auto">
          <a:xfrm>
            <a:off x="5264494" y="1995467"/>
            <a:ext cx="433387" cy="4333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b="1">
              <a:latin typeface="+mn-ea"/>
            </a:endParaRPr>
          </a:p>
        </p:txBody>
      </p:sp>
      <p:sp>
        <p:nvSpPr>
          <p:cNvPr id="8" name="AutoShape 6"/>
          <p:cNvSpPr>
            <a:spLocks noChangeArrowheads="1"/>
          </p:cNvSpPr>
          <p:nvPr/>
        </p:nvSpPr>
        <p:spPr bwMode="auto">
          <a:xfrm>
            <a:off x="3176931" y="1492229"/>
            <a:ext cx="1584325" cy="515938"/>
          </a:xfrm>
          <a:prstGeom prst="roundRect">
            <a:avLst>
              <a:gd name="adj" fmla="val 16667"/>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solidFill>
                  <a:srgbClr val="000000"/>
                </a:solidFill>
                <a:latin typeface="+mn-ea"/>
                <a:ea typeface="+mn-ea"/>
              </a:rPr>
              <a:t>主对角线 </a:t>
            </a:r>
          </a:p>
        </p:txBody>
      </p:sp>
      <p:sp>
        <p:nvSpPr>
          <p:cNvPr id="9" name="AutoShape 7"/>
          <p:cNvSpPr>
            <a:spLocks noChangeArrowheads="1"/>
          </p:cNvSpPr>
          <p:nvPr/>
        </p:nvSpPr>
        <p:spPr bwMode="auto">
          <a:xfrm>
            <a:off x="3176931" y="2139929"/>
            <a:ext cx="1584325" cy="515938"/>
          </a:xfrm>
          <a:prstGeom prst="roundRect">
            <a:avLst>
              <a:gd name="adj" fmla="val 16667"/>
            </a:avLst>
          </a:prstGeom>
          <a:noFill/>
          <a:ln w="28575">
            <a:solidFill>
              <a:srgbClr val="3333FF"/>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solidFill>
                  <a:srgbClr val="000000"/>
                </a:solidFill>
                <a:latin typeface="+mn-ea"/>
                <a:ea typeface="+mn-ea"/>
              </a:rPr>
              <a:t>副对角线 </a:t>
            </a:r>
          </a:p>
        </p:txBody>
      </p:sp>
      <p:sp>
        <p:nvSpPr>
          <p:cNvPr id="10" name="Line 8"/>
          <p:cNvSpPr>
            <a:spLocks noChangeShapeType="1"/>
          </p:cNvSpPr>
          <p:nvPr/>
        </p:nvSpPr>
        <p:spPr bwMode="auto">
          <a:xfrm flipV="1">
            <a:off x="5193056" y="1924029"/>
            <a:ext cx="576263" cy="504825"/>
          </a:xfrm>
          <a:prstGeom prst="line">
            <a:avLst/>
          </a:prstGeom>
          <a:noFill/>
          <a:ln w="28575">
            <a:solidFill>
              <a:srgbClr val="3333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000" b="1">
              <a:latin typeface="+mn-ea"/>
            </a:endParaRPr>
          </a:p>
        </p:txBody>
      </p:sp>
      <p:sp>
        <p:nvSpPr>
          <p:cNvPr id="11" name="Rectangle 9"/>
          <p:cNvSpPr>
            <a:spLocks noChangeArrowheads="1"/>
          </p:cNvSpPr>
          <p:nvPr/>
        </p:nvSpPr>
        <p:spPr bwMode="auto">
          <a:xfrm>
            <a:off x="2834013" y="3176998"/>
            <a:ext cx="7261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solidFill>
                  <a:srgbClr val="000000"/>
                </a:solidFill>
                <a:latin typeface="+mn-ea"/>
                <a:ea typeface="+mn-ea"/>
              </a:rPr>
              <a:t> </a:t>
            </a:r>
            <a:r>
              <a:rPr kumimoji="1" lang="zh-CN" altLang="en-US" sz="2000" b="1" dirty="0">
                <a:solidFill>
                  <a:srgbClr val="000000"/>
                </a:solidFill>
                <a:latin typeface="+mn-ea"/>
                <a:ea typeface="+mn-ea"/>
              </a:rPr>
              <a:t>即：主对角线上两元素之积－副对角线上两元素之积 </a:t>
            </a:r>
          </a:p>
        </p:txBody>
      </p:sp>
      <p:graphicFrame>
        <p:nvGraphicFramePr>
          <p:cNvPr id="12" name="Object 12"/>
          <p:cNvGraphicFramePr>
            <a:graphicFrameLocks noChangeAspect="1"/>
          </p:cNvGraphicFramePr>
          <p:nvPr/>
        </p:nvGraphicFramePr>
        <p:xfrm>
          <a:off x="1905745" y="4757492"/>
          <a:ext cx="3835400" cy="1273175"/>
        </p:xfrm>
        <a:graphic>
          <a:graphicData uri="http://schemas.openxmlformats.org/presentationml/2006/ole">
            <mc:AlternateContent xmlns:mc="http://schemas.openxmlformats.org/markup-compatibility/2006">
              <mc:Choice xmlns:v="urn:schemas-microsoft-com:vml" Requires="v">
                <p:oleObj name="公式" r:id="rId6" imgW="1447560" imgH="482400" progId="Equation.3">
                  <p:embed/>
                </p:oleObj>
              </mc:Choice>
              <mc:Fallback>
                <p:oleObj name="公式" r:id="rId6" imgW="1447560" imgH="482400" progId="Equation.3">
                  <p:embed/>
                  <p:pic>
                    <p:nvPicPr>
                      <p:cNvPr id="12"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745" y="4757492"/>
                        <a:ext cx="3835400" cy="127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6"/>
          <p:cNvGraphicFramePr>
            <a:graphicFrameLocks noChangeAspect="1"/>
          </p:cNvGraphicFramePr>
          <p:nvPr/>
        </p:nvGraphicFramePr>
        <p:xfrm>
          <a:off x="6579258" y="4719564"/>
          <a:ext cx="3476625" cy="1277938"/>
        </p:xfrm>
        <a:graphic>
          <a:graphicData uri="http://schemas.openxmlformats.org/presentationml/2006/ole">
            <mc:AlternateContent xmlns:mc="http://schemas.openxmlformats.org/markup-compatibility/2006">
              <mc:Choice xmlns:v="urn:schemas-microsoft-com:vml" Requires="v">
                <p:oleObj name="公式" r:id="rId8" imgW="1307880" imgH="482400" progId="Equation.3">
                  <p:embed/>
                </p:oleObj>
              </mc:Choice>
              <mc:Fallback>
                <p:oleObj name="公式" r:id="rId8" imgW="1307880" imgH="482400" progId="Equation.3">
                  <p:embed/>
                  <p:pic>
                    <p:nvPicPr>
                      <p:cNvPr id="13"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79258" y="4719564"/>
                        <a:ext cx="3476625" cy="1277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 Box 8"/>
          <p:cNvSpPr txBox="1">
            <a:spLocks noChangeArrowheads="1"/>
          </p:cNvSpPr>
          <p:nvPr/>
        </p:nvSpPr>
        <p:spPr bwMode="auto">
          <a:xfrm>
            <a:off x="2720506" y="3896576"/>
            <a:ext cx="74882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latin typeface="+mn-ea"/>
                <a:ea typeface="+mn-ea"/>
              </a:rPr>
              <a:t>  </a:t>
            </a:r>
            <a:r>
              <a:rPr lang="zh-CN" altLang="en-US" sz="2000" b="1" dirty="0">
                <a:latin typeface="+mn-ea"/>
                <a:ea typeface="+mn-ea"/>
              </a:rPr>
              <a:t>根据定义 </a:t>
            </a:r>
            <a:r>
              <a:rPr lang="en-US" altLang="zh-CN" sz="2000" b="1" i="1" dirty="0">
                <a:latin typeface="+mn-ea"/>
                <a:ea typeface="+mn-ea"/>
                <a:cs typeface="Times New Roman" panose="02020603050405020304" pitchFamily="18" charset="0"/>
              </a:rPr>
              <a:t>x</a:t>
            </a:r>
            <a:r>
              <a:rPr lang="en-US" altLang="zh-CN" sz="2000" b="1" baseline="-25000" dirty="0">
                <a:latin typeface="+mn-ea"/>
                <a:ea typeface="+mn-ea"/>
              </a:rPr>
              <a:t>1,</a:t>
            </a:r>
            <a:r>
              <a:rPr lang="en-US" altLang="zh-CN" sz="2000" b="1" i="1" dirty="0">
                <a:latin typeface="+mn-ea"/>
                <a:ea typeface="+mn-ea"/>
              </a:rPr>
              <a:t>x</a:t>
            </a:r>
            <a:r>
              <a:rPr lang="en-US" altLang="zh-CN" sz="2000" b="1" baseline="-25000" dirty="0">
                <a:latin typeface="+mn-ea"/>
                <a:ea typeface="+mn-ea"/>
              </a:rPr>
              <a:t>2</a:t>
            </a:r>
            <a:r>
              <a:rPr lang="en-US" altLang="zh-CN" sz="2000" b="1" dirty="0">
                <a:latin typeface="+mn-ea"/>
                <a:ea typeface="+mn-ea"/>
              </a:rPr>
              <a:t> </a:t>
            </a:r>
            <a:r>
              <a:rPr lang="zh-CN" altLang="en-US" sz="2000" b="1" dirty="0">
                <a:latin typeface="+mn-ea"/>
                <a:ea typeface="+mn-ea"/>
              </a:rPr>
              <a:t>的分子也可以写成行列式形式如下：</a:t>
            </a:r>
            <a:endParaRPr lang="zh-CN" altLang="en-US" sz="2000" b="1" baseline="-25000" dirty="0">
              <a:latin typeface="+mn-ea"/>
              <a:ea typeface="+mn-ea"/>
            </a:endParaRPr>
          </a:p>
        </p:txBody>
      </p:sp>
    </p:spTree>
    <p:extLst>
      <p:ext uri="{BB962C8B-B14F-4D97-AF65-F5344CB8AC3E}">
        <p14:creationId xmlns:p14="http://schemas.microsoft.com/office/powerpoint/2010/main" val="284532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Right)">
                                      <p:cBhvr>
                                        <p:cTn id="7" dur="2000"/>
                                        <p:tgtEl>
                                          <p:spTgt spid="14"/>
                                        </p:tgtEl>
                                      </p:cBhvr>
                                    </p:animEffect>
                                  </p:childTnLst>
                                </p:cTn>
                              </p:par>
                              <p:par>
                                <p:cTn id="8" presetID="1"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724693" y="1127781"/>
            <a:ext cx="2328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rPr>
              <a:t>二元线性方程组 </a:t>
            </a:r>
          </a:p>
        </p:txBody>
      </p:sp>
      <p:graphicFrame>
        <p:nvGraphicFramePr>
          <p:cNvPr id="5" name="Object 26"/>
          <p:cNvGraphicFramePr>
            <a:graphicFrameLocks noChangeAspect="1"/>
          </p:cNvGraphicFramePr>
          <p:nvPr/>
        </p:nvGraphicFramePr>
        <p:xfrm>
          <a:off x="4023393" y="900768"/>
          <a:ext cx="2386012" cy="965200"/>
        </p:xfrm>
        <a:graphic>
          <a:graphicData uri="http://schemas.openxmlformats.org/presentationml/2006/ole">
            <mc:AlternateContent xmlns:mc="http://schemas.openxmlformats.org/markup-compatibility/2006">
              <mc:Choice xmlns:v="urn:schemas-microsoft-com:vml" Requires="v">
                <p:oleObj name="Equation" r:id="rId2" imgW="1193800" imgH="482600" progId="">
                  <p:embed/>
                </p:oleObj>
              </mc:Choice>
              <mc:Fallback>
                <p:oleObj name="Equation" r:id="rId2" imgW="1193800" imgH="482600" progId="">
                  <p:embed/>
                  <p:pic>
                    <p:nvPicPr>
                      <p:cNvPr id="5" name="Object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3393" y="900768"/>
                        <a:ext cx="2386012"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Box 4"/>
          <p:cNvSpPr txBox="1">
            <a:spLocks noChangeArrowheads="1"/>
          </p:cNvSpPr>
          <p:nvPr/>
        </p:nvSpPr>
        <p:spPr bwMode="auto">
          <a:xfrm>
            <a:off x="1551717" y="2378756"/>
            <a:ext cx="8306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00"/>
                </a:solidFill>
                <a:latin typeface="+mn-ea"/>
                <a:ea typeface="+mn-ea"/>
              </a:rPr>
              <a:t>若令 </a:t>
            </a:r>
          </a:p>
        </p:txBody>
      </p:sp>
      <p:graphicFrame>
        <p:nvGraphicFramePr>
          <p:cNvPr id="7" name="Object 27"/>
          <p:cNvGraphicFramePr>
            <a:graphicFrameLocks noChangeAspect="1"/>
          </p:cNvGraphicFramePr>
          <p:nvPr/>
        </p:nvGraphicFramePr>
        <p:xfrm>
          <a:off x="3751992" y="2204131"/>
          <a:ext cx="1752600" cy="965200"/>
        </p:xfrm>
        <a:graphic>
          <a:graphicData uri="http://schemas.openxmlformats.org/presentationml/2006/ole">
            <mc:AlternateContent xmlns:mc="http://schemas.openxmlformats.org/markup-compatibility/2006">
              <mc:Choice xmlns:v="urn:schemas-microsoft-com:vml" Requires="v">
                <p:oleObj name="Equation" r:id="rId4" imgW="876300" imgH="482600" progId="">
                  <p:embed/>
                </p:oleObj>
              </mc:Choice>
              <mc:Fallback>
                <p:oleObj name="Equation" r:id="rId4" imgW="876300" imgH="482600" progId="">
                  <p:embed/>
                  <p:pic>
                    <p:nvPicPr>
                      <p:cNvPr id="7" name="Object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1992" y="2204131"/>
                        <a:ext cx="1752600" cy="965200"/>
                      </a:xfrm>
                      <a:prstGeom prst="rect">
                        <a:avLst/>
                      </a:prstGeom>
                      <a:noFill/>
                      <a:extLst>
                        <a:ext uri="{909E8E84-426E-40DD-AFC4-6F175D3DCCD1}">
                          <a14:hiddenFill xmlns:a14="http://schemas.microsoft.com/office/drawing/2010/main">
                            <a:solidFill>
                              <a:srgbClr val="99CCFF">
                                <a:alpha val="50195"/>
                              </a:srgbClr>
                            </a:solidFill>
                          </a14:hiddenFill>
                        </a:ext>
                      </a:extLst>
                    </p:spPr>
                  </p:pic>
                </p:oleObj>
              </mc:Fallback>
            </mc:AlternateContent>
          </a:graphicData>
        </a:graphic>
      </p:graphicFrame>
      <p:graphicFrame>
        <p:nvGraphicFramePr>
          <p:cNvPr id="8" name="Object 28"/>
          <p:cNvGraphicFramePr>
            <a:graphicFrameLocks noChangeAspect="1"/>
          </p:cNvGraphicFramePr>
          <p:nvPr/>
        </p:nvGraphicFramePr>
        <p:xfrm>
          <a:off x="2496280" y="3458256"/>
          <a:ext cx="1752600" cy="965200"/>
        </p:xfrm>
        <a:graphic>
          <a:graphicData uri="http://schemas.openxmlformats.org/presentationml/2006/ole">
            <mc:AlternateContent xmlns:mc="http://schemas.openxmlformats.org/markup-compatibility/2006">
              <mc:Choice xmlns:v="urn:schemas-microsoft-com:vml" Requires="v">
                <p:oleObj name="Equation" r:id="rId6" imgW="876300" imgH="482600" progId="">
                  <p:embed/>
                </p:oleObj>
              </mc:Choice>
              <mc:Fallback>
                <p:oleObj name="Equation" r:id="rId6" imgW="876300" imgH="482600" progId="">
                  <p:embed/>
                  <p:pic>
                    <p:nvPicPr>
                      <p:cNvPr id="8"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6280" y="3458256"/>
                        <a:ext cx="1752600" cy="965200"/>
                      </a:xfrm>
                      <a:prstGeom prst="rect">
                        <a:avLst/>
                      </a:prstGeom>
                      <a:noFill/>
                      <a:extLst>
                        <a:ext uri="{909E8E84-426E-40DD-AFC4-6F175D3DCCD1}">
                          <a14:hiddenFill xmlns:a14="http://schemas.microsoft.com/office/drawing/2010/main">
                            <a:solidFill>
                              <a:srgbClr val="99CCFF">
                                <a:alpha val="50195"/>
                              </a:srgbClr>
                            </a:solidFill>
                          </a14:hiddenFill>
                        </a:ext>
                      </a:extLst>
                    </p:spPr>
                  </p:pic>
                </p:oleObj>
              </mc:Fallback>
            </mc:AlternateContent>
          </a:graphicData>
        </a:graphic>
      </p:graphicFrame>
      <p:graphicFrame>
        <p:nvGraphicFramePr>
          <p:cNvPr id="9" name="Object 29"/>
          <p:cNvGraphicFramePr>
            <a:graphicFrameLocks noChangeAspect="1"/>
          </p:cNvGraphicFramePr>
          <p:nvPr/>
        </p:nvGraphicFramePr>
        <p:xfrm>
          <a:off x="5036280" y="3458256"/>
          <a:ext cx="1752600" cy="965200"/>
        </p:xfrm>
        <a:graphic>
          <a:graphicData uri="http://schemas.openxmlformats.org/presentationml/2006/ole">
            <mc:AlternateContent xmlns:mc="http://schemas.openxmlformats.org/markup-compatibility/2006">
              <mc:Choice xmlns:v="urn:schemas-microsoft-com:vml" Requires="v">
                <p:oleObj name="Equation" r:id="rId8" imgW="876300" imgH="482600" progId="">
                  <p:embed/>
                </p:oleObj>
              </mc:Choice>
              <mc:Fallback>
                <p:oleObj name="Equation" r:id="rId8" imgW="876300" imgH="482600" progId="">
                  <p:embed/>
                  <p:pic>
                    <p:nvPicPr>
                      <p:cNvPr id="9" name="Object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36280" y="3458256"/>
                        <a:ext cx="1752600" cy="965200"/>
                      </a:xfrm>
                      <a:prstGeom prst="rect">
                        <a:avLst/>
                      </a:prstGeom>
                      <a:noFill/>
                      <a:extLst>
                        <a:ext uri="{909E8E84-426E-40DD-AFC4-6F175D3DCCD1}">
                          <a14:hiddenFill xmlns:a14="http://schemas.microsoft.com/office/drawing/2010/main">
                            <a:solidFill>
                              <a:srgbClr val="99CCFF">
                                <a:alpha val="50195"/>
                              </a:srgbClr>
                            </a:solidFill>
                          </a14:hiddenFill>
                        </a:ext>
                      </a:extLst>
                    </p:spPr>
                  </p:pic>
                </p:oleObj>
              </mc:Fallback>
            </mc:AlternateContent>
          </a:graphicData>
        </a:graphic>
      </p:graphicFrame>
      <p:sp>
        <p:nvSpPr>
          <p:cNvPr id="10" name="Text Box 8"/>
          <p:cNvSpPr txBox="1">
            <a:spLocks noChangeArrowheads="1"/>
          </p:cNvSpPr>
          <p:nvPr/>
        </p:nvSpPr>
        <p:spPr bwMode="auto">
          <a:xfrm>
            <a:off x="6321251" y="2378756"/>
            <a:ext cx="28376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solidFill>
                  <a:srgbClr val="FF0000"/>
                </a:solidFill>
                <a:latin typeface="+mn-ea"/>
                <a:ea typeface="+mn-ea"/>
              </a:rPr>
              <a:t>(</a:t>
            </a:r>
            <a:r>
              <a:rPr kumimoji="1" lang="zh-CN" altLang="en-US" sz="2000" b="1" dirty="0">
                <a:solidFill>
                  <a:srgbClr val="FF0000"/>
                </a:solidFill>
                <a:latin typeface="+mn-ea"/>
                <a:ea typeface="+mn-ea"/>
              </a:rPr>
              <a:t>方程组的系数行列式</a:t>
            </a:r>
            <a:r>
              <a:rPr kumimoji="1" lang="en-US" altLang="zh-CN" sz="2000" b="1" dirty="0">
                <a:solidFill>
                  <a:srgbClr val="FF0000"/>
                </a:solidFill>
                <a:latin typeface="+mn-ea"/>
                <a:ea typeface="+mn-ea"/>
              </a:rPr>
              <a:t>)</a:t>
            </a:r>
          </a:p>
        </p:txBody>
      </p:sp>
      <p:sp>
        <p:nvSpPr>
          <p:cNvPr id="11" name="Text Box 9"/>
          <p:cNvSpPr txBox="1">
            <a:spLocks noChangeArrowheads="1"/>
          </p:cNvSpPr>
          <p:nvPr/>
        </p:nvSpPr>
        <p:spPr bwMode="auto">
          <a:xfrm>
            <a:off x="902398" y="4726781"/>
            <a:ext cx="43140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rPr>
              <a:t>则上述二元线性方程组的解可表示为</a:t>
            </a:r>
          </a:p>
        </p:txBody>
      </p:sp>
      <p:graphicFrame>
        <p:nvGraphicFramePr>
          <p:cNvPr id="12" name="Object 30"/>
          <p:cNvGraphicFramePr>
            <a:graphicFrameLocks noChangeAspect="1"/>
          </p:cNvGraphicFramePr>
          <p:nvPr/>
        </p:nvGraphicFramePr>
        <p:xfrm>
          <a:off x="2529866" y="5519636"/>
          <a:ext cx="3357562" cy="979488"/>
        </p:xfrm>
        <a:graphic>
          <a:graphicData uri="http://schemas.openxmlformats.org/presentationml/2006/ole">
            <mc:AlternateContent xmlns:mc="http://schemas.openxmlformats.org/markup-compatibility/2006">
              <mc:Choice xmlns:v="urn:schemas-microsoft-com:vml" Requires="v">
                <p:oleObj name="Equation" r:id="rId10" imgW="1524000" imgH="444500" progId="">
                  <p:embed/>
                </p:oleObj>
              </mc:Choice>
              <mc:Fallback>
                <p:oleObj name="Equation" r:id="rId10" imgW="1524000" imgH="444500" progId="">
                  <p:embed/>
                  <p:pic>
                    <p:nvPicPr>
                      <p:cNvPr id="12" name="Object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29866" y="5519636"/>
                        <a:ext cx="3357562" cy="979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31"/>
          <p:cNvGraphicFramePr>
            <a:graphicFrameLocks noChangeAspect="1"/>
          </p:cNvGraphicFramePr>
          <p:nvPr/>
        </p:nvGraphicFramePr>
        <p:xfrm>
          <a:off x="7117937" y="5511686"/>
          <a:ext cx="3440112" cy="979488"/>
        </p:xfrm>
        <a:graphic>
          <a:graphicData uri="http://schemas.openxmlformats.org/presentationml/2006/ole">
            <mc:AlternateContent xmlns:mc="http://schemas.openxmlformats.org/markup-compatibility/2006">
              <mc:Choice xmlns:v="urn:schemas-microsoft-com:vml" Requires="v">
                <p:oleObj name="Equation" r:id="rId12" imgW="1562100" imgH="444500" progId="">
                  <p:embed/>
                </p:oleObj>
              </mc:Choice>
              <mc:Fallback>
                <p:oleObj name="Equation" r:id="rId12" imgW="1562100" imgH="444500" progId="">
                  <p:embed/>
                  <p:pic>
                    <p:nvPicPr>
                      <p:cNvPr id="13" name="Object 3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17937" y="5511686"/>
                        <a:ext cx="3440112" cy="979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Line 14"/>
          <p:cNvSpPr>
            <a:spLocks noChangeShapeType="1"/>
          </p:cNvSpPr>
          <p:nvPr/>
        </p:nvSpPr>
        <p:spPr bwMode="auto">
          <a:xfrm>
            <a:off x="5226780" y="3097894"/>
            <a:ext cx="1223962" cy="431800"/>
          </a:xfrm>
          <a:prstGeom prst="line">
            <a:avLst/>
          </a:prstGeom>
          <a:noFill/>
          <a:ln w="3810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latin typeface="+mn-ea"/>
            </a:endParaRPr>
          </a:p>
        </p:txBody>
      </p:sp>
      <p:sp>
        <p:nvSpPr>
          <p:cNvPr id="15" name="Line 15"/>
          <p:cNvSpPr>
            <a:spLocks noChangeShapeType="1"/>
          </p:cNvSpPr>
          <p:nvPr/>
        </p:nvSpPr>
        <p:spPr bwMode="auto">
          <a:xfrm flipH="1">
            <a:off x="3353530" y="3097894"/>
            <a:ext cx="1223962" cy="431800"/>
          </a:xfrm>
          <a:prstGeom prst="line">
            <a:avLst/>
          </a:prstGeom>
          <a:noFill/>
          <a:ln w="3810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latin typeface="+mn-ea"/>
            </a:endParaRPr>
          </a:p>
        </p:txBody>
      </p:sp>
      <p:sp>
        <p:nvSpPr>
          <p:cNvPr id="16" name="Rectangle 20"/>
          <p:cNvSpPr>
            <a:spLocks noChangeArrowheads="1"/>
          </p:cNvSpPr>
          <p:nvPr/>
        </p:nvSpPr>
        <p:spPr bwMode="auto">
          <a:xfrm>
            <a:off x="5117180" y="857906"/>
            <a:ext cx="341313" cy="100806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b="1">
              <a:solidFill>
                <a:srgbClr val="000000"/>
              </a:solidFill>
              <a:latin typeface="+mn-ea"/>
              <a:ea typeface="+mn-ea"/>
            </a:endParaRPr>
          </a:p>
        </p:txBody>
      </p:sp>
      <p:sp>
        <p:nvSpPr>
          <p:cNvPr id="17" name="Rectangle 21"/>
          <p:cNvSpPr>
            <a:spLocks noChangeArrowheads="1"/>
          </p:cNvSpPr>
          <p:nvPr/>
        </p:nvSpPr>
        <p:spPr bwMode="auto">
          <a:xfrm>
            <a:off x="4218655" y="857906"/>
            <a:ext cx="341313" cy="100806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b="1">
              <a:solidFill>
                <a:srgbClr val="000000"/>
              </a:solidFill>
              <a:latin typeface="+mn-ea"/>
              <a:ea typeface="+mn-ea"/>
            </a:endParaRPr>
          </a:p>
        </p:txBody>
      </p:sp>
    </p:spTree>
    <p:extLst>
      <p:ext uri="{BB962C8B-B14F-4D97-AF65-F5344CB8AC3E}">
        <p14:creationId xmlns:p14="http://schemas.microsoft.com/office/powerpoint/2010/main" val="2623078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p:nvPr/>
        </p:nvSpPr>
        <p:spPr>
          <a:xfrm>
            <a:off x="1045501" y="1263216"/>
            <a:ext cx="6503022" cy="553430"/>
          </a:xfrm>
          <a:prstGeom prst="rect">
            <a:avLst/>
          </a:prstGeom>
          <a:noFill/>
        </p:spPr>
        <p:txBody>
          <a:bodyPr wrap="square" lIns="0" tIns="0" rIns="0" bIns="40078">
            <a:spAutoFit/>
          </a:bodyPr>
          <a:lstStyle>
            <a:lvl1pPr defTabSz="0" eaLnBrk="0" hangingPunct="0">
              <a:tabLst>
                <a:tab pos="22225" algn="l"/>
              </a:tabLst>
              <a:defRPr>
                <a:solidFill>
                  <a:schemeClr val="tx1"/>
                </a:solidFill>
                <a:latin typeface="Arial" panose="020B0604020202020204" pitchFamily="34" charset="0"/>
                <a:ea typeface="宋体" panose="02010600030101010101" pitchFamily="2" charset="-122"/>
              </a:defRPr>
            </a:lvl1pPr>
            <a:lvl2pPr marL="742950" indent="-285750" defTabSz="0" eaLnBrk="0" hangingPunct="0">
              <a:tabLst>
                <a:tab pos="22225" algn="l"/>
              </a:tabLst>
              <a:defRPr>
                <a:solidFill>
                  <a:schemeClr val="tx1"/>
                </a:solidFill>
                <a:latin typeface="Arial" panose="020B0604020202020204" pitchFamily="34" charset="0"/>
                <a:ea typeface="宋体" panose="02010600030101010101" pitchFamily="2" charset="-122"/>
              </a:defRPr>
            </a:lvl2pPr>
            <a:lvl3pPr marL="1143000" indent="-228600" defTabSz="0" eaLnBrk="0" hangingPunct="0">
              <a:tabLst>
                <a:tab pos="22225" algn="l"/>
              </a:tabLst>
              <a:defRPr>
                <a:solidFill>
                  <a:schemeClr val="tx1"/>
                </a:solidFill>
                <a:latin typeface="Arial" panose="020B0604020202020204" pitchFamily="34" charset="0"/>
                <a:ea typeface="宋体" panose="02010600030101010101" pitchFamily="2" charset="-122"/>
              </a:defRPr>
            </a:lvl3pPr>
            <a:lvl4pPr marL="1600200" indent="-228600" defTabSz="0" eaLnBrk="0" hangingPunct="0">
              <a:tabLst>
                <a:tab pos="22225" algn="l"/>
              </a:tabLst>
              <a:defRPr>
                <a:solidFill>
                  <a:schemeClr val="tx1"/>
                </a:solidFill>
                <a:latin typeface="Arial" panose="020B0604020202020204" pitchFamily="34" charset="0"/>
                <a:ea typeface="宋体" panose="02010600030101010101" pitchFamily="2" charset="-122"/>
              </a:defRPr>
            </a:lvl4pPr>
            <a:lvl5pPr marL="2057400" indent="-228600" defTabSz="0" eaLnBrk="0" hangingPunct="0">
              <a:tabLst>
                <a:tab pos="22225" algn="l"/>
              </a:tabLst>
              <a:defRPr>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0"/>
              </a:spcBef>
              <a:spcAft>
                <a:spcPct val="0"/>
              </a:spcAft>
              <a:tabLst>
                <a:tab pos="22225" algn="l"/>
              </a:tabLst>
              <a:defRPr>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0"/>
              </a:spcBef>
              <a:spcAft>
                <a:spcPct val="0"/>
              </a:spcAft>
              <a:tabLst>
                <a:tab pos="22225" algn="l"/>
              </a:tabLst>
              <a:defRPr>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0"/>
              </a:spcBef>
              <a:spcAft>
                <a:spcPct val="0"/>
              </a:spcAft>
              <a:tabLst>
                <a:tab pos="22225" algn="l"/>
              </a:tabLst>
              <a:defRPr>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0"/>
              </a:spcBef>
              <a:spcAft>
                <a:spcPct val="0"/>
              </a:spcAft>
              <a:tabLst>
                <a:tab pos="22225" algn="l"/>
              </a:tabLst>
              <a:defRPr>
                <a:solidFill>
                  <a:schemeClr val="tx1"/>
                </a:solidFill>
                <a:latin typeface="Arial" panose="020B0604020202020204" pitchFamily="34" charset="0"/>
                <a:ea typeface="宋体" panose="02010600030101010101" pitchFamily="2" charset="-122"/>
              </a:defRPr>
            </a:lvl9pPr>
          </a:lstStyle>
          <a:p>
            <a:pPr eaLnBrk="1" hangingPunct="1">
              <a:lnSpc>
                <a:spcPts val="3950"/>
              </a:lnSpc>
            </a:pPr>
            <a:r>
              <a:rPr lang="en-US" altLang="zh-CN" sz="2000" b="1" dirty="0"/>
              <a:t>	</a:t>
            </a:r>
            <a:r>
              <a:rPr lang="en-US" altLang="zh-CN" sz="2000" b="1" i="1" dirty="0">
                <a:solidFill>
                  <a:srgbClr val="000000"/>
                </a:solidFill>
                <a:latin typeface="Times New Roman" panose="02020603050405020304" pitchFamily="18" charset="0"/>
                <a:cs typeface="Times New Roman" panose="02020603050405020304" pitchFamily="18" charset="0"/>
              </a:rPr>
              <a:t>L</a:t>
            </a:r>
            <a:r>
              <a:rPr lang="en-US" altLang="zh-CN" sz="1200" b="1" dirty="0">
                <a:solidFill>
                  <a:srgbClr val="000000"/>
                </a:solidFill>
                <a:latin typeface="Times New Roman" panose="02020603050405020304" pitchFamily="18" charset="0"/>
                <a:cs typeface="Times New Roman" panose="02020603050405020304" pitchFamily="18" charset="0"/>
              </a:rPr>
              <a:t>1</a:t>
            </a:r>
            <a:r>
              <a:rPr lang="en-US" altLang="zh-CN" sz="2000" b="1" dirty="0">
                <a:latin typeface="Times New Roman" panose="02020603050405020304" pitchFamily="18" charset="0"/>
                <a:cs typeface="Times New Roman" panose="02020603050405020304" pitchFamily="18" charset="0"/>
              </a:rPr>
              <a:t> </a:t>
            </a:r>
            <a:r>
              <a:rPr lang="en-US" altLang="zh-CN" sz="2000" b="1" dirty="0">
                <a:solidFill>
                  <a:srgbClr val="000000"/>
                </a:solidFill>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  </a:t>
            </a:r>
            <a:r>
              <a:rPr lang="en-US" altLang="zh-CN" sz="2000" b="1" i="1" dirty="0">
                <a:solidFill>
                  <a:srgbClr val="000000"/>
                </a:solidFill>
                <a:latin typeface="Times New Roman" panose="02020603050405020304" pitchFamily="18" charset="0"/>
                <a:cs typeface="Times New Roman" panose="02020603050405020304" pitchFamily="18" charset="0"/>
              </a:rPr>
              <a:t>A</a:t>
            </a:r>
            <a:r>
              <a:rPr lang="en-US" altLang="zh-CN" sz="1200" b="1" dirty="0">
                <a:solidFill>
                  <a:srgbClr val="000000"/>
                </a:solidFill>
                <a:latin typeface="Times New Roman" panose="02020603050405020304" pitchFamily="18" charset="0"/>
                <a:cs typeface="Times New Roman" panose="02020603050405020304" pitchFamily="18" charset="0"/>
              </a:rPr>
              <a:t>1</a:t>
            </a:r>
            <a:r>
              <a:rPr lang="en-US" altLang="zh-CN" sz="2000" b="1" i="1" dirty="0">
                <a:solidFill>
                  <a:srgbClr val="000000"/>
                </a:solidFill>
                <a:latin typeface="Times New Roman" panose="02020603050405020304" pitchFamily="18" charset="0"/>
                <a:cs typeface="Times New Roman" panose="02020603050405020304" pitchFamily="18" charset="0"/>
              </a:rPr>
              <a:t> x  </a:t>
            </a:r>
            <a:r>
              <a:rPr lang="en-US" altLang="zh-CN" sz="2000" b="1" dirty="0">
                <a:solidFill>
                  <a:srgbClr val="000000"/>
                </a:solidFill>
                <a:latin typeface="Symbol" panose="05050102010706020507" pitchFamily="18" charset="2"/>
              </a:rPr>
              <a:t>+    </a:t>
            </a:r>
            <a:r>
              <a:rPr lang="en-US" altLang="zh-CN" sz="2000" b="1" i="1" dirty="0">
                <a:solidFill>
                  <a:srgbClr val="000000"/>
                </a:solidFill>
                <a:latin typeface="Times New Roman" panose="02020603050405020304" pitchFamily="18" charset="0"/>
                <a:cs typeface="Times New Roman" panose="02020603050405020304" pitchFamily="18" charset="0"/>
              </a:rPr>
              <a:t>B</a:t>
            </a:r>
            <a:r>
              <a:rPr lang="en-US" altLang="zh-CN" sz="1200" b="1" dirty="0">
                <a:solidFill>
                  <a:srgbClr val="000000"/>
                </a:solidFill>
                <a:latin typeface="Times New Roman" panose="02020603050405020304" pitchFamily="18" charset="0"/>
                <a:cs typeface="Times New Roman" panose="02020603050405020304" pitchFamily="18" charset="0"/>
              </a:rPr>
              <a:t>1</a:t>
            </a:r>
            <a:r>
              <a:rPr lang="en-US" altLang="zh-CN" sz="2000" b="1" i="1" dirty="0">
                <a:solidFill>
                  <a:srgbClr val="000000"/>
                </a:solidFill>
                <a:latin typeface="Times New Roman" panose="02020603050405020304" pitchFamily="18" charset="0"/>
                <a:cs typeface="Times New Roman" panose="02020603050405020304" pitchFamily="18" charset="0"/>
              </a:rPr>
              <a:t>y</a:t>
            </a:r>
            <a:r>
              <a:rPr lang="en-US" altLang="zh-CN" sz="2000" b="1" dirty="0">
                <a:latin typeface="Times New Roman" panose="02020603050405020304" pitchFamily="18" charset="0"/>
                <a:cs typeface="Times New Roman" panose="02020603050405020304" pitchFamily="18" charset="0"/>
              </a:rPr>
              <a:t> </a:t>
            </a:r>
            <a:r>
              <a:rPr lang="en-US" altLang="zh-CN" sz="2000" b="1" dirty="0">
                <a:solidFill>
                  <a:srgbClr val="000000"/>
                </a:solidFill>
                <a:latin typeface="Symbol" panose="05050102010706020507" pitchFamily="18" charset="2"/>
              </a:rPr>
              <a:t></a:t>
            </a:r>
            <a:r>
              <a:rPr lang="en-US" altLang="zh-CN" sz="2000" b="1" dirty="0">
                <a:latin typeface="Times New Roman" panose="02020603050405020304" pitchFamily="18" charset="0"/>
                <a:cs typeface="Times New Roman" panose="02020603050405020304" pitchFamily="18" charset="0"/>
              </a:rPr>
              <a:t> </a:t>
            </a:r>
            <a:r>
              <a:rPr lang="en-US" altLang="zh-CN" sz="2000" b="1" i="1" dirty="0">
                <a:solidFill>
                  <a:srgbClr val="000000"/>
                </a:solidFill>
                <a:latin typeface="Times New Roman" panose="02020603050405020304" pitchFamily="18" charset="0"/>
                <a:cs typeface="Times New Roman" panose="02020603050405020304" pitchFamily="18" charset="0"/>
              </a:rPr>
              <a:t>C</a:t>
            </a:r>
            <a:r>
              <a:rPr lang="en-US" altLang="zh-CN" sz="1400" b="1" dirty="0">
                <a:solidFill>
                  <a:srgbClr val="000000"/>
                </a:solidFill>
                <a:latin typeface="Times New Roman" panose="02020603050405020304" pitchFamily="18" charset="0"/>
                <a:cs typeface="Times New Roman" panose="02020603050405020304" pitchFamily="18" charset="0"/>
              </a:rPr>
              <a:t>1</a:t>
            </a:r>
            <a:r>
              <a:rPr lang="en-US" altLang="zh-CN" sz="2000" b="1" dirty="0">
                <a:solidFill>
                  <a:srgbClr val="000000"/>
                </a:solidFill>
                <a:latin typeface="Times New Roman" panose="02020603050405020304" pitchFamily="18" charset="0"/>
                <a:cs typeface="Times New Roman" panose="02020603050405020304" pitchFamily="18" charset="0"/>
              </a:rPr>
              <a:t>          </a:t>
            </a:r>
            <a:r>
              <a:rPr lang="en-US" altLang="zh-CN" sz="2000" b="1" i="1" dirty="0">
                <a:solidFill>
                  <a:srgbClr val="000000"/>
                </a:solidFill>
                <a:latin typeface="Times New Roman" panose="02020603050405020304" pitchFamily="18" charset="0"/>
                <a:cs typeface="Times New Roman" panose="02020603050405020304" pitchFamily="18" charset="0"/>
              </a:rPr>
              <a:t>L</a:t>
            </a:r>
            <a:r>
              <a:rPr lang="en-US" altLang="zh-CN" sz="1400" b="1" dirty="0">
                <a:solidFill>
                  <a:srgbClr val="000000"/>
                </a:solidFill>
                <a:latin typeface="Times New Roman" panose="02020603050405020304" pitchFamily="18" charset="0"/>
                <a:cs typeface="Times New Roman" panose="02020603050405020304" pitchFamily="18" charset="0"/>
              </a:rPr>
              <a:t>2</a:t>
            </a:r>
            <a:r>
              <a:rPr lang="en-US" altLang="zh-CN" sz="1400" b="1" dirty="0">
                <a:latin typeface="Times New Roman" panose="02020603050405020304" pitchFamily="18" charset="0"/>
                <a:cs typeface="Times New Roman" panose="02020603050405020304" pitchFamily="18" charset="0"/>
              </a:rPr>
              <a:t> </a:t>
            </a:r>
            <a:r>
              <a:rPr lang="en-US" altLang="zh-CN" sz="2000" b="1" dirty="0">
                <a:solidFill>
                  <a:srgbClr val="000000"/>
                </a:solidFill>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    </a:t>
            </a:r>
            <a:r>
              <a:rPr lang="en-US" altLang="zh-CN" sz="2000" b="1" i="1" dirty="0">
                <a:solidFill>
                  <a:srgbClr val="000000"/>
                </a:solidFill>
                <a:latin typeface="Times New Roman" panose="02020603050405020304" pitchFamily="18" charset="0"/>
                <a:cs typeface="Times New Roman" panose="02020603050405020304" pitchFamily="18" charset="0"/>
              </a:rPr>
              <a:t>A</a:t>
            </a:r>
            <a:r>
              <a:rPr lang="en-US" altLang="zh-CN" sz="1400" b="1" dirty="0">
                <a:solidFill>
                  <a:srgbClr val="000000"/>
                </a:solidFill>
                <a:latin typeface="Times New Roman" panose="02020603050405020304" pitchFamily="18" charset="0"/>
                <a:cs typeface="Times New Roman" panose="02020603050405020304" pitchFamily="18" charset="0"/>
              </a:rPr>
              <a:t>2</a:t>
            </a:r>
            <a:r>
              <a:rPr lang="en-US" altLang="zh-CN" sz="2000" b="1" i="1" dirty="0">
                <a:solidFill>
                  <a:srgbClr val="000000"/>
                </a:solidFill>
                <a:latin typeface="Times New Roman" panose="02020603050405020304" pitchFamily="18" charset="0"/>
                <a:cs typeface="Times New Roman" panose="02020603050405020304" pitchFamily="18" charset="0"/>
              </a:rPr>
              <a:t>x</a:t>
            </a:r>
            <a:r>
              <a:rPr lang="en-US" altLang="zh-CN" sz="2000" b="1" dirty="0">
                <a:solidFill>
                  <a:srgbClr val="000000"/>
                </a:solidFill>
                <a:latin typeface="Symbol" panose="05050102010706020507" pitchFamily="18" charset="2"/>
              </a:rPr>
              <a:t></a:t>
            </a:r>
            <a:r>
              <a:rPr lang="en-US" altLang="zh-CN" sz="2000" b="1" dirty="0">
                <a:latin typeface="Times New Roman" panose="02020603050405020304" pitchFamily="18" charset="0"/>
                <a:cs typeface="Times New Roman" panose="02020603050405020304" pitchFamily="18" charset="0"/>
              </a:rPr>
              <a:t> </a:t>
            </a:r>
            <a:r>
              <a:rPr lang="en-US" altLang="zh-CN" sz="2000" b="1" i="1" dirty="0">
                <a:solidFill>
                  <a:srgbClr val="000000"/>
                </a:solidFill>
                <a:latin typeface="Times New Roman" panose="02020603050405020304" pitchFamily="18" charset="0"/>
                <a:cs typeface="Times New Roman" panose="02020603050405020304" pitchFamily="18" charset="0"/>
              </a:rPr>
              <a:t>B</a:t>
            </a:r>
            <a:r>
              <a:rPr lang="en-US" altLang="zh-CN" sz="1400" b="1" dirty="0">
                <a:solidFill>
                  <a:srgbClr val="000000"/>
                </a:solidFill>
                <a:latin typeface="Times New Roman" panose="02020603050405020304" pitchFamily="18" charset="0"/>
                <a:cs typeface="Times New Roman" panose="02020603050405020304" pitchFamily="18" charset="0"/>
              </a:rPr>
              <a:t>2</a:t>
            </a:r>
            <a:r>
              <a:rPr lang="en-US" altLang="zh-CN" sz="2000" b="1" i="1" dirty="0">
                <a:solidFill>
                  <a:srgbClr val="000000"/>
                </a:solidFill>
                <a:latin typeface="Times New Roman" panose="02020603050405020304" pitchFamily="18" charset="0"/>
                <a:cs typeface="Times New Roman" panose="02020603050405020304" pitchFamily="18" charset="0"/>
              </a:rPr>
              <a:t>y</a:t>
            </a:r>
            <a:r>
              <a:rPr lang="en-US" altLang="zh-CN" sz="2000" b="1" dirty="0">
                <a:latin typeface="Times New Roman" panose="02020603050405020304" pitchFamily="18" charset="0"/>
                <a:cs typeface="Times New Roman" panose="02020603050405020304" pitchFamily="18" charset="0"/>
              </a:rPr>
              <a:t> </a:t>
            </a:r>
            <a:r>
              <a:rPr lang="en-US" altLang="zh-CN" sz="2000" b="1" dirty="0">
                <a:solidFill>
                  <a:srgbClr val="000000"/>
                </a:solidFill>
                <a:latin typeface="Symbol" panose="05050102010706020507" pitchFamily="18" charset="2"/>
              </a:rPr>
              <a:t></a:t>
            </a:r>
            <a:r>
              <a:rPr lang="en-US" altLang="zh-CN" sz="2000" b="1" dirty="0">
                <a:latin typeface="Times New Roman" panose="02020603050405020304" pitchFamily="18" charset="0"/>
                <a:cs typeface="Times New Roman" panose="02020603050405020304" pitchFamily="18" charset="0"/>
              </a:rPr>
              <a:t> </a:t>
            </a:r>
            <a:r>
              <a:rPr lang="en-US" altLang="zh-CN" sz="2000" b="1" i="1" dirty="0">
                <a:solidFill>
                  <a:srgbClr val="000000"/>
                </a:solidFill>
                <a:latin typeface="Times New Roman" panose="02020603050405020304" pitchFamily="18" charset="0"/>
                <a:cs typeface="Times New Roman" panose="02020603050405020304" pitchFamily="18" charset="0"/>
              </a:rPr>
              <a:t>C</a:t>
            </a:r>
            <a:r>
              <a:rPr lang="en-US" altLang="zh-CN" sz="1400" b="1" dirty="0">
                <a:solidFill>
                  <a:srgbClr val="000000"/>
                </a:solidFill>
                <a:latin typeface="Times New Roman" panose="02020603050405020304" pitchFamily="18" charset="0"/>
                <a:cs typeface="Times New Roman" panose="02020603050405020304" pitchFamily="18" charset="0"/>
              </a:rPr>
              <a:t>2</a:t>
            </a:r>
            <a:r>
              <a:rPr lang="en-US" altLang="zh-CN" sz="2000" b="1" dirty="0">
                <a:solidFill>
                  <a:srgbClr val="000000"/>
                </a:solidFill>
                <a:latin typeface="Times New Roman" panose="02020603050405020304" pitchFamily="18" charset="0"/>
                <a:cs typeface="Times New Roman" panose="02020603050405020304" pitchFamily="18" charset="0"/>
              </a:rPr>
              <a:t>  </a:t>
            </a:r>
          </a:p>
        </p:txBody>
      </p:sp>
      <p:sp>
        <p:nvSpPr>
          <p:cNvPr id="6" name="TextBox 1"/>
          <p:cNvSpPr txBox="1">
            <a:spLocks noChangeArrowheads="1"/>
          </p:cNvSpPr>
          <p:nvPr/>
        </p:nvSpPr>
        <p:spPr bwMode="auto">
          <a:xfrm>
            <a:off x="557364" y="971057"/>
            <a:ext cx="4616648" cy="39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defTabSz="0" eaLnBrk="0" hangingPunct="0">
              <a:defRPr>
                <a:solidFill>
                  <a:schemeClr val="tx1"/>
                </a:solidFill>
                <a:latin typeface="Arial" panose="020B0604020202020204" pitchFamily="34" charset="0"/>
                <a:ea typeface="宋体" panose="02010600030101010101" pitchFamily="2" charset="-122"/>
              </a:defRPr>
            </a:lvl1pPr>
            <a:lvl2pPr marL="742950" indent="-285750" defTabSz="0" eaLnBrk="0" hangingPunct="0">
              <a:defRPr>
                <a:solidFill>
                  <a:schemeClr val="tx1"/>
                </a:solidFill>
                <a:latin typeface="Arial" panose="020B0604020202020204" pitchFamily="34" charset="0"/>
                <a:ea typeface="宋体" panose="02010600030101010101" pitchFamily="2" charset="-122"/>
              </a:defRPr>
            </a:lvl2pPr>
            <a:lvl3pPr marL="1143000" indent="-228600" defTabSz="0" eaLnBrk="0" hangingPunct="0">
              <a:defRPr>
                <a:solidFill>
                  <a:schemeClr val="tx1"/>
                </a:solidFill>
                <a:latin typeface="Arial" panose="020B0604020202020204" pitchFamily="34" charset="0"/>
                <a:ea typeface="宋体" panose="02010600030101010101" pitchFamily="2" charset="-122"/>
              </a:defRPr>
            </a:lvl3pPr>
            <a:lvl4pPr marL="1600200" indent="-228600" defTabSz="0" eaLnBrk="0" hangingPunct="0">
              <a:defRPr>
                <a:solidFill>
                  <a:schemeClr val="tx1"/>
                </a:solidFill>
                <a:latin typeface="Arial" panose="020B0604020202020204" pitchFamily="34" charset="0"/>
                <a:ea typeface="宋体" panose="02010600030101010101" pitchFamily="2" charset="-122"/>
              </a:defRPr>
            </a:lvl4pPr>
            <a:lvl5pPr marL="2057400" indent="-228600" defTabSz="0" eaLnBrk="0" hangingPunct="0">
              <a:defRPr>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3063"/>
              </a:lnSpc>
            </a:pPr>
            <a:r>
              <a:rPr lang="zh-CN" altLang="en-US" sz="2400" dirty="0">
                <a:solidFill>
                  <a:srgbClr val="2E3CF0"/>
                </a:solidFill>
                <a:latin typeface="黑体" panose="02010609060101010101" pitchFamily="49" charset="-122"/>
                <a:ea typeface="黑体" panose="02010609060101010101" pitchFamily="49" charset="-122"/>
              </a:rPr>
              <a:t>三、</a:t>
            </a:r>
            <a:r>
              <a:rPr lang="en-US" altLang="zh-CN" sz="2400" dirty="0" err="1">
                <a:solidFill>
                  <a:srgbClr val="2E3CF0"/>
                </a:solidFill>
                <a:latin typeface="黑体" panose="02010609060101010101" pitchFamily="49" charset="-122"/>
                <a:ea typeface="黑体" panose="02010609060101010101" pitchFamily="49" charset="-122"/>
              </a:rPr>
              <a:t>二元线性方程组的几何意义</a:t>
            </a:r>
            <a:r>
              <a:rPr lang="en-US" altLang="zh-CN" sz="2400" dirty="0">
                <a:solidFill>
                  <a:srgbClr val="2E3CF0"/>
                </a:solidFill>
                <a:latin typeface="黑体" panose="02010609060101010101" pitchFamily="49" charset="-122"/>
                <a:ea typeface="黑体" panose="02010609060101010101" pitchFamily="49" charset="-122"/>
              </a:rPr>
              <a:t>：</a:t>
            </a:r>
          </a:p>
        </p:txBody>
      </p:sp>
      <p:sp>
        <p:nvSpPr>
          <p:cNvPr id="7" name="TextBox 1"/>
          <p:cNvSpPr txBox="1"/>
          <p:nvPr/>
        </p:nvSpPr>
        <p:spPr>
          <a:xfrm>
            <a:off x="6831452" y="1213638"/>
            <a:ext cx="4021935" cy="630374"/>
          </a:xfrm>
          <a:prstGeom prst="rect">
            <a:avLst/>
          </a:prstGeom>
          <a:noFill/>
        </p:spPr>
        <p:txBody>
          <a:bodyPr wrap="none" lIns="0" tIns="0" rIns="0" bIns="40078">
            <a:spAutoFit/>
          </a:bodyPr>
          <a:lstStyle/>
          <a:p>
            <a:pPr defTabSz="-557" fontAlgn="auto">
              <a:lnSpc>
                <a:spcPts val="4558"/>
              </a:lnSpc>
              <a:spcBef>
                <a:spcPts val="0"/>
              </a:spcBef>
              <a:spcAft>
                <a:spcPts val="0"/>
              </a:spcAft>
              <a:defRPr/>
            </a:pPr>
            <a:r>
              <a:rPr lang="en-US" altLang="zh-CN" sz="2000" b="1" i="1" dirty="0">
                <a:solidFill>
                  <a:srgbClr val="000000"/>
                </a:solidFill>
                <a:latin typeface="Times New Roman" pitchFamily="18" charset="0"/>
                <a:ea typeface="+mn-ea"/>
                <a:cs typeface="Times New Roman" pitchFamily="18" charset="0"/>
              </a:rPr>
              <a:t>L</a:t>
            </a:r>
            <a:r>
              <a:rPr lang="en-US" altLang="zh-CN" sz="1200" b="1" dirty="0">
                <a:solidFill>
                  <a:srgbClr val="000000"/>
                </a:solidFill>
                <a:latin typeface="Times New Roman" pitchFamily="18" charset="0"/>
                <a:ea typeface="+mn-ea"/>
                <a:cs typeface="Times New Roman" pitchFamily="18" charset="0"/>
              </a:rPr>
              <a:t>1</a:t>
            </a:r>
            <a:r>
              <a:rPr lang="en-US" altLang="zh-CN" sz="2000" b="1" dirty="0">
                <a:solidFill>
                  <a:srgbClr val="000000"/>
                </a:solidFill>
                <a:latin typeface="Times New Roman" pitchFamily="18" charset="0"/>
                <a:ea typeface="+mn-ea"/>
                <a:cs typeface="Times New Roman" pitchFamily="18" charset="0"/>
              </a:rPr>
              <a:t>//</a:t>
            </a:r>
            <a:r>
              <a:rPr lang="en-US" altLang="zh-CN" sz="2000" b="1" dirty="0">
                <a:latin typeface="Times New Roman" pitchFamily="18" charset="0"/>
                <a:ea typeface="+mn-ea"/>
                <a:cs typeface="Times New Roman" pitchFamily="18" charset="0"/>
              </a:rPr>
              <a:t> </a:t>
            </a:r>
            <a:r>
              <a:rPr lang="en-US" altLang="zh-CN" sz="2000" b="1" i="1" dirty="0">
                <a:solidFill>
                  <a:srgbClr val="000000"/>
                </a:solidFill>
                <a:latin typeface="Times New Roman" pitchFamily="18" charset="0"/>
                <a:ea typeface="+mn-ea"/>
                <a:cs typeface="Times New Roman" pitchFamily="18" charset="0"/>
              </a:rPr>
              <a:t>L</a:t>
            </a:r>
            <a:r>
              <a:rPr lang="en-US" altLang="zh-CN" sz="1400" b="1" dirty="0">
                <a:solidFill>
                  <a:srgbClr val="000000"/>
                </a:solidFill>
                <a:latin typeface="Times New Roman" panose="02020603050405020304" pitchFamily="18" charset="0"/>
                <a:cs typeface="Times New Roman" pitchFamily="18" charset="0"/>
              </a:rPr>
              <a:t>2</a:t>
            </a:r>
            <a:r>
              <a:rPr lang="en-US" altLang="zh-CN" sz="2000" b="1" dirty="0">
                <a:latin typeface="Times New Roman" pitchFamily="18" charset="0"/>
                <a:ea typeface="+mn-ea"/>
                <a:cs typeface="Times New Roman" pitchFamily="18" charset="0"/>
              </a:rPr>
              <a:t> </a:t>
            </a:r>
            <a:r>
              <a:rPr lang="en-US" altLang="zh-CN" sz="2000" b="1" dirty="0">
                <a:solidFill>
                  <a:srgbClr val="000000"/>
                </a:solidFill>
                <a:latin typeface="Symbol" pitchFamily="18" charset="0"/>
                <a:ea typeface="+mn-ea"/>
                <a:cs typeface="Symbol" pitchFamily="18" charset="0"/>
              </a:rPr>
              <a:t></a:t>
            </a:r>
            <a:r>
              <a:rPr lang="en-US" altLang="zh-CN" sz="2000" b="1" dirty="0">
                <a:latin typeface="Times New Roman" pitchFamily="18" charset="0"/>
                <a:ea typeface="+mn-ea"/>
                <a:cs typeface="Times New Roman" pitchFamily="18" charset="0"/>
              </a:rPr>
              <a:t>  </a:t>
            </a:r>
            <a:r>
              <a:rPr lang="en-US" altLang="zh-CN" sz="2000" b="1" dirty="0">
                <a:solidFill>
                  <a:srgbClr val="000000"/>
                </a:solidFill>
                <a:latin typeface="Times New Roman" pitchFamily="18" charset="0"/>
                <a:ea typeface="+mn-ea"/>
                <a:cs typeface="Times New Roman" pitchFamily="18" charset="0"/>
              </a:rPr>
              <a:t>斜率相等或都垂直于</a:t>
            </a:r>
            <a:r>
              <a:rPr lang="en-US" altLang="zh-CN" sz="2000" b="1" dirty="0">
                <a:latin typeface="Times New Roman" pitchFamily="18" charset="0"/>
                <a:ea typeface="+mn-ea"/>
                <a:cs typeface="Times New Roman" pitchFamily="18" charset="0"/>
              </a:rPr>
              <a:t> </a:t>
            </a:r>
            <a:r>
              <a:rPr lang="en-US" altLang="zh-CN" sz="2000" b="1" i="1" dirty="0">
                <a:solidFill>
                  <a:srgbClr val="000000"/>
                </a:solidFill>
                <a:latin typeface="Times New Roman" pitchFamily="18" charset="0"/>
                <a:ea typeface="+mn-ea"/>
                <a:cs typeface="Times New Roman" pitchFamily="18" charset="0"/>
              </a:rPr>
              <a:t>x</a:t>
            </a:r>
            <a:r>
              <a:rPr lang="en-US" altLang="zh-CN" sz="2000" b="1" dirty="0">
                <a:latin typeface="Times New Roman" pitchFamily="18" charset="0"/>
                <a:ea typeface="+mn-ea"/>
                <a:cs typeface="Times New Roman" pitchFamily="18" charset="0"/>
              </a:rPr>
              <a:t> </a:t>
            </a:r>
            <a:r>
              <a:rPr lang="en-US" altLang="zh-CN" sz="2000" b="1" dirty="0">
                <a:solidFill>
                  <a:srgbClr val="000000"/>
                </a:solidFill>
                <a:latin typeface="Times New Roman" pitchFamily="18" charset="0"/>
                <a:ea typeface="+mn-ea"/>
                <a:cs typeface="Times New Roman" pitchFamily="18" charset="0"/>
              </a:rPr>
              <a:t>轴</a:t>
            </a:r>
          </a:p>
        </p:txBody>
      </p:sp>
      <p:sp>
        <p:nvSpPr>
          <p:cNvPr id="13" name="TextBox 1"/>
          <p:cNvSpPr txBox="1"/>
          <p:nvPr/>
        </p:nvSpPr>
        <p:spPr>
          <a:xfrm>
            <a:off x="2407619" y="1710337"/>
            <a:ext cx="6258123" cy="472575"/>
          </a:xfrm>
          <a:prstGeom prst="rect">
            <a:avLst/>
          </a:prstGeom>
          <a:noFill/>
        </p:spPr>
        <p:txBody>
          <a:bodyPr wrap="none" lIns="0" tIns="0" rIns="0" bIns="40078">
            <a:spAutoFit/>
          </a:bodyPr>
          <a:lstStyle/>
          <a:p>
            <a:pPr defTabSz="-557" fontAlgn="auto">
              <a:lnSpc>
                <a:spcPts val="3945"/>
              </a:lnSpc>
              <a:spcBef>
                <a:spcPts val="0"/>
              </a:spcBef>
              <a:spcAft>
                <a:spcPts val="0"/>
              </a:spcAft>
              <a:tabLst>
                <a:tab pos="33398" algn="l"/>
                <a:tab pos="111328" algn="l"/>
                <a:tab pos="256055" algn="l"/>
              </a:tabLst>
              <a:defRPr/>
            </a:pPr>
            <a:r>
              <a:rPr lang="en-US" altLang="zh-CN" sz="2000" b="1" dirty="0">
                <a:solidFill>
                  <a:srgbClr val="000000"/>
                </a:solidFill>
                <a:latin typeface="Times New Roman" pitchFamily="18" charset="0"/>
                <a:ea typeface="+mn-ea"/>
                <a:cs typeface="Times New Roman" pitchFamily="18" charset="0"/>
              </a:rPr>
              <a:t>设</a:t>
            </a:r>
            <a:r>
              <a:rPr lang="en-US" altLang="zh-CN" sz="2000" b="1" dirty="0">
                <a:latin typeface="Times New Roman" pitchFamily="18" charset="0"/>
                <a:ea typeface="+mn-ea"/>
                <a:cs typeface="Times New Roman" pitchFamily="18" charset="0"/>
              </a:rPr>
              <a:t> </a:t>
            </a:r>
            <a:r>
              <a:rPr lang="en-US" altLang="zh-CN" sz="2000" b="1" i="1" dirty="0">
                <a:solidFill>
                  <a:srgbClr val="000000"/>
                </a:solidFill>
                <a:latin typeface="Times New Roman" pitchFamily="18" charset="0"/>
                <a:ea typeface="+mn-ea"/>
                <a:cs typeface="Times New Roman" pitchFamily="18" charset="0"/>
              </a:rPr>
              <a:t>B</a:t>
            </a:r>
            <a:r>
              <a:rPr lang="en-US" altLang="zh-CN" sz="1200" b="1" dirty="0">
                <a:solidFill>
                  <a:srgbClr val="000000"/>
                </a:solidFill>
                <a:latin typeface="Times New Roman" pitchFamily="18" charset="0"/>
                <a:ea typeface="+mn-ea"/>
                <a:cs typeface="Times New Roman" pitchFamily="18" charset="0"/>
              </a:rPr>
              <a:t>1</a:t>
            </a:r>
            <a:r>
              <a:rPr lang="en-US" altLang="zh-CN" sz="2000" b="1" dirty="0">
                <a:latin typeface="Times New Roman" pitchFamily="18" charset="0"/>
                <a:ea typeface="+mn-ea"/>
                <a:cs typeface="Times New Roman" pitchFamily="18" charset="0"/>
              </a:rPr>
              <a:t> </a:t>
            </a:r>
            <a:r>
              <a:rPr lang="en-US" altLang="zh-CN" sz="2000" b="1" dirty="0">
                <a:solidFill>
                  <a:srgbClr val="000000"/>
                </a:solidFill>
                <a:latin typeface="Symbol" pitchFamily="18" charset="0"/>
                <a:ea typeface="+mn-ea"/>
                <a:cs typeface="Symbol" pitchFamily="18" charset="0"/>
              </a:rPr>
              <a:t></a:t>
            </a:r>
            <a:r>
              <a:rPr lang="en-US" altLang="zh-CN" sz="2000" b="1" dirty="0">
                <a:latin typeface="Times New Roman" pitchFamily="18" charset="0"/>
                <a:ea typeface="+mn-ea"/>
                <a:cs typeface="Times New Roman" pitchFamily="18" charset="0"/>
              </a:rPr>
              <a:t> </a:t>
            </a:r>
            <a:r>
              <a:rPr lang="en-US" altLang="zh-CN" sz="2000" b="1" dirty="0">
                <a:solidFill>
                  <a:srgbClr val="000000"/>
                </a:solidFill>
                <a:latin typeface="Times New Roman" pitchFamily="18" charset="0"/>
                <a:ea typeface="+mn-ea"/>
                <a:cs typeface="Times New Roman" pitchFamily="18" charset="0"/>
              </a:rPr>
              <a:t>0, </a:t>
            </a:r>
            <a:r>
              <a:rPr lang="en-US" altLang="zh-CN" sz="2000" b="1" i="1" dirty="0">
                <a:solidFill>
                  <a:srgbClr val="000000"/>
                </a:solidFill>
                <a:latin typeface="Times New Roman" pitchFamily="18" charset="0"/>
                <a:ea typeface="+mn-ea"/>
                <a:cs typeface="Times New Roman" pitchFamily="18" charset="0"/>
              </a:rPr>
              <a:t>B</a:t>
            </a:r>
            <a:r>
              <a:rPr lang="en-US" altLang="zh-CN" sz="1200" b="1" dirty="0">
                <a:solidFill>
                  <a:srgbClr val="000000"/>
                </a:solidFill>
                <a:latin typeface="Times New Roman" pitchFamily="18" charset="0"/>
                <a:ea typeface="+mn-ea"/>
                <a:cs typeface="Times New Roman" pitchFamily="18" charset="0"/>
              </a:rPr>
              <a:t>2</a:t>
            </a:r>
            <a:r>
              <a:rPr lang="en-US" altLang="zh-CN" sz="2000" b="1" dirty="0">
                <a:latin typeface="Times New Roman" pitchFamily="18" charset="0"/>
                <a:ea typeface="+mn-ea"/>
                <a:cs typeface="Times New Roman" pitchFamily="18" charset="0"/>
              </a:rPr>
              <a:t> </a:t>
            </a:r>
            <a:r>
              <a:rPr lang="en-US" altLang="zh-CN" sz="2000" b="1" dirty="0">
                <a:solidFill>
                  <a:srgbClr val="000000"/>
                </a:solidFill>
                <a:latin typeface="Symbol" pitchFamily="18" charset="0"/>
                <a:ea typeface="+mn-ea"/>
                <a:cs typeface="Symbol" pitchFamily="18" charset="0"/>
              </a:rPr>
              <a:t></a:t>
            </a:r>
            <a:r>
              <a:rPr lang="en-US" altLang="zh-CN" sz="2000" b="1" dirty="0">
                <a:latin typeface="Times New Roman" pitchFamily="18" charset="0"/>
                <a:ea typeface="+mn-ea"/>
                <a:cs typeface="Times New Roman" pitchFamily="18" charset="0"/>
              </a:rPr>
              <a:t> </a:t>
            </a:r>
            <a:r>
              <a:rPr lang="en-US" altLang="zh-CN" sz="2000" b="1" dirty="0">
                <a:solidFill>
                  <a:srgbClr val="000000"/>
                </a:solidFill>
                <a:latin typeface="Times New Roman" pitchFamily="18" charset="0"/>
                <a:ea typeface="+mn-ea"/>
                <a:cs typeface="Times New Roman" pitchFamily="18" charset="0"/>
              </a:rPr>
              <a:t>0,      </a:t>
            </a:r>
            <a:r>
              <a:rPr lang="en-US" altLang="zh-CN" sz="2000" b="1" dirty="0" err="1">
                <a:solidFill>
                  <a:srgbClr val="000000"/>
                </a:solidFill>
                <a:latin typeface="Times New Roman" pitchFamily="18" charset="0"/>
                <a:ea typeface="+mn-ea"/>
                <a:cs typeface="Times New Roman" pitchFamily="18" charset="0"/>
              </a:rPr>
              <a:t>斜率</a:t>
            </a:r>
            <a:r>
              <a:rPr lang="en-US" altLang="zh-CN" sz="2000" b="1" dirty="0">
                <a:latin typeface="Times New Roman" pitchFamily="18" charset="0"/>
                <a:ea typeface="+mn-ea"/>
                <a:cs typeface="Times New Roman" pitchFamily="18" charset="0"/>
              </a:rPr>
              <a:t>   </a:t>
            </a:r>
            <a:r>
              <a:rPr lang="en-US" altLang="zh-CN" sz="2000" b="1" i="1" dirty="0">
                <a:solidFill>
                  <a:srgbClr val="000000"/>
                </a:solidFill>
                <a:latin typeface="Times New Roman" pitchFamily="18" charset="0"/>
                <a:ea typeface="+mn-ea"/>
                <a:cs typeface="Times New Roman" pitchFamily="18" charset="0"/>
              </a:rPr>
              <a:t>m</a:t>
            </a:r>
            <a:r>
              <a:rPr lang="en-US" altLang="zh-CN" sz="1400" b="1" dirty="0">
                <a:solidFill>
                  <a:srgbClr val="000000"/>
                </a:solidFill>
                <a:latin typeface="Times New Roman" pitchFamily="18" charset="0"/>
                <a:ea typeface="+mn-ea"/>
                <a:cs typeface="Times New Roman" pitchFamily="18" charset="0"/>
              </a:rPr>
              <a:t>1</a:t>
            </a:r>
            <a:r>
              <a:rPr lang="en-US" altLang="zh-CN" sz="2000" b="1" dirty="0">
                <a:solidFill>
                  <a:srgbClr val="000000"/>
                </a:solidFill>
                <a:latin typeface="Times New Roman" pitchFamily="18" charset="0"/>
                <a:ea typeface="+mn-ea"/>
                <a:cs typeface="Times New Roman" pitchFamily="18" charset="0"/>
              </a:rPr>
              <a:t>=</a:t>
            </a:r>
            <a:r>
              <a:rPr lang="en-US" altLang="zh-CN" sz="2000" b="1" dirty="0">
                <a:latin typeface="Times New Roman" pitchFamily="18" charset="0"/>
                <a:ea typeface="+mn-ea"/>
                <a:cs typeface="Times New Roman" pitchFamily="18" charset="0"/>
              </a:rPr>
              <a:t>  </a:t>
            </a:r>
            <a:r>
              <a:rPr lang="en-US" altLang="zh-CN" sz="2000" b="1" dirty="0">
                <a:solidFill>
                  <a:srgbClr val="000000"/>
                </a:solidFill>
                <a:latin typeface="Symbol" pitchFamily="18" charset="0"/>
                <a:ea typeface="+mn-ea"/>
                <a:cs typeface="Symbol" pitchFamily="18" charset="0"/>
              </a:rPr>
              <a:t></a:t>
            </a:r>
            <a:r>
              <a:rPr lang="en-US" altLang="zh-CN" sz="2000" b="1" dirty="0">
                <a:latin typeface="Times New Roman" pitchFamily="18" charset="0"/>
                <a:ea typeface="+mn-ea"/>
                <a:cs typeface="Times New Roman" pitchFamily="18" charset="0"/>
              </a:rPr>
              <a:t> </a:t>
            </a:r>
            <a:r>
              <a:rPr lang="en-US" altLang="zh-CN" sz="2000" b="1" i="1" dirty="0">
                <a:solidFill>
                  <a:srgbClr val="000000"/>
                </a:solidFill>
                <a:latin typeface="Times New Roman" pitchFamily="18" charset="0"/>
                <a:ea typeface="+mn-ea"/>
                <a:cs typeface="Times New Roman" pitchFamily="18" charset="0"/>
              </a:rPr>
              <a:t>A</a:t>
            </a:r>
            <a:r>
              <a:rPr lang="en-US" altLang="zh-CN" sz="1400" b="1" dirty="0">
                <a:solidFill>
                  <a:srgbClr val="000000"/>
                </a:solidFill>
                <a:latin typeface="Times New Roman" pitchFamily="18" charset="0"/>
                <a:ea typeface="+mn-ea"/>
                <a:cs typeface="Times New Roman" pitchFamily="18" charset="0"/>
              </a:rPr>
              <a:t>1</a:t>
            </a:r>
            <a:r>
              <a:rPr lang="en-US" altLang="zh-CN" sz="2000" b="1" dirty="0">
                <a:latin typeface="Times New Roman" pitchFamily="18" charset="0"/>
                <a:ea typeface="+mn-ea"/>
                <a:cs typeface="Times New Roman" pitchFamily="18" charset="0"/>
              </a:rPr>
              <a:t> </a:t>
            </a:r>
            <a:r>
              <a:rPr lang="en-US" altLang="zh-CN" sz="2000" b="1" dirty="0">
                <a:solidFill>
                  <a:srgbClr val="000000"/>
                </a:solidFill>
                <a:latin typeface="Times New Roman" pitchFamily="18" charset="0"/>
                <a:ea typeface="+mn-ea"/>
                <a:cs typeface="Times New Roman" pitchFamily="18" charset="0"/>
              </a:rPr>
              <a:t>/</a:t>
            </a:r>
            <a:r>
              <a:rPr lang="en-US" altLang="zh-CN" sz="2000" b="1" dirty="0">
                <a:latin typeface="Times New Roman" pitchFamily="18" charset="0"/>
                <a:ea typeface="+mn-ea"/>
                <a:cs typeface="Times New Roman" pitchFamily="18" charset="0"/>
              </a:rPr>
              <a:t> </a:t>
            </a:r>
            <a:r>
              <a:rPr lang="en-US" altLang="zh-CN" sz="2000" b="1" i="1" dirty="0">
                <a:solidFill>
                  <a:srgbClr val="000000"/>
                </a:solidFill>
                <a:latin typeface="Times New Roman" pitchFamily="18" charset="0"/>
                <a:ea typeface="+mn-ea"/>
                <a:cs typeface="Times New Roman" pitchFamily="18" charset="0"/>
              </a:rPr>
              <a:t>B</a:t>
            </a:r>
            <a:r>
              <a:rPr lang="en-US" altLang="zh-CN" sz="1400" b="1" dirty="0">
                <a:solidFill>
                  <a:srgbClr val="000000"/>
                </a:solidFill>
                <a:latin typeface="Times New Roman" pitchFamily="18" charset="0"/>
                <a:ea typeface="+mn-ea"/>
                <a:cs typeface="Times New Roman" pitchFamily="18" charset="0"/>
              </a:rPr>
              <a:t>1</a:t>
            </a:r>
            <a:r>
              <a:rPr lang="en-US" altLang="zh-CN" sz="2000" b="1" dirty="0">
                <a:latin typeface="Times New Roman" pitchFamily="18" charset="0"/>
                <a:ea typeface="+mn-ea"/>
                <a:cs typeface="Times New Roman" pitchFamily="18" charset="0"/>
              </a:rPr>
              <a:t>   </a:t>
            </a:r>
            <a:r>
              <a:rPr lang="en-US" altLang="zh-CN" sz="2000" b="1" dirty="0">
                <a:solidFill>
                  <a:srgbClr val="000000"/>
                </a:solidFill>
                <a:latin typeface="Times New Roman" pitchFamily="18" charset="0"/>
                <a:ea typeface="+mn-ea"/>
                <a:cs typeface="Times New Roman" pitchFamily="18" charset="0"/>
              </a:rPr>
              <a:t>,</a:t>
            </a:r>
            <a:r>
              <a:rPr lang="en-US" altLang="zh-CN" sz="2000" b="1" dirty="0">
                <a:latin typeface="Times New Roman" pitchFamily="18" charset="0"/>
                <a:ea typeface="+mn-ea"/>
                <a:cs typeface="Times New Roman" pitchFamily="18" charset="0"/>
              </a:rPr>
              <a:t>   </a:t>
            </a:r>
            <a:r>
              <a:rPr lang="en-US" altLang="zh-CN" sz="2000" b="1" i="1" dirty="0">
                <a:solidFill>
                  <a:srgbClr val="000000"/>
                </a:solidFill>
                <a:latin typeface="Times New Roman" pitchFamily="18" charset="0"/>
                <a:ea typeface="+mn-ea"/>
                <a:cs typeface="Times New Roman" pitchFamily="18" charset="0"/>
              </a:rPr>
              <a:t>m</a:t>
            </a:r>
            <a:r>
              <a:rPr lang="en-US" altLang="zh-CN" sz="1400" b="1" dirty="0">
                <a:solidFill>
                  <a:srgbClr val="000000"/>
                </a:solidFill>
                <a:latin typeface="Times New Roman" pitchFamily="18" charset="0"/>
                <a:ea typeface="+mn-ea"/>
                <a:cs typeface="Times New Roman" pitchFamily="18" charset="0"/>
              </a:rPr>
              <a:t>2</a:t>
            </a:r>
            <a:r>
              <a:rPr lang="en-US" altLang="zh-CN" sz="2000" b="1" dirty="0">
                <a:latin typeface="Times New Roman" pitchFamily="18" charset="0"/>
                <a:ea typeface="+mn-ea"/>
                <a:cs typeface="Times New Roman" pitchFamily="18" charset="0"/>
              </a:rPr>
              <a:t> </a:t>
            </a:r>
            <a:r>
              <a:rPr lang="en-US" altLang="zh-CN" sz="2000" b="1" dirty="0">
                <a:solidFill>
                  <a:srgbClr val="000000"/>
                </a:solidFill>
                <a:latin typeface="Symbol" pitchFamily="18" charset="0"/>
                <a:ea typeface="+mn-ea"/>
                <a:cs typeface="Symbol" pitchFamily="18" charset="0"/>
              </a:rPr>
              <a:t></a:t>
            </a:r>
            <a:r>
              <a:rPr lang="en-US" altLang="zh-CN" sz="2000" b="1" dirty="0">
                <a:latin typeface="Times New Roman" pitchFamily="18" charset="0"/>
                <a:ea typeface="+mn-ea"/>
                <a:cs typeface="Times New Roman" pitchFamily="18" charset="0"/>
              </a:rPr>
              <a:t> </a:t>
            </a:r>
            <a:r>
              <a:rPr lang="en-US" altLang="zh-CN" sz="2000" b="1" dirty="0">
                <a:solidFill>
                  <a:srgbClr val="000000"/>
                </a:solidFill>
                <a:latin typeface="Symbol" pitchFamily="18" charset="0"/>
                <a:ea typeface="+mn-ea"/>
                <a:cs typeface="Symbol" pitchFamily="18" charset="0"/>
              </a:rPr>
              <a:t></a:t>
            </a:r>
            <a:r>
              <a:rPr lang="en-US" altLang="zh-CN" sz="2000" b="1" i="1" dirty="0">
                <a:solidFill>
                  <a:srgbClr val="000000"/>
                </a:solidFill>
                <a:latin typeface="Times New Roman" pitchFamily="18" charset="0"/>
                <a:ea typeface="+mn-ea"/>
                <a:cs typeface="Times New Roman" pitchFamily="18" charset="0"/>
              </a:rPr>
              <a:t>A</a:t>
            </a:r>
            <a:r>
              <a:rPr lang="en-US" altLang="zh-CN" sz="1400" b="1" dirty="0">
                <a:solidFill>
                  <a:srgbClr val="000000"/>
                </a:solidFill>
                <a:latin typeface="Times New Roman" pitchFamily="18" charset="0"/>
                <a:ea typeface="+mn-ea"/>
                <a:cs typeface="Times New Roman" pitchFamily="18" charset="0"/>
              </a:rPr>
              <a:t>2</a:t>
            </a:r>
            <a:r>
              <a:rPr lang="en-US" altLang="zh-CN" sz="2000" b="1" dirty="0">
                <a:latin typeface="Times New Roman" pitchFamily="18" charset="0"/>
                <a:ea typeface="+mn-ea"/>
                <a:cs typeface="Times New Roman" pitchFamily="18" charset="0"/>
              </a:rPr>
              <a:t> </a:t>
            </a:r>
            <a:r>
              <a:rPr lang="en-US" altLang="zh-CN" sz="2000" b="1" dirty="0">
                <a:solidFill>
                  <a:srgbClr val="000000"/>
                </a:solidFill>
                <a:latin typeface="Times New Roman" pitchFamily="18" charset="0"/>
                <a:ea typeface="+mn-ea"/>
                <a:cs typeface="Times New Roman" pitchFamily="18" charset="0"/>
              </a:rPr>
              <a:t>/</a:t>
            </a:r>
            <a:r>
              <a:rPr lang="en-US" altLang="zh-CN" sz="2000" b="1" dirty="0">
                <a:latin typeface="Times New Roman" pitchFamily="18" charset="0"/>
                <a:ea typeface="+mn-ea"/>
                <a:cs typeface="Times New Roman" pitchFamily="18" charset="0"/>
              </a:rPr>
              <a:t> </a:t>
            </a:r>
            <a:r>
              <a:rPr lang="en-US" altLang="zh-CN" sz="2000" b="1" i="1" dirty="0">
                <a:solidFill>
                  <a:srgbClr val="000000"/>
                </a:solidFill>
                <a:latin typeface="Times New Roman" pitchFamily="18" charset="0"/>
                <a:ea typeface="+mn-ea"/>
                <a:cs typeface="Times New Roman" pitchFamily="18" charset="0"/>
              </a:rPr>
              <a:t>B</a:t>
            </a:r>
            <a:r>
              <a:rPr lang="en-US" altLang="zh-CN" sz="1400" b="1" dirty="0">
                <a:solidFill>
                  <a:srgbClr val="000000"/>
                </a:solidFill>
                <a:latin typeface="Times New Roman" pitchFamily="18" charset="0"/>
                <a:ea typeface="+mn-ea"/>
                <a:cs typeface="Times New Roman" pitchFamily="18" charset="0"/>
              </a:rPr>
              <a:t>2</a:t>
            </a:r>
          </a:p>
        </p:txBody>
      </p:sp>
      <p:grpSp>
        <p:nvGrpSpPr>
          <p:cNvPr id="14" name="Group 17"/>
          <p:cNvGrpSpPr>
            <a:grpSpLocks/>
          </p:cNvGrpSpPr>
          <p:nvPr/>
        </p:nvGrpSpPr>
        <p:grpSpPr bwMode="auto">
          <a:xfrm>
            <a:off x="5731888" y="2281482"/>
            <a:ext cx="3887788" cy="1055688"/>
            <a:chOff x="1225" y="2672"/>
            <a:chExt cx="2449" cy="665"/>
          </a:xfrm>
        </p:grpSpPr>
        <p:sp>
          <p:nvSpPr>
            <p:cNvPr id="15" name="Freeform 3"/>
            <p:cNvSpPr/>
            <p:nvPr/>
          </p:nvSpPr>
          <p:spPr>
            <a:xfrm>
              <a:off x="2491" y="2672"/>
              <a:ext cx="24" cy="660"/>
            </a:xfrm>
            <a:custGeom>
              <a:avLst/>
              <a:gdLst>
                <a:gd name="connsiteX0" fmla="*/ 11350 w 45403"/>
                <a:gd name="connsiteY0" fmla="*/ 11350 h 1155797"/>
                <a:gd name="connsiteX1" fmla="*/ 11350 w 45403"/>
                <a:gd name="connsiteY1" fmla="*/ 1144446 h 1155797"/>
              </a:gdLst>
              <a:ahLst/>
              <a:cxnLst>
                <a:cxn ang="0">
                  <a:pos x="connsiteX0" y="connsiteY0"/>
                </a:cxn>
                <a:cxn ang="1">
                  <a:pos x="connsiteX1" y="connsiteY1"/>
                </a:cxn>
              </a:cxnLst>
              <a:rect l="l" t="t" r="r" b="b"/>
              <a:pathLst>
                <a:path w="45403" h="1155797">
                  <a:moveTo>
                    <a:pt x="11350" y="11350"/>
                  </a:moveTo>
                  <a:lnTo>
                    <a:pt x="11350" y="1144446"/>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fontAlgn="auto">
                <a:spcBef>
                  <a:spcPts val="0"/>
                </a:spcBef>
                <a:spcAft>
                  <a:spcPts val="0"/>
                </a:spcAft>
                <a:defRPr/>
              </a:pPr>
              <a:endParaRPr lang="zh-CN" altLang="en-US" sz="2000" b="1" dirty="0"/>
            </a:p>
          </p:txBody>
        </p:sp>
        <p:sp>
          <p:nvSpPr>
            <p:cNvPr id="16" name="Freeform 3"/>
            <p:cNvSpPr/>
            <p:nvPr/>
          </p:nvSpPr>
          <p:spPr>
            <a:xfrm>
              <a:off x="3373" y="2672"/>
              <a:ext cx="25" cy="660"/>
            </a:xfrm>
            <a:custGeom>
              <a:avLst/>
              <a:gdLst>
                <a:gd name="connsiteX0" fmla="*/ 11350 w 45403"/>
                <a:gd name="connsiteY0" fmla="*/ 11350 h 1155797"/>
                <a:gd name="connsiteX1" fmla="*/ 11350 w 45403"/>
                <a:gd name="connsiteY1" fmla="*/ 1144446 h 1155797"/>
              </a:gdLst>
              <a:ahLst/>
              <a:cxnLst>
                <a:cxn ang="0">
                  <a:pos x="connsiteX0" y="connsiteY0"/>
                </a:cxn>
                <a:cxn ang="1">
                  <a:pos x="connsiteX1" y="connsiteY1"/>
                </a:cxn>
              </a:cxnLst>
              <a:rect l="l" t="t" r="r" b="b"/>
              <a:pathLst>
                <a:path w="45403" h="1155797">
                  <a:moveTo>
                    <a:pt x="11350" y="11350"/>
                  </a:moveTo>
                  <a:lnTo>
                    <a:pt x="11350" y="1144446"/>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fontAlgn="auto">
                <a:spcBef>
                  <a:spcPts val="0"/>
                </a:spcBef>
                <a:spcAft>
                  <a:spcPts val="0"/>
                </a:spcAft>
                <a:defRPr/>
              </a:pPr>
              <a:endParaRPr lang="zh-CN" altLang="en-US" sz="2000" b="1" dirty="0"/>
            </a:p>
          </p:txBody>
        </p:sp>
        <p:sp>
          <p:nvSpPr>
            <p:cNvPr id="17" name="TextBox 1"/>
            <p:cNvSpPr txBox="1"/>
            <p:nvPr/>
          </p:nvSpPr>
          <p:spPr>
            <a:xfrm>
              <a:off x="2545" y="2714"/>
              <a:ext cx="165" cy="623"/>
            </a:xfrm>
            <a:prstGeom prst="rect">
              <a:avLst/>
            </a:prstGeom>
            <a:noFill/>
          </p:spPr>
          <p:txBody>
            <a:bodyPr wrap="none" lIns="0" tIns="0" rIns="0" bIns="40078">
              <a:spAutoFit/>
            </a:bodyPr>
            <a:lstStyle/>
            <a:p>
              <a:pPr defTabSz="-557" fontAlgn="auto">
                <a:lnSpc>
                  <a:spcPts val="3068"/>
                </a:lnSpc>
                <a:spcBef>
                  <a:spcPts val="0"/>
                </a:spcBef>
                <a:spcAft>
                  <a:spcPts val="0"/>
                </a:spcAft>
                <a:defRPr/>
              </a:pPr>
              <a:r>
                <a:rPr lang="en-US" altLang="zh-CN" sz="2000" b="1" i="1" dirty="0">
                  <a:solidFill>
                    <a:srgbClr val="000000"/>
                  </a:solidFill>
                  <a:latin typeface="Times New Roman" pitchFamily="18" charset="0"/>
                  <a:ea typeface="+mn-ea"/>
                  <a:cs typeface="Times New Roman" pitchFamily="18" charset="0"/>
                </a:rPr>
                <a:t>A</a:t>
              </a:r>
              <a:r>
                <a:rPr lang="en-US" altLang="zh-CN" sz="1400" b="1" dirty="0">
                  <a:solidFill>
                    <a:srgbClr val="000000"/>
                  </a:solidFill>
                  <a:latin typeface="Times New Roman" pitchFamily="18" charset="0"/>
                  <a:ea typeface="+mn-ea"/>
                  <a:cs typeface="Times New Roman" pitchFamily="18" charset="0"/>
                </a:rPr>
                <a:t>1</a:t>
              </a:r>
            </a:p>
            <a:p>
              <a:pPr fontAlgn="auto">
                <a:lnSpc>
                  <a:spcPts val="877"/>
                </a:lnSpc>
                <a:spcBef>
                  <a:spcPts val="0"/>
                </a:spcBef>
                <a:spcAft>
                  <a:spcPts val="0"/>
                </a:spcAft>
                <a:defRPr/>
              </a:pPr>
              <a:endParaRPr lang="en-US" altLang="zh-CN" sz="2000" b="1" dirty="0">
                <a:ea typeface="+mn-ea"/>
              </a:endParaRPr>
            </a:p>
            <a:p>
              <a:pPr defTabSz="-557" fontAlgn="auto">
                <a:lnSpc>
                  <a:spcPts val="3419"/>
                </a:lnSpc>
                <a:spcBef>
                  <a:spcPts val="0"/>
                </a:spcBef>
                <a:spcAft>
                  <a:spcPts val="0"/>
                </a:spcAft>
                <a:defRPr/>
              </a:pPr>
              <a:r>
                <a:rPr lang="en-US" altLang="zh-CN" sz="2000" b="1" i="1" dirty="0">
                  <a:solidFill>
                    <a:srgbClr val="000000"/>
                  </a:solidFill>
                  <a:latin typeface="Times New Roman" pitchFamily="18" charset="0"/>
                  <a:ea typeface="+mn-ea"/>
                  <a:cs typeface="Times New Roman" pitchFamily="18" charset="0"/>
                </a:rPr>
                <a:t>A</a:t>
              </a:r>
              <a:r>
                <a:rPr lang="en-US" altLang="zh-CN" sz="1400" b="1" dirty="0">
                  <a:solidFill>
                    <a:srgbClr val="000000"/>
                  </a:solidFill>
                  <a:latin typeface="Times New Roman" pitchFamily="18" charset="0"/>
                  <a:ea typeface="+mn-ea"/>
                  <a:cs typeface="Times New Roman" pitchFamily="18" charset="0"/>
                </a:rPr>
                <a:t>2</a:t>
              </a:r>
            </a:p>
          </p:txBody>
        </p:sp>
        <p:sp>
          <p:nvSpPr>
            <p:cNvPr id="18" name="TextBox 1"/>
            <p:cNvSpPr txBox="1"/>
            <p:nvPr/>
          </p:nvSpPr>
          <p:spPr>
            <a:xfrm>
              <a:off x="3078" y="2714"/>
              <a:ext cx="165" cy="623"/>
            </a:xfrm>
            <a:prstGeom prst="rect">
              <a:avLst/>
            </a:prstGeom>
            <a:noFill/>
          </p:spPr>
          <p:txBody>
            <a:bodyPr wrap="none" lIns="0" tIns="0" rIns="0" bIns="40078">
              <a:spAutoFit/>
            </a:bodyPr>
            <a:lstStyle/>
            <a:p>
              <a:pPr defTabSz="-557" fontAlgn="auto">
                <a:lnSpc>
                  <a:spcPts val="3068"/>
                </a:lnSpc>
                <a:spcBef>
                  <a:spcPts val="0"/>
                </a:spcBef>
                <a:spcAft>
                  <a:spcPts val="0"/>
                </a:spcAft>
                <a:defRPr/>
              </a:pPr>
              <a:r>
                <a:rPr lang="en-US" altLang="zh-CN" sz="2000" b="1" i="1" dirty="0">
                  <a:solidFill>
                    <a:srgbClr val="000000"/>
                  </a:solidFill>
                  <a:latin typeface="Times New Roman" pitchFamily="18" charset="0"/>
                  <a:ea typeface="+mn-ea"/>
                  <a:cs typeface="Times New Roman" pitchFamily="18" charset="0"/>
                </a:rPr>
                <a:t>B</a:t>
              </a:r>
              <a:r>
                <a:rPr lang="en-US" altLang="zh-CN" sz="1400" b="1" dirty="0">
                  <a:solidFill>
                    <a:srgbClr val="000000"/>
                  </a:solidFill>
                  <a:latin typeface="Times New Roman" pitchFamily="18" charset="0"/>
                  <a:ea typeface="+mn-ea"/>
                  <a:cs typeface="Times New Roman" pitchFamily="18" charset="0"/>
                </a:rPr>
                <a:t>1</a:t>
              </a:r>
            </a:p>
            <a:p>
              <a:pPr fontAlgn="auto">
                <a:lnSpc>
                  <a:spcPts val="877"/>
                </a:lnSpc>
                <a:spcBef>
                  <a:spcPts val="0"/>
                </a:spcBef>
                <a:spcAft>
                  <a:spcPts val="0"/>
                </a:spcAft>
                <a:defRPr/>
              </a:pPr>
              <a:endParaRPr lang="en-US" altLang="zh-CN" sz="2000" b="1" dirty="0">
                <a:ea typeface="+mn-ea"/>
              </a:endParaRPr>
            </a:p>
            <a:p>
              <a:pPr defTabSz="-557" fontAlgn="auto">
                <a:lnSpc>
                  <a:spcPts val="3419"/>
                </a:lnSpc>
                <a:spcBef>
                  <a:spcPts val="0"/>
                </a:spcBef>
                <a:spcAft>
                  <a:spcPts val="0"/>
                </a:spcAft>
                <a:defRPr/>
              </a:pPr>
              <a:r>
                <a:rPr lang="en-US" altLang="zh-CN" sz="2000" b="1" i="1" dirty="0">
                  <a:solidFill>
                    <a:srgbClr val="000000"/>
                  </a:solidFill>
                  <a:latin typeface="Times New Roman" pitchFamily="18" charset="0"/>
                  <a:ea typeface="+mn-ea"/>
                  <a:cs typeface="Times New Roman" pitchFamily="18" charset="0"/>
                </a:rPr>
                <a:t>B</a:t>
              </a:r>
              <a:r>
                <a:rPr lang="en-US" altLang="zh-CN" sz="1400" b="1" dirty="0">
                  <a:solidFill>
                    <a:srgbClr val="000000"/>
                  </a:solidFill>
                  <a:latin typeface="Times New Roman" pitchFamily="18" charset="0"/>
                  <a:ea typeface="+mn-ea"/>
                  <a:cs typeface="Times New Roman" pitchFamily="18" charset="0"/>
                </a:rPr>
                <a:t>2</a:t>
              </a:r>
            </a:p>
          </p:txBody>
        </p:sp>
        <p:sp>
          <p:nvSpPr>
            <p:cNvPr id="19" name="TextBox 1"/>
            <p:cNvSpPr txBox="1"/>
            <p:nvPr/>
          </p:nvSpPr>
          <p:spPr>
            <a:xfrm>
              <a:off x="1225" y="2823"/>
              <a:ext cx="786" cy="349"/>
            </a:xfrm>
            <a:prstGeom prst="rect">
              <a:avLst/>
            </a:prstGeom>
            <a:noFill/>
          </p:spPr>
          <p:txBody>
            <a:bodyPr wrap="none" lIns="0" tIns="0" rIns="0" bIns="40078">
              <a:spAutoFit/>
            </a:bodyPr>
            <a:lstStyle/>
            <a:p>
              <a:pPr defTabSz="-557" fontAlgn="auto">
                <a:lnSpc>
                  <a:spcPts val="4032"/>
                </a:lnSpc>
                <a:spcBef>
                  <a:spcPts val="0"/>
                </a:spcBef>
                <a:spcAft>
                  <a:spcPts val="0"/>
                </a:spcAft>
                <a:defRPr/>
              </a:pPr>
              <a:r>
                <a:rPr lang="en-US" altLang="zh-CN" sz="2000" b="1" i="1" dirty="0">
                  <a:solidFill>
                    <a:srgbClr val="000000"/>
                  </a:solidFill>
                  <a:latin typeface="Times New Roman" pitchFamily="18" charset="0"/>
                  <a:ea typeface="+mn-ea"/>
                  <a:cs typeface="Times New Roman" pitchFamily="18" charset="0"/>
                </a:rPr>
                <a:t>m</a:t>
              </a:r>
              <a:r>
                <a:rPr lang="en-US" altLang="zh-CN" sz="2000" b="1" dirty="0">
                  <a:latin typeface="Times New Roman" pitchFamily="18" charset="0"/>
                  <a:ea typeface="+mn-ea"/>
                  <a:cs typeface="Times New Roman" pitchFamily="18" charset="0"/>
                </a:rPr>
                <a:t> </a:t>
              </a:r>
              <a:r>
                <a:rPr lang="en-US" altLang="zh-CN" sz="1200" b="1" dirty="0">
                  <a:solidFill>
                    <a:srgbClr val="000000"/>
                  </a:solidFill>
                  <a:latin typeface="Times New Roman" pitchFamily="18" charset="0"/>
                  <a:ea typeface="+mn-ea"/>
                  <a:cs typeface="Times New Roman" pitchFamily="18" charset="0"/>
                </a:rPr>
                <a:t>1</a:t>
              </a:r>
              <a:r>
                <a:rPr lang="en-US" altLang="zh-CN" sz="2000" b="1" dirty="0">
                  <a:solidFill>
                    <a:srgbClr val="000000"/>
                  </a:solidFill>
                  <a:latin typeface="Times New Roman" pitchFamily="18" charset="0"/>
                  <a:ea typeface="+mn-ea"/>
                  <a:cs typeface="Times New Roman" pitchFamily="18" charset="0"/>
                </a:rPr>
                <a:t>=</a:t>
              </a:r>
              <a:r>
                <a:rPr lang="en-US" altLang="zh-CN" sz="2000" b="1" dirty="0">
                  <a:latin typeface="Times New Roman" pitchFamily="18" charset="0"/>
                  <a:ea typeface="+mn-ea"/>
                  <a:cs typeface="Times New Roman" pitchFamily="18" charset="0"/>
                </a:rPr>
                <a:t> </a:t>
              </a:r>
              <a:r>
                <a:rPr lang="en-US" altLang="zh-CN" sz="2000" b="1" i="1" dirty="0">
                  <a:solidFill>
                    <a:srgbClr val="000000"/>
                  </a:solidFill>
                  <a:latin typeface="Times New Roman" pitchFamily="18" charset="0"/>
                  <a:ea typeface="+mn-ea"/>
                  <a:cs typeface="Times New Roman" pitchFamily="18" charset="0"/>
                </a:rPr>
                <a:t>m</a:t>
              </a:r>
              <a:r>
                <a:rPr lang="en-US" altLang="zh-CN" sz="1600" b="1" dirty="0">
                  <a:solidFill>
                    <a:srgbClr val="000000"/>
                  </a:solidFill>
                  <a:latin typeface="Times New Roman" pitchFamily="18" charset="0"/>
                  <a:ea typeface="+mn-ea"/>
                  <a:cs typeface="Times New Roman" pitchFamily="18" charset="0"/>
                </a:rPr>
                <a:t>2</a:t>
              </a:r>
              <a:r>
                <a:rPr lang="en-US" altLang="zh-CN" sz="2000" b="1" dirty="0">
                  <a:latin typeface="Times New Roman" pitchFamily="18" charset="0"/>
                  <a:ea typeface="+mn-ea"/>
                  <a:cs typeface="Times New Roman" pitchFamily="18" charset="0"/>
                </a:rPr>
                <a:t>  </a:t>
              </a:r>
              <a:r>
                <a:rPr lang="en-US" altLang="zh-CN" sz="2000" b="1" dirty="0">
                  <a:solidFill>
                    <a:srgbClr val="000000"/>
                  </a:solidFill>
                  <a:latin typeface="Symbol" pitchFamily="18" charset="0"/>
                  <a:ea typeface="+mn-ea"/>
                  <a:cs typeface="Symbol" pitchFamily="18" charset="0"/>
                </a:rPr>
                <a:t></a:t>
              </a:r>
            </a:p>
          </p:txBody>
        </p:sp>
        <p:sp>
          <p:nvSpPr>
            <p:cNvPr id="20" name="TextBox 1"/>
            <p:cNvSpPr txBox="1"/>
            <p:nvPr/>
          </p:nvSpPr>
          <p:spPr>
            <a:xfrm>
              <a:off x="3461" y="2823"/>
              <a:ext cx="213" cy="308"/>
            </a:xfrm>
            <a:prstGeom prst="rect">
              <a:avLst/>
            </a:prstGeom>
            <a:noFill/>
          </p:spPr>
          <p:txBody>
            <a:bodyPr wrap="none" lIns="0" tIns="0" rIns="0" bIns="40078">
              <a:spAutoFit/>
            </a:bodyPr>
            <a:lstStyle/>
            <a:p>
              <a:pPr defTabSz="-557" fontAlgn="auto">
                <a:lnSpc>
                  <a:spcPts val="3506"/>
                </a:lnSpc>
                <a:spcBef>
                  <a:spcPts val="0"/>
                </a:spcBef>
                <a:spcAft>
                  <a:spcPts val="0"/>
                </a:spcAft>
                <a:defRPr/>
              </a:pPr>
              <a:r>
                <a:rPr lang="en-US" altLang="zh-CN" sz="2000" b="1" dirty="0">
                  <a:solidFill>
                    <a:srgbClr val="000000"/>
                  </a:solidFill>
                  <a:latin typeface="Times New Roman" pitchFamily="18" charset="0"/>
                  <a:cs typeface="Times New Roman" pitchFamily="18" charset="0"/>
                </a:rPr>
                <a:t>= 0</a:t>
              </a:r>
            </a:p>
          </p:txBody>
        </p:sp>
      </p:grpSp>
      <p:sp>
        <p:nvSpPr>
          <p:cNvPr id="29" name="TextBox 1"/>
          <p:cNvSpPr txBox="1"/>
          <p:nvPr/>
        </p:nvSpPr>
        <p:spPr bwMode="auto">
          <a:xfrm>
            <a:off x="364859" y="3483801"/>
            <a:ext cx="4943661" cy="472575"/>
          </a:xfrm>
          <a:prstGeom prst="rect">
            <a:avLst/>
          </a:prstGeom>
          <a:noFill/>
        </p:spPr>
        <p:txBody>
          <a:bodyPr wrap="none" lIns="0" tIns="0" rIns="0" bIns="40078">
            <a:spAutoFit/>
          </a:bodyPr>
          <a:lstStyle/>
          <a:p>
            <a:pPr defTabSz="-557" fontAlgn="auto">
              <a:lnSpc>
                <a:spcPts val="3945"/>
              </a:lnSpc>
              <a:spcBef>
                <a:spcPts val="0"/>
              </a:spcBef>
              <a:spcAft>
                <a:spcPts val="0"/>
              </a:spcAft>
              <a:defRPr/>
            </a:pPr>
            <a:r>
              <a:rPr lang="en-US" altLang="zh-CN" sz="2000" b="1" dirty="0">
                <a:solidFill>
                  <a:srgbClr val="000000"/>
                </a:solidFill>
                <a:latin typeface="+mn-ea"/>
                <a:cs typeface="Times New Roman" pitchFamily="18" charset="0"/>
              </a:rPr>
              <a:t>若</a:t>
            </a:r>
            <a:r>
              <a:rPr lang="en-US" altLang="zh-CN" sz="2000" b="1" dirty="0">
                <a:latin typeface="+mn-ea"/>
                <a:cs typeface="Times New Roman" pitchFamily="18" charset="0"/>
              </a:rPr>
              <a:t>  </a:t>
            </a:r>
            <a:r>
              <a:rPr lang="en-US" altLang="zh-CN" sz="2000" b="1" i="1" dirty="0">
                <a:solidFill>
                  <a:srgbClr val="000000"/>
                </a:solidFill>
                <a:latin typeface="Times New Roman" panose="02020603050405020304" pitchFamily="18" charset="0"/>
                <a:cs typeface="Times New Roman" panose="02020603050405020304" pitchFamily="18" charset="0"/>
              </a:rPr>
              <a:t>B</a:t>
            </a:r>
            <a:r>
              <a:rPr lang="en-US" altLang="zh-CN" sz="1400" b="1" dirty="0">
                <a:solidFill>
                  <a:srgbClr val="000000"/>
                </a:solidFill>
                <a:latin typeface="Times New Roman" panose="02020603050405020304" pitchFamily="18" charset="0"/>
                <a:cs typeface="Times New Roman" panose="02020603050405020304" pitchFamily="18" charset="0"/>
              </a:rPr>
              <a:t>1</a:t>
            </a:r>
            <a:r>
              <a:rPr lang="en-US" altLang="zh-CN" sz="2000" b="1" dirty="0">
                <a:solidFill>
                  <a:srgbClr val="000000"/>
                </a:solidFill>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 </a:t>
            </a:r>
            <a:r>
              <a:rPr lang="en-US" altLang="zh-CN" sz="2000" b="1" dirty="0">
                <a:solidFill>
                  <a:srgbClr val="000000"/>
                </a:solidFill>
                <a:latin typeface="Times New Roman" panose="02020603050405020304" pitchFamily="18" charset="0"/>
                <a:cs typeface="Times New Roman" panose="02020603050405020304" pitchFamily="18" charset="0"/>
              </a:rPr>
              <a:t>0, </a:t>
            </a:r>
            <a:r>
              <a:rPr lang="en-US" altLang="zh-CN" sz="2000" b="1" i="1" dirty="0">
                <a:solidFill>
                  <a:srgbClr val="000000"/>
                </a:solidFill>
                <a:latin typeface="Times New Roman" panose="02020603050405020304" pitchFamily="18" charset="0"/>
                <a:cs typeface="Times New Roman" panose="02020603050405020304" pitchFamily="18" charset="0"/>
              </a:rPr>
              <a:t>B</a:t>
            </a:r>
            <a:r>
              <a:rPr lang="en-US" altLang="zh-CN" sz="1400" b="1" dirty="0">
                <a:solidFill>
                  <a:srgbClr val="000000"/>
                </a:solidFill>
                <a:latin typeface="Times New Roman" panose="02020603050405020304" pitchFamily="18" charset="0"/>
                <a:cs typeface="Times New Roman" panose="02020603050405020304" pitchFamily="18" charset="0"/>
              </a:rPr>
              <a:t>2</a:t>
            </a:r>
            <a:r>
              <a:rPr lang="en-US" altLang="zh-CN" sz="2000" b="1" dirty="0">
                <a:solidFill>
                  <a:srgbClr val="000000"/>
                </a:solidFill>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 </a:t>
            </a:r>
            <a:r>
              <a:rPr lang="en-US" altLang="zh-CN" sz="2000" b="1" dirty="0">
                <a:solidFill>
                  <a:srgbClr val="000000"/>
                </a:solidFill>
                <a:latin typeface="Times New Roman" panose="02020603050405020304" pitchFamily="18" charset="0"/>
                <a:cs typeface="Times New Roman" panose="02020603050405020304" pitchFamily="18" charset="0"/>
              </a:rPr>
              <a:t>0</a:t>
            </a:r>
            <a:r>
              <a:rPr lang="en-US" altLang="zh-CN" sz="2000" b="1" dirty="0">
                <a:solidFill>
                  <a:srgbClr val="000000"/>
                </a:solidFill>
                <a:latin typeface="+mn-ea"/>
                <a:cs typeface="Times New Roman" pitchFamily="18" charset="0"/>
              </a:rPr>
              <a:t>,</a:t>
            </a:r>
            <a:r>
              <a:rPr lang="en-US" altLang="zh-CN" sz="2000" b="1" dirty="0">
                <a:latin typeface="+mn-ea"/>
                <a:cs typeface="Times New Roman" pitchFamily="18" charset="0"/>
              </a:rPr>
              <a:t>  </a:t>
            </a:r>
            <a:r>
              <a:rPr lang="en-US" altLang="zh-CN" sz="2000" b="1" dirty="0">
                <a:solidFill>
                  <a:srgbClr val="000000"/>
                </a:solidFill>
                <a:latin typeface="+mn-ea"/>
                <a:cs typeface="Times New Roman" pitchFamily="18" charset="0"/>
              </a:rPr>
              <a:t>则两条直线都垂直于</a:t>
            </a:r>
            <a:r>
              <a:rPr lang="en-US" altLang="zh-CN" sz="2000" b="1" i="1" dirty="0">
                <a:solidFill>
                  <a:srgbClr val="000000"/>
                </a:solidFill>
                <a:latin typeface="Times New Roman" panose="02020603050405020304" pitchFamily="18" charset="0"/>
                <a:cs typeface="Times New Roman" panose="02020603050405020304" pitchFamily="18" charset="0"/>
              </a:rPr>
              <a:t>x</a:t>
            </a:r>
            <a:r>
              <a:rPr lang="en-US" altLang="zh-CN" sz="2000" b="1" dirty="0">
                <a:solidFill>
                  <a:srgbClr val="000000"/>
                </a:solidFill>
                <a:latin typeface="+mn-ea"/>
                <a:cs typeface="Times New Roman" pitchFamily="18" charset="0"/>
              </a:rPr>
              <a:t>轴</a:t>
            </a:r>
          </a:p>
        </p:txBody>
      </p:sp>
      <p:grpSp>
        <p:nvGrpSpPr>
          <p:cNvPr id="11" name="组合 10">
            <a:extLst>
              <a:ext uri="{FF2B5EF4-FFF2-40B4-BE49-F238E27FC236}">
                <a16:creationId xmlns:a16="http://schemas.microsoft.com/office/drawing/2014/main" id="{DDFFE1EF-8E37-62AD-08DC-EC517ADF159D}"/>
              </a:ext>
            </a:extLst>
          </p:cNvPr>
          <p:cNvGrpSpPr/>
          <p:nvPr/>
        </p:nvGrpSpPr>
        <p:grpSpPr>
          <a:xfrm>
            <a:off x="5998864" y="4323045"/>
            <a:ext cx="5946906" cy="1724485"/>
            <a:chOff x="5998864" y="4323045"/>
            <a:chExt cx="5946906" cy="1724485"/>
          </a:xfrm>
        </p:grpSpPr>
        <p:grpSp>
          <p:nvGrpSpPr>
            <p:cNvPr id="2" name="组合 1"/>
            <p:cNvGrpSpPr/>
            <p:nvPr/>
          </p:nvGrpSpPr>
          <p:grpSpPr>
            <a:xfrm>
              <a:off x="5998864" y="4323045"/>
              <a:ext cx="1870075" cy="1062472"/>
              <a:chOff x="6332690" y="3648333"/>
              <a:chExt cx="1870075" cy="1062472"/>
            </a:xfrm>
          </p:grpSpPr>
          <p:sp>
            <p:nvSpPr>
              <p:cNvPr id="35" name="Freeform 3"/>
              <p:cNvSpPr/>
              <p:nvPr/>
            </p:nvSpPr>
            <p:spPr bwMode="auto">
              <a:xfrm>
                <a:off x="6332690" y="3648333"/>
                <a:ext cx="39688" cy="1049338"/>
              </a:xfrm>
              <a:custGeom>
                <a:avLst/>
                <a:gdLst>
                  <a:gd name="connsiteX0" fmla="*/ 11351 w 45403"/>
                  <a:gd name="connsiteY0" fmla="*/ 11351 h 1155797"/>
                  <a:gd name="connsiteX1" fmla="*/ 11351 w 45403"/>
                  <a:gd name="connsiteY1" fmla="*/ 1144446 h 1155797"/>
                </a:gdLst>
                <a:ahLst/>
                <a:cxnLst>
                  <a:cxn ang="0">
                    <a:pos x="connsiteX0" y="connsiteY0"/>
                  </a:cxn>
                  <a:cxn ang="1">
                    <a:pos x="connsiteX1" y="connsiteY1"/>
                  </a:cxn>
                </a:cxnLst>
                <a:rect l="l" t="t" r="r" b="b"/>
                <a:pathLst>
                  <a:path w="45403" h="1155797">
                    <a:moveTo>
                      <a:pt x="11351" y="11351"/>
                    </a:moveTo>
                    <a:lnTo>
                      <a:pt x="11351" y="1144446"/>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fontAlgn="auto">
                  <a:spcBef>
                    <a:spcPts val="0"/>
                  </a:spcBef>
                  <a:spcAft>
                    <a:spcPts val="0"/>
                  </a:spcAft>
                  <a:defRPr/>
                </a:pPr>
                <a:endParaRPr lang="zh-CN" altLang="en-US" sz="2000" b="1" dirty="0"/>
              </a:p>
            </p:txBody>
          </p:sp>
          <p:sp>
            <p:nvSpPr>
              <p:cNvPr id="36" name="Freeform 3"/>
              <p:cNvSpPr/>
              <p:nvPr/>
            </p:nvSpPr>
            <p:spPr bwMode="auto">
              <a:xfrm>
                <a:off x="7737627" y="3648333"/>
                <a:ext cx="38100" cy="1049338"/>
              </a:xfrm>
              <a:custGeom>
                <a:avLst/>
                <a:gdLst>
                  <a:gd name="connsiteX0" fmla="*/ 11350 w 45403"/>
                  <a:gd name="connsiteY0" fmla="*/ 11351 h 1155797"/>
                  <a:gd name="connsiteX1" fmla="*/ 11350 w 45403"/>
                  <a:gd name="connsiteY1" fmla="*/ 1144446 h 1155797"/>
                </a:gdLst>
                <a:ahLst/>
                <a:cxnLst>
                  <a:cxn ang="0">
                    <a:pos x="connsiteX0" y="connsiteY0"/>
                  </a:cxn>
                  <a:cxn ang="1">
                    <a:pos x="connsiteX1" y="connsiteY1"/>
                  </a:cxn>
                </a:cxnLst>
                <a:rect l="l" t="t" r="r" b="b"/>
                <a:pathLst>
                  <a:path w="45403" h="1155797">
                    <a:moveTo>
                      <a:pt x="11350" y="11351"/>
                    </a:moveTo>
                    <a:lnTo>
                      <a:pt x="11350" y="1144446"/>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fontAlgn="auto">
                  <a:spcBef>
                    <a:spcPts val="0"/>
                  </a:spcBef>
                  <a:spcAft>
                    <a:spcPts val="0"/>
                  </a:spcAft>
                  <a:defRPr/>
                </a:pPr>
                <a:endParaRPr lang="zh-CN" altLang="en-US" sz="2000" b="1" dirty="0"/>
              </a:p>
            </p:txBody>
          </p:sp>
          <p:sp>
            <p:nvSpPr>
              <p:cNvPr id="39" name="TextBox 1"/>
              <p:cNvSpPr txBox="1"/>
              <p:nvPr/>
            </p:nvSpPr>
            <p:spPr bwMode="auto">
              <a:xfrm>
                <a:off x="6426352" y="3721358"/>
                <a:ext cx="300038" cy="989447"/>
              </a:xfrm>
              <a:prstGeom prst="rect">
                <a:avLst/>
              </a:prstGeom>
              <a:noFill/>
            </p:spPr>
            <p:txBody>
              <a:bodyPr wrap="square" lIns="0" tIns="0" rIns="0" bIns="40078">
                <a:spAutoFit/>
              </a:bodyPr>
              <a:lstStyle/>
              <a:p>
                <a:pPr defTabSz="-557" fontAlgn="auto">
                  <a:lnSpc>
                    <a:spcPts val="3068"/>
                  </a:lnSpc>
                  <a:spcBef>
                    <a:spcPts val="0"/>
                  </a:spcBef>
                  <a:spcAft>
                    <a:spcPts val="0"/>
                  </a:spcAft>
                  <a:defRPr/>
                </a:pPr>
                <a:r>
                  <a:rPr lang="en-US" altLang="zh-CN" sz="2000" b="1" i="1" dirty="0">
                    <a:solidFill>
                      <a:srgbClr val="000000"/>
                    </a:solidFill>
                    <a:latin typeface="Times New Roman" pitchFamily="18" charset="0"/>
                    <a:ea typeface="+mn-ea"/>
                    <a:cs typeface="Times New Roman" pitchFamily="18" charset="0"/>
                  </a:rPr>
                  <a:t>A</a:t>
                </a:r>
                <a:r>
                  <a:rPr lang="en-US" altLang="zh-CN" sz="2000" b="1" dirty="0">
                    <a:solidFill>
                      <a:srgbClr val="000000"/>
                    </a:solidFill>
                    <a:latin typeface="Times New Roman" pitchFamily="18" charset="0"/>
                    <a:ea typeface="+mn-ea"/>
                    <a:cs typeface="Times New Roman" pitchFamily="18" charset="0"/>
                  </a:rPr>
                  <a:t>1</a:t>
                </a:r>
              </a:p>
              <a:p>
                <a:pPr fontAlgn="auto">
                  <a:lnSpc>
                    <a:spcPts val="877"/>
                  </a:lnSpc>
                  <a:spcBef>
                    <a:spcPts val="0"/>
                  </a:spcBef>
                  <a:spcAft>
                    <a:spcPts val="0"/>
                  </a:spcAft>
                  <a:defRPr/>
                </a:pPr>
                <a:endParaRPr lang="en-US" altLang="zh-CN" sz="2000" b="1" dirty="0">
                  <a:ea typeface="+mn-ea"/>
                </a:endParaRPr>
              </a:p>
              <a:p>
                <a:pPr defTabSz="-557" fontAlgn="auto">
                  <a:lnSpc>
                    <a:spcPts val="3419"/>
                  </a:lnSpc>
                  <a:spcBef>
                    <a:spcPts val="0"/>
                  </a:spcBef>
                  <a:spcAft>
                    <a:spcPts val="0"/>
                  </a:spcAft>
                  <a:defRPr/>
                </a:pPr>
                <a:r>
                  <a:rPr lang="en-US" altLang="zh-CN" sz="2000" b="1" i="1" dirty="0">
                    <a:solidFill>
                      <a:srgbClr val="000000"/>
                    </a:solidFill>
                    <a:latin typeface="Times New Roman" pitchFamily="18" charset="0"/>
                    <a:ea typeface="+mn-ea"/>
                    <a:cs typeface="Times New Roman" pitchFamily="18" charset="0"/>
                  </a:rPr>
                  <a:t>A</a:t>
                </a:r>
                <a:r>
                  <a:rPr lang="en-US" altLang="zh-CN" sz="2000" b="1" dirty="0">
                    <a:solidFill>
                      <a:srgbClr val="000000"/>
                    </a:solidFill>
                    <a:latin typeface="Times New Roman" pitchFamily="18" charset="0"/>
                    <a:ea typeface="+mn-ea"/>
                    <a:cs typeface="Times New Roman" pitchFamily="18" charset="0"/>
                  </a:rPr>
                  <a:t>2</a:t>
                </a:r>
              </a:p>
            </p:txBody>
          </p:sp>
          <p:sp>
            <p:nvSpPr>
              <p:cNvPr id="40" name="TextBox 1"/>
              <p:cNvSpPr txBox="1"/>
              <p:nvPr/>
            </p:nvSpPr>
            <p:spPr bwMode="auto">
              <a:xfrm>
                <a:off x="7261377" y="3721358"/>
                <a:ext cx="300038" cy="989013"/>
              </a:xfrm>
              <a:prstGeom prst="rect">
                <a:avLst/>
              </a:prstGeom>
              <a:noFill/>
            </p:spPr>
            <p:txBody>
              <a:bodyPr wrap="square" lIns="0" tIns="0" rIns="0" bIns="40078">
                <a:spAutoFit/>
              </a:bodyPr>
              <a:lstStyle/>
              <a:p>
                <a:pPr defTabSz="-557" fontAlgn="auto">
                  <a:lnSpc>
                    <a:spcPts val="3068"/>
                  </a:lnSpc>
                  <a:spcBef>
                    <a:spcPts val="0"/>
                  </a:spcBef>
                  <a:spcAft>
                    <a:spcPts val="0"/>
                  </a:spcAft>
                  <a:defRPr/>
                </a:pPr>
                <a:r>
                  <a:rPr lang="en-US" altLang="zh-CN" sz="2000" b="1" i="1" dirty="0">
                    <a:solidFill>
                      <a:srgbClr val="000000"/>
                    </a:solidFill>
                    <a:latin typeface="Times New Roman" pitchFamily="18" charset="0"/>
                    <a:ea typeface="+mn-ea"/>
                    <a:cs typeface="Times New Roman" pitchFamily="18" charset="0"/>
                  </a:rPr>
                  <a:t>B</a:t>
                </a:r>
                <a:r>
                  <a:rPr lang="en-US" altLang="zh-CN" sz="2000" b="1" dirty="0">
                    <a:solidFill>
                      <a:srgbClr val="000000"/>
                    </a:solidFill>
                    <a:latin typeface="Times New Roman" pitchFamily="18" charset="0"/>
                    <a:ea typeface="+mn-ea"/>
                    <a:cs typeface="Times New Roman" pitchFamily="18" charset="0"/>
                  </a:rPr>
                  <a:t>1</a:t>
                </a:r>
              </a:p>
              <a:p>
                <a:pPr fontAlgn="auto">
                  <a:lnSpc>
                    <a:spcPts val="877"/>
                  </a:lnSpc>
                  <a:spcBef>
                    <a:spcPts val="0"/>
                  </a:spcBef>
                  <a:spcAft>
                    <a:spcPts val="0"/>
                  </a:spcAft>
                  <a:defRPr/>
                </a:pPr>
                <a:endParaRPr lang="en-US" altLang="zh-CN" sz="2000" b="1" dirty="0">
                  <a:ea typeface="+mn-ea"/>
                </a:endParaRPr>
              </a:p>
              <a:p>
                <a:pPr defTabSz="-557" fontAlgn="auto">
                  <a:lnSpc>
                    <a:spcPts val="3419"/>
                  </a:lnSpc>
                  <a:spcBef>
                    <a:spcPts val="0"/>
                  </a:spcBef>
                  <a:spcAft>
                    <a:spcPts val="0"/>
                  </a:spcAft>
                  <a:defRPr/>
                </a:pPr>
                <a:r>
                  <a:rPr lang="en-US" altLang="zh-CN" sz="2000" b="1" i="1" dirty="0">
                    <a:solidFill>
                      <a:srgbClr val="000000"/>
                    </a:solidFill>
                    <a:latin typeface="Times New Roman" pitchFamily="18" charset="0"/>
                    <a:ea typeface="+mn-ea"/>
                    <a:cs typeface="Times New Roman" pitchFamily="18" charset="0"/>
                  </a:rPr>
                  <a:t>B</a:t>
                </a:r>
                <a:r>
                  <a:rPr lang="en-US" altLang="zh-CN" sz="2000" b="1" dirty="0">
                    <a:solidFill>
                      <a:srgbClr val="000000"/>
                    </a:solidFill>
                    <a:latin typeface="Times New Roman" pitchFamily="18" charset="0"/>
                    <a:ea typeface="+mn-ea"/>
                    <a:cs typeface="Times New Roman" pitchFamily="18" charset="0"/>
                  </a:rPr>
                  <a:t>2</a:t>
                </a:r>
              </a:p>
            </p:txBody>
          </p:sp>
          <p:sp>
            <p:nvSpPr>
              <p:cNvPr id="41" name="TextBox 1"/>
              <p:cNvSpPr txBox="1"/>
              <p:nvPr/>
            </p:nvSpPr>
            <p:spPr bwMode="auto">
              <a:xfrm>
                <a:off x="7869390" y="3881696"/>
                <a:ext cx="333375" cy="436219"/>
              </a:xfrm>
              <a:prstGeom prst="rect">
                <a:avLst/>
              </a:prstGeom>
              <a:noFill/>
            </p:spPr>
            <p:txBody>
              <a:bodyPr wrap="square" lIns="0" tIns="0" rIns="0" bIns="40078">
                <a:spAutoFit/>
              </a:bodyPr>
              <a:lstStyle/>
              <a:p>
                <a:pPr defTabSz="-557" fontAlgn="auto">
                  <a:lnSpc>
                    <a:spcPts val="3506"/>
                  </a:lnSpc>
                  <a:spcBef>
                    <a:spcPts val="0"/>
                  </a:spcBef>
                  <a:spcAft>
                    <a:spcPts val="0"/>
                  </a:spcAft>
                  <a:defRPr/>
                </a:pPr>
                <a:r>
                  <a:rPr lang="en-US" altLang="zh-CN" sz="2000" b="1" dirty="0">
                    <a:solidFill>
                      <a:srgbClr val="000000"/>
                    </a:solidFill>
                    <a:latin typeface="Symbol" pitchFamily="18" charset="0"/>
                    <a:ea typeface="+mn-ea"/>
                    <a:cs typeface="Symbol" pitchFamily="18" charset="0"/>
                  </a:rPr>
                  <a:t></a:t>
                </a:r>
                <a:r>
                  <a:rPr lang="en-US" altLang="zh-CN" sz="2000" b="1" dirty="0">
                    <a:latin typeface="Times New Roman" pitchFamily="18" charset="0"/>
                    <a:ea typeface="+mn-ea"/>
                    <a:cs typeface="Times New Roman" pitchFamily="18" charset="0"/>
                  </a:rPr>
                  <a:t> </a:t>
                </a:r>
                <a:r>
                  <a:rPr lang="en-US" altLang="zh-CN" sz="2000" b="1" dirty="0">
                    <a:solidFill>
                      <a:srgbClr val="000000"/>
                    </a:solidFill>
                    <a:latin typeface="Times New Roman" pitchFamily="18" charset="0"/>
                    <a:ea typeface="+mn-ea"/>
                    <a:cs typeface="Times New Roman" pitchFamily="18" charset="0"/>
                  </a:rPr>
                  <a:t>0</a:t>
                </a:r>
              </a:p>
            </p:txBody>
          </p:sp>
        </p:grpSp>
        <p:sp>
          <p:nvSpPr>
            <p:cNvPr id="44" name="TextBox 1"/>
            <p:cNvSpPr txBox="1"/>
            <p:nvPr/>
          </p:nvSpPr>
          <p:spPr bwMode="auto">
            <a:xfrm>
              <a:off x="6613887" y="5660812"/>
              <a:ext cx="4780155" cy="386718"/>
            </a:xfrm>
            <a:prstGeom prst="rect">
              <a:avLst/>
            </a:prstGeom>
            <a:noFill/>
          </p:spPr>
          <p:txBody>
            <a:bodyPr wrap="none" lIns="0" tIns="0" rIns="0" bIns="40078">
              <a:spAutoFit/>
            </a:bodyPr>
            <a:lstStyle/>
            <a:p>
              <a:pPr defTabSz="-557" fontAlgn="auto">
                <a:lnSpc>
                  <a:spcPts val="2717"/>
                </a:lnSpc>
                <a:spcBef>
                  <a:spcPts val="0"/>
                </a:spcBef>
                <a:spcAft>
                  <a:spcPts val="0"/>
                </a:spcAft>
                <a:tabLst>
                  <a:tab pos="133594" algn="l"/>
                </a:tabLst>
                <a:defRPr/>
              </a:pPr>
              <a:r>
                <a:rPr lang="en-US" altLang="zh-CN" sz="2000" b="1" dirty="0">
                  <a:latin typeface="+mn-ea"/>
                </a:rPr>
                <a:t>	</a:t>
              </a:r>
              <a:r>
                <a:rPr lang="en-US" altLang="zh-CN" sz="2000" b="1" dirty="0" err="1">
                  <a:solidFill>
                    <a:srgbClr val="000000"/>
                  </a:solidFill>
                  <a:latin typeface="+mn-ea"/>
                  <a:cs typeface="Times New Roman" pitchFamily="18" charset="0"/>
                </a:rPr>
                <a:t>可推出方程组一定有解，而且解是唯一的</a:t>
              </a:r>
              <a:endParaRPr lang="en-US" altLang="zh-CN" sz="2000" b="1" dirty="0">
                <a:solidFill>
                  <a:srgbClr val="000000"/>
                </a:solidFill>
                <a:latin typeface="+mn-ea"/>
                <a:cs typeface="Times New Roman" pitchFamily="18" charset="0"/>
              </a:endParaRPr>
            </a:p>
          </p:txBody>
        </p:sp>
        <p:sp>
          <p:nvSpPr>
            <p:cNvPr id="4" name="矩形 3"/>
            <p:cNvSpPr/>
            <p:nvPr/>
          </p:nvSpPr>
          <p:spPr>
            <a:xfrm>
              <a:off x="7889851" y="4642877"/>
              <a:ext cx="4055919" cy="438582"/>
            </a:xfrm>
            <a:prstGeom prst="rect">
              <a:avLst/>
            </a:prstGeom>
          </p:spPr>
          <p:txBody>
            <a:bodyPr wrap="none">
              <a:spAutoFit/>
            </a:bodyPr>
            <a:lstStyle/>
            <a:p>
              <a:pPr defTabSz="-557" fontAlgn="auto">
                <a:lnSpc>
                  <a:spcPts val="2717"/>
                </a:lnSpc>
                <a:spcBef>
                  <a:spcPts val="0"/>
                </a:spcBef>
                <a:spcAft>
                  <a:spcPts val="0"/>
                </a:spcAft>
                <a:tabLst>
                  <a:tab pos="133594" algn="l"/>
                </a:tabLst>
                <a:defRPr/>
              </a:pPr>
              <a:r>
                <a:rPr lang="en-US" altLang="zh-CN" sz="2000" b="1" dirty="0" err="1">
                  <a:solidFill>
                    <a:srgbClr val="000000"/>
                  </a:solidFill>
                  <a:latin typeface="+mn-ea"/>
                  <a:cs typeface="Times New Roman" pitchFamily="18" charset="0"/>
                </a:rPr>
                <a:t>是两条直线有唯一交点的代数条件</a:t>
              </a:r>
              <a:endParaRPr lang="en-US" altLang="zh-CN" sz="2000" b="1" dirty="0">
                <a:solidFill>
                  <a:srgbClr val="000000"/>
                </a:solidFill>
                <a:latin typeface="+mn-ea"/>
                <a:cs typeface="Times New Roman" pitchFamily="18" charset="0"/>
              </a:endParaRPr>
            </a:p>
          </p:txBody>
        </p:sp>
      </p:grpSp>
      <p:sp>
        <p:nvSpPr>
          <p:cNvPr id="8" name="矩形 7"/>
          <p:cNvSpPr/>
          <p:nvPr/>
        </p:nvSpPr>
        <p:spPr>
          <a:xfrm>
            <a:off x="2201245" y="2116156"/>
            <a:ext cx="3297556" cy="1220847"/>
          </a:xfrm>
          <a:prstGeom prst="rect">
            <a:avLst/>
          </a:prstGeom>
        </p:spPr>
        <p:txBody>
          <a:bodyPr wrap="square">
            <a:spAutoFit/>
          </a:bodyPr>
          <a:lstStyle/>
          <a:p>
            <a:pPr defTabSz="-557" fontAlgn="auto">
              <a:lnSpc>
                <a:spcPts val="4383"/>
              </a:lnSpc>
              <a:spcBef>
                <a:spcPts val="0"/>
              </a:spcBef>
              <a:spcAft>
                <a:spcPts val="0"/>
              </a:spcAft>
              <a:tabLst>
                <a:tab pos="33398" algn="l"/>
                <a:tab pos="111328" algn="l"/>
                <a:tab pos="256055" algn="l"/>
              </a:tabLst>
              <a:defRPr/>
            </a:pPr>
            <a:r>
              <a:rPr lang="en-US" altLang="zh-CN" b="1" i="1" dirty="0">
                <a:solidFill>
                  <a:srgbClr val="000000"/>
                </a:solidFill>
                <a:latin typeface="Times New Roman" pitchFamily="18" charset="0"/>
                <a:cs typeface="Times New Roman" pitchFamily="18" charset="0"/>
              </a:rPr>
              <a:t> m</a:t>
            </a:r>
            <a:r>
              <a:rPr lang="en-US" altLang="zh-CN" sz="1200" b="1" dirty="0">
                <a:solidFill>
                  <a:srgbClr val="000000"/>
                </a:solidFill>
                <a:latin typeface="Times New Roman" pitchFamily="18" charset="0"/>
                <a:cs typeface="Times New Roman" pitchFamily="18" charset="0"/>
              </a:rPr>
              <a:t>1</a:t>
            </a:r>
            <a:r>
              <a:rPr lang="en-US" altLang="zh-CN" b="1" dirty="0">
                <a:solidFill>
                  <a:srgbClr val="000000"/>
                </a:solidFill>
                <a:latin typeface="Times New Roman" pitchFamily="18" charset="0"/>
                <a:cs typeface="Times New Roman" pitchFamily="18" charset="0"/>
              </a:rPr>
              <a:t>=</a:t>
            </a:r>
            <a:r>
              <a:rPr lang="en-US" altLang="zh-CN" b="1" dirty="0">
                <a:latin typeface="Times New Roman" pitchFamily="18" charset="0"/>
                <a:cs typeface="Times New Roman" pitchFamily="18" charset="0"/>
              </a:rPr>
              <a:t> </a:t>
            </a:r>
            <a:r>
              <a:rPr lang="en-US" altLang="zh-CN" b="1" i="1" dirty="0">
                <a:solidFill>
                  <a:srgbClr val="000000"/>
                </a:solidFill>
                <a:latin typeface="Times New Roman" pitchFamily="18" charset="0"/>
                <a:cs typeface="Times New Roman" pitchFamily="18" charset="0"/>
              </a:rPr>
              <a:t>m</a:t>
            </a:r>
            <a:r>
              <a:rPr lang="en-US" altLang="zh-CN" sz="1200" b="1" dirty="0">
                <a:solidFill>
                  <a:srgbClr val="000000"/>
                </a:solidFill>
                <a:latin typeface="Times New Roman" pitchFamily="18" charset="0"/>
                <a:cs typeface="Times New Roman" pitchFamily="18" charset="0"/>
              </a:rPr>
              <a:t>2</a:t>
            </a:r>
            <a:r>
              <a:rPr lang="en-US" altLang="zh-CN" sz="1200" b="1" dirty="0">
                <a:latin typeface="Times New Roman" pitchFamily="18" charset="0"/>
                <a:cs typeface="Times New Roman" pitchFamily="18" charset="0"/>
              </a:rPr>
              <a:t> </a:t>
            </a:r>
            <a:r>
              <a:rPr lang="en-US" altLang="zh-CN" b="1" dirty="0">
                <a:solidFill>
                  <a:srgbClr val="000000"/>
                </a:solidFill>
                <a:latin typeface="Symbol" pitchFamily="18" charset="0"/>
                <a:cs typeface="Symbol" pitchFamily="18" charset="0"/>
              </a:rPr>
              <a:t></a:t>
            </a:r>
            <a:r>
              <a:rPr lang="en-US" altLang="zh-CN" b="1" dirty="0">
                <a:latin typeface="Times New Roman" pitchFamily="18" charset="0"/>
                <a:cs typeface="Times New Roman" pitchFamily="18" charset="0"/>
              </a:rPr>
              <a:t> </a:t>
            </a:r>
            <a:r>
              <a:rPr lang="en-US" altLang="zh-CN" b="1" i="1" dirty="0">
                <a:solidFill>
                  <a:srgbClr val="000000"/>
                </a:solidFill>
                <a:latin typeface="Times New Roman" pitchFamily="18" charset="0"/>
                <a:cs typeface="Times New Roman" pitchFamily="18" charset="0"/>
              </a:rPr>
              <a:t>A</a:t>
            </a:r>
            <a:r>
              <a:rPr lang="en-US" altLang="zh-CN" sz="1200" b="1" dirty="0">
                <a:solidFill>
                  <a:srgbClr val="000000"/>
                </a:solidFill>
                <a:latin typeface="Times New Roman" pitchFamily="18" charset="0"/>
                <a:cs typeface="Times New Roman" pitchFamily="18" charset="0"/>
              </a:rPr>
              <a:t>1</a:t>
            </a:r>
            <a:r>
              <a:rPr lang="en-US" altLang="zh-CN" b="1" dirty="0">
                <a:latin typeface="Times New Roman" pitchFamily="18" charset="0"/>
                <a:cs typeface="Times New Roman" pitchFamily="18" charset="0"/>
              </a:rPr>
              <a:t> </a:t>
            </a:r>
            <a:r>
              <a:rPr lang="en-US" altLang="zh-CN" b="1" dirty="0">
                <a:solidFill>
                  <a:srgbClr val="000000"/>
                </a:solidFill>
                <a:latin typeface="Times New Roman" pitchFamily="18" charset="0"/>
                <a:cs typeface="Times New Roman" pitchFamily="18" charset="0"/>
              </a:rPr>
              <a:t>/</a:t>
            </a:r>
            <a:r>
              <a:rPr lang="en-US" altLang="zh-CN" b="1" dirty="0">
                <a:latin typeface="Times New Roman" pitchFamily="18" charset="0"/>
                <a:cs typeface="Times New Roman" pitchFamily="18" charset="0"/>
              </a:rPr>
              <a:t> </a:t>
            </a:r>
            <a:r>
              <a:rPr lang="en-US" altLang="zh-CN" b="1" i="1" dirty="0">
                <a:solidFill>
                  <a:srgbClr val="000000"/>
                </a:solidFill>
                <a:latin typeface="Times New Roman" pitchFamily="18" charset="0"/>
                <a:cs typeface="Times New Roman" pitchFamily="18" charset="0"/>
              </a:rPr>
              <a:t>B</a:t>
            </a:r>
            <a:r>
              <a:rPr lang="en-US" altLang="zh-CN" sz="1200" b="1" dirty="0">
                <a:solidFill>
                  <a:srgbClr val="000000"/>
                </a:solidFill>
                <a:latin typeface="Times New Roman" pitchFamily="18" charset="0"/>
                <a:cs typeface="Times New Roman" pitchFamily="18" charset="0"/>
              </a:rPr>
              <a:t>1</a:t>
            </a:r>
            <a:r>
              <a:rPr lang="en-US" altLang="zh-CN" b="1" dirty="0">
                <a:latin typeface="Times New Roman" pitchFamily="18" charset="0"/>
                <a:cs typeface="Times New Roman" pitchFamily="18" charset="0"/>
              </a:rPr>
              <a:t> </a:t>
            </a:r>
            <a:r>
              <a:rPr lang="en-US" altLang="zh-CN" b="1" dirty="0">
                <a:solidFill>
                  <a:srgbClr val="000000"/>
                </a:solidFill>
                <a:latin typeface="Symbol" pitchFamily="18" charset="0"/>
                <a:cs typeface="Symbol" pitchFamily="18" charset="0"/>
              </a:rPr>
              <a:t></a:t>
            </a:r>
            <a:r>
              <a:rPr lang="en-US" altLang="zh-CN" b="1" dirty="0">
                <a:latin typeface="Times New Roman" pitchFamily="18" charset="0"/>
                <a:cs typeface="Times New Roman" pitchFamily="18" charset="0"/>
              </a:rPr>
              <a:t> </a:t>
            </a:r>
            <a:r>
              <a:rPr lang="en-US" altLang="zh-CN" b="1" i="1" dirty="0">
                <a:solidFill>
                  <a:srgbClr val="000000"/>
                </a:solidFill>
                <a:latin typeface="Times New Roman" pitchFamily="18" charset="0"/>
                <a:cs typeface="Times New Roman" pitchFamily="18" charset="0"/>
              </a:rPr>
              <a:t>A</a:t>
            </a:r>
            <a:r>
              <a:rPr lang="en-US" altLang="zh-CN" sz="1200" b="1" dirty="0">
                <a:solidFill>
                  <a:srgbClr val="000000"/>
                </a:solidFill>
                <a:latin typeface="Times New Roman" pitchFamily="18" charset="0"/>
                <a:cs typeface="Times New Roman" pitchFamily="18" charset="0"/>
              </a:rPr>
              <a:t>2</a:t>
            </a:r>
            <a:r>
              <a:rPr lang="en-US" altLang="zh-CN" b="1" dirty="0">
                <a:latin typeface="Times New Roman" pitchFamily="18" charset="0"/>
                <a:cs typeface="Times New Roman" pitchFamily="18" charset="0"/>
              </a:rPr>
              <a:t> </a:t>
            </a:r>
            <a:r>
              <a:rPr lang="en-US" altLang="zh-CN" b="1" dirty="0">
                <a:solidFill>
                  <a:srgbClr val="000000"/>
                </a:solidFill>
                <a:latin typeface="Times New Roman" pitchFamily="18" charset="0"/>
                <a:cs typeface="Times New Roman" pitchFamily="18" charset="0"/>
              </a:rPr>
              <a:t>/</a:t>
            </a:r>
            <a:r>
              <a:rPr lang="en-US" altLang="zh-CN" b="1" dirty="0">
                <a:latin typeface="Times New Roman" pitchFamily="18" charset="0"/>
                <a:cs typeface="Times New Roman" pitchFamily="18" charset="0"/>
              </a:rPr>
              <a:t> </a:t>
            </a:r>
            <a:r>
              <a:rPr lang="en-US" altLang="zh-CN" b="1" i="1" dirty="0">
                <a:solidFill>
                  <a:srgbClr val="000000"/>
                </a:solidFill>
                <a:latin typeface="Times New Roman" pitchFamily="18" charset="0"/>
                <a:cs typeface="Times New Roman" pitchFamily="18" charset="0"/>
              </a:rPr>
              <a:t>B</a:t>
            </a:r>
            <a:r>
              <a:rPr lang="en-US" altLang="zh-CN" sz="1200" b="1" dirty="0">
                <a:solidFill>
                  <a:srgbClr val="000000"/>
                </a:solidFill>
                <a:latin typeface="Times New Roman" pitchFamily="18" charset="0"/>
                <a:cs typeface="Times New Roman" pitchFamily="18" charset="0"/>
              </a:rPr>
              <a:t>2</a:t>
            </a:r>
          </a:p>
          <a:p>
            <a:pPr defTabSz="-557" fontAlgn="auto">
              <a:lnSpc>
                <a:spcPts val="4383"/>
              </a:lnSpc>
              <a:spcBef>
                <a:spcPts val="0"/>
              </a:spcBef>
              <a:spcAft>
                <a:spcPts val="0"/>
              </a:spcAft>
              <a:tabLst>
                <a:tab pos="33398" algn="l"/>
                <a:tab pos="111328" algn="l"/>
                <a:tab pos="256055" algn="l"/>
              </a:tabLst>
              <a:defRPr/>
            </a:pPr>
            <a:r>
              <a:rPr lang="en-US" altLang="zh-CN" b="1" dirty="0"/>
              <a:t> </a:t>
            </a:r>
            <a:r>
              <a:rPr lang="en-US" altLang="zh-CN" b="1" i="1" dirty="0">
                <a:solidFill>
                  <a:srgbClr val="000000"/>
                </a:solidFill>
                <a:latin typeface="Times New Roman" pitchFamily="18" charset="0"/>
                <a:cs typeface="Times New Roman" pitchFamily="18" charset="0"/>
              </a:rPr>
              <a:t>m</a:t>
            </a:r>
            <a:r>
              <a:rPr lang="en-US" altLang="zh-CN" sz="1200" b="1" dirty="0">
                <a:solidFill>
                  <a:srgbClr val="000000"/>
                </a:solidFill>
                <a:latin typeface="Times New Roman" pitchFamily="18" charset="0"/>
                <a:cs typeface="Times New Roman" pitchFamily="18" charset="0"/>
              </a:rPr>
              <a:t>1</a:t>
            </a:r>
            <a:r>
              <a:rPr lang="en-US" altLang="zh-CN" b="1" dirty="0">
                <a:solidFill>
                  <a:srgbClr val="000000"/>
                </a:solidFill>
                <a:latin typeface="Times New Roman" pitchFamily="18" charset="0"/>
                <a:cs typeface="Times New Roman" pitchFamily="18" charset="0"/>
              </a:rPr>
              <a:t>=</a:t>
            </a:r>
            <a:r>
              <a:rPr lang="en-US" altLang="zh-CN" b="1" dirty="0">
                <a:latin typeface="Times New Roman" pitchFamily="18" charset="0"/>
                <a:cs typeface="Times New Roman" pitchFamily="18" charset="0"/>
              </a:rPr>
              <a:t>  </a:t>
            </a:r>
            <a:r>
              <a:rPr lang="en-US" altLang="zh-CN" b="1" i="1" dirty="0">
                <a:solidFill>
                  <a:srgbClr val="000000"/>
                </a:solidFill>
                <a:latin typeface="Times New Roman" pitchFamily="18" charset="0"/>
                <a:cs typeface="Times New Roman" pitchFamily="18" charset="0"/>
              </a:rPr>
              <a:t>m</a:t>
            </a:r>
            <a:r>
              <a:rPr lang="en-US" altLang="zh-CN" sz="1200" b="1" dirty="0">
                <a:solidFill>
                  <a:srgbClr val="000000"/>
                </a:solidFill>
                <a:latin typeface="Times New Roman" pitchFamily="18" charset="0"/>
                <a:cs typeface="Times New Roman" pitchFamily="18" charset="0"/>
              </a:rPr>
              <a:t>2</a:t>
            </a:r>
            <a:r>
              <a:rPr lang="en-US" altLang="zh-CN" b="1" dirty="0">
                <a:latin typeface="Times New Roman" pitchFamily="18" charset="0"/>
                <a:cs typeface="Times New Roman" pitchFamily="18" charset="0"/>
              </a:rPr>
              <a:t>  </a:t>
            </a:r>
            <a:r>
              <a:rPr lang="en-US" altLang="zh-CN" b="1" dirty="0">
                <a:solidFill>
                  <a:srgbClr val="000000"/>
                </a:solidFill>
                <a:latin typeface="Symbol" pitchFamily="18" charset="0"/>
                <a:cs typeface="Symbol" pitchFamily="18" charset="0"/>
              </a:rPr>
              <a:t></a:t>
            </a:r>
            <a:r>
              <a:rPr lang="en-US" altLang="zh-CN" b="1" dirty="0">
                <a:latin typeface="Times New Roman" pitchFamily="18" charset="0"/>
                <a:cs typeface="Times New Roman" pitchFamily="18" charset="0"/>
              </a:rPr>
              <a:t>  </a:t>
            </a:r>
            <a:r>
              <a:rPr lang="en-US" altLang="zh-CN" b="1" i="1" dirty="0">
                <a:solidFill>
                  <a:srgbClr val="000000"/>
                </a:solidFill>
                <a:latin typeface="Times New Roman" pitchFamily="18" charset="0"/>
                <a:cs typeface="Times New Roman" pitchFamily="18" charset="0"/>
              </a:rPr>
              <a:t>A</a:t>
            </a:r>
            <a:r>
              <a:rPr lang="en-US" altLang="zh-CN" sz="1200" b="1" dirty="0">
                <a:solidFill>
                  <a:srgbClr val="000000"/>
                </a:solidFill>
                <a:latin typeface="Times New Roman" pitchFamily="18" charset="0"/>
                <a:cs typeface="Times New Roman" pitchFamily="18" charset="0"/>
              </a:rPr>
              <a:t>1</a:t>
            </a:r>
            <a:r>
              <a:rPr lang="en-US" altLang="zh-CN" b="1" i="1" dirty="0">
                <a:solidFill>
                  <a:srgbClr val="000000"/>
                </a:solidFill>
                <a:latin typeface="Times New Roman" pitchFamily="18" charset="0"/>
                <a:cs typeface="Times New Roman" pitchFamily="18" charset="0"/>
              </a:rPr>
              <a:t>B</a:t>
            </a:r>
            <a:r>
              <a:rPr lang="en-US" altLang="zh-CN" sz="1200" b="1" dirty="0">
                <a:solidFill>
                  <a:srgbClr val="000000"/>
                </a:solidFill>
                <a:latin typeface="Times New Roman" pitchFamily="18" charset="0"/>
                <a:cs typeface="Times New Roman" pitchFamily="18" charset="0"/>
              </a:rPr>
              <a:t>2</a:t>
            </a:r>
            <a:r>
              <a:rPr lang="en-US" altLang="zh-CN" b="1" dirty="0">
                <a:latin typeface="Times New Roman" pitchFamily="18" charset="0"/>
                <a:cs typeface="Times New Roman" pitchFamily="18" charset="0"/>
              </a:rPr>
              <a:t> </a:t>
            </a:r>
            <a:r>
              <a:rPr lang="en-US" altLang="zh-CN" b="1" dirty="0">
                <a:solidFill>
                  <a:srgbClr val="000000"/>
                </a:solidFill>
                <a:latin typeface="Symbol" pitchFamily="18" charset="0"/>
                <a:cs typeface="Symbol" pitchFamily="18" charset="0"/>
              </a:rPr>
              <a:t></a:t>
            </a:r>
            <a:r>
              <a:rPr lang="en-US" altLang="zh-CN" b="1" dirty="0">
                <a:latin typeface="Times New Roman" pitchFamily="18" charset="0"/>
                <a:cs typeface="Times New Roman" pitchFamily="18" charset="0"/>
              </a:rPr>
              <a:t>  </a:t>
            </a:r>
            <a:r>
              <a:rPr lang="en-US" altLang="zh-CN" b="1" i="1" dirty="0">
                <a:solidFill>
                  <a:srgbClr val="000000"/>
                </a:solidFill>
                <a:latin typeface="Times New Roman" pitchFamily="18" charset="0"/>
                <a:cs typeface="Times New Roman" pitchFamily="18" charset="0"/>
              </a:rPr>
              <a:t>A</a:t>
            </a:r>
            <a:r>
              <a:rPr lang="en-US" altLang="zh-CN" sz="1200" b="1" dirty="0">
                <a:solidFill>
                  <a:srgbClr val="000000"/>
                </a:solidFill>
                <a:latin typeface="Times New Roman" pitchFamily="18" charset="0"/>
                <a:cs typeface="Times New Roman" pitchFamily="18" charset="0"/>
              </a:rPr>
              <a:t>2</a:t>
            </a:r>
            <a:r>
              <a:rPr lang="en-US" altLang="zh-CN" b="1" i="1" dirty="0">
                <a:solidFill>
                  <a:srgbClr val="000000"/>
                </a:solidFill>
                <a:latin typeface="Times New Roman" pitchFamily="18" charset="0"/>
                <a:cs typeface="Times New Roman" pitchFamily="18" charset="0"/>
              </a:rPr>
              <a:t>B</a:t>
            </a:r>
            <a:r>
              <a:rPr lang="en-US" altLang="zh-CN" sz="1200" b="1" dirty="0">
                <a:solidFill>
                  <a:srgbClr val="000000"/>
                </a:solidFill>
                <a:latin typeface="Times New Roman" pitchFamily="18" charset="0"/>
                <a:cs typeface="Times New Roman" pitchFamily="18" charset="0"/>
              </a:rPr>
              <a:t>1</a:t>
            </a:r>
            <a:r>
              <a:rPr lang="en-US" altLang="zh-CN" b="1" dirty="0">
                <a:latin typeface="Times New Roman" pitchFamily="18" charset="0"/>
                <a:cs typeface="Times New Roman" pitchFamily="18" charset="0"/>
              </a:rPr>
              <a:t> </a:t>
            </a:r>
            <a:r>
              <a:rPr lang="en-US" altLang="zh-CN" b="1" dirty="0">
                <a:solidFill>
                  <a:srgbClr val="000000"/>
                </a:solidFill>
                <a:latin typeface="Symbol" pitchFamily="18" charset="0"/>
                <a:cs typeface="Symbol" pitchFamily="18" charset="0"/>
              </a:rPr>
              <a:t></a:t>
            </a:r>
            <a:r>
              <a:rPr lang="en-US" altLang="zh-CN" b="1" dirty="0">
                <a:latin typeface="Times New Roman" pitchFamily="18" charset="0"/>
                <a:cs typeface="Times New Roman" pitchFamily="18" charset="0"/>
              </a:rPr>
              <a:t> </a:t>
            </a:r>
            <a:r>
              <a:rPr lang="en-US" altLang="zh-CN" b="1" dirty="0">
                <a:solidFill>
                  <a:srgbClr val="000000"/>
                </a:solidFill>
                <a:latin typeface="Times New Roman" pitchFamily="18" charset="0"/>
                <a:cs typeface="Times New Roman" pitchFamily="18" charset="0"/>
              </a:rPr>
              <a:t>0</a:t>
            </a:r>
          </a:p>
        </p:txBody>
      </p:sp>
      <p:grpSp>
        <p:nvGrpSpPr>
          <p:cNvPr id="10" name="组合 9">
            <a:extLst>
              <a:ext uri="{FF2B5EF4-FFF2-40B4-BE49-F238E27FC236}">
                <a16:creationId xmlns:a16="http://schemas.microsoft.com/office/drawing/2014/main" id="{751876CE-6437-CD43-AF84-4BE74BDF9456}"/>
              </a:ext>
            </a:extLst>
          </p:cNvPr>
          <p:cNvGrpSpPr/>
          <p:nvPr/>
        </p:nvGrpSpPr>
        <p:grpSpPr>
          <a:xfrm>
            <a:off x="557364" y="4323747"/>
            <a:ext cx="5273981" cy="1723783"/>
            <a:chOff x="557364" y="4323747"/>
            <a:chExt cx="5273981" cy="1723783"/>
          </a:xfrm>
        </p:grpSpPr>
        <p:grpSp>
          <p:nvGrpSpPr>
            <p:cNvPr id="21" name="Group 30"/>
            <p:cNvGrpSpPr>
              <a:grpSpLocks/>
            </p:cNvGrpSpPr>
            <p:nvPr/>
          </p:nvGrpSpPr>
          <p:grpSpPr bwMode="auto">
            <a:xfrm>
              <a:off x="557364" y="4323747"/>
              <a:ext cx="1906588" cy="1049338"/>
              <a:chOff x="1016" y="2753"/>
              <a:chExt cx="1201" cy="661"/>
            </a:xfrm>
          </p:grpSpPr>
          <p:sp>
            <p:nvSpPr>
              <p:cNvPr id="23" name="Freeform 3"/>
              <p:cNvSpPr/>
              <p:nvPr/>
            </p:nvSpPr>
            <p:spPr>
              <a:xfrm>
                <a:off x="1016" y="2753"/>
                <a:ext cx="25" cy="661"/>
              </a:xfrm>
              <a:custGeom>
                <a:avLst/>
                <a:gdLst>
                  <a:gd name="connsiteX0" fmla="*/ 11351 w 45403"/>
                  <a:gd name="connsiteY0" fmla="*/ 11350 h 1155797"/>
                  <a:gd name="connsiteX1" fmla="*/ 11351 w 45403"/>
                  <a:gd name="connsiteY1" fmla="*/ 1144446 h 1155797"/>
                </a:gdLst>
                <a:ahLst/>
                <a:cxnLst>
                  <a:cxn ang="0">
                    <a:pos x="connsiteX0" y="connsiteY0"/>
                  </a:cxn>
                  <a:cxn ang="1">
                    <a:pos x="connsiteX1" y="connsiteY1"/>
                  </a:cxn>
                </a:cxnLst>
                <a:rect l="l" t="t" r="r" b="b"/>
                <a:pathLst>
                  <a:path w="45403" h="1155797">
                    <a:moveTo>
                      <a:pt x="11351" y="11350"/>
                    </a:moveTo>
                    <a:lnTo>
                      <a:pt x="11351" y="1144446"/>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fontAlgn="auto">
                  <a:spcBef>
                    <a:spcPts val="0"/>
                  </a:spcBef>
                  <a:spcAft>
                    <a:spcPts val="0"/>
                  </a:spcAft>
                  <a:defRPr/>
                </a:pPr>
                <a:endParaRPr lang="zh-CN" altLang="en-US" sz="2000" b="1" dirty="0">
                  <a:latin typeface="+mn-ea"/>
                </a:endParaRPr>
              </a:p>
            </p:txBody>
          </p:sp>
          <p:sp>
            <p:nvSpPr>
              <p:cNvPr id="24" name="Freeform 3"/>
              <p:cNvSpPr/>
              <p:nvPr/>
            </p:nvSpPr>
            <p:spPr>
              <a:xfrm>
                <a:off x="1900" y="2753"/>
                <a:ext cx="25" cy="661"/>
              </a:xfrm>
              <a:custGeom>
                <a:avLst/>
                <a:gdLst>
                  <a:gd name="connsiteX0" fmla="*/ 11350 w 45403"/>
                  <a:gd name="connsiteY0" fmla="*/ 11350 h 1155797"/>
                  <a:gd name="connsiteX1" fmla="*/ 11350 w 45403"/>
                  <a:gd name="connsiteY1" fmla="*/ 1144446 h 1155797"/>
                </a:gdLst>
                <a:ahLst/>
                <a:cxnLst>
                  <a:cxn ang="0">
                    <a:pos x="connsiteX0" y="connsiteY0"/>
                  </a:cxn>
                  <a:cxn ang="1">
                    <a:pos x="connsiteX1" y="connsiteY1"/>
                  </a:cxn>
                </a:cxnLst>
                <a:rect l="l" t="t" r="r" b="b"/>
                <a:pathLst>
                  <a:path w="45403" h="1155797">
                    <a:moveTo>
                      <a:pt x="11350" y="11350"/>
                    </a:moveTo>
                    <a:lnTo>
                      <a:pt x="11350" y="1144446"/>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fontAlgn="auto">
                  <a:spcBef>
                    <a:spcPts val="0"/>
                  </a:spcBef>
                  <a:spcAft>
                    <a:spcPts val="0"/>
                  </a:spcAft>
                  <a:defRPr/>
                </a:pPr>
                <a:endParaRPr lang="zh-CN" altLang="en-US" sz="2000" b="1" dirty="0">
                  <a:latin typeface="+mn-ea"/>
                </a:endParaRPr>
              </a:p>
            </p:txBody>
          </p:sp>
          <p:sp>
            <p:nvSpPr>
              <p:cNvPr id="25" name="TextBox 1"/>
              <p:cNvSpPr txBox="1"/>
              <p:nvPr/>
            </p:nvSpPr>
            <p:spPr>
              <a:xfrm>
                <a:off x="1143" y="2781"/>
                <a:ext cx="491" cy="623"/>
              </a:xfrm>
              <a:prstGeom prst="rect">
                <a:avLst/>
              </a:prstGeom>
              <a:noFill/>
            </p:spPr>
            <p:txBody>
              <a:bodyPr wrap="none" lIns="0" tIns="0" rIns="0" bIns="40078">
                <a:spAutoFit/>
              </a:bodyPr>
              <a:lstStyle/>
              <a:p>
                <a:pPr defTabSz="-557" fontAlgn="auto">
                  <a:lnSpc>
                    <a:spcPts val="3068"/>
                  </a:lnSpc>
                  <a:spcBef>
                    <a:spcPts val="0"/>
                  </a:spcBef>
                  <a:spcAft>
                    <a:spcPts val="0"/>
                  </a:spcAft>
                  <a:defRPr/>
                </a:pPr>
                <a:r>
                  <a:rPr lang="en-US" altLang="zh-CN" sz="2000" b="1" i="1" dirty="0">
                    <a:solidFill>
                      <a:srgbClr val="000000"/>
                    </a:solidFill>
                    <a:latin typeface="Times New Roman" panose="02020603050405020304" pitchFamily="18" charset="0"/>
                    <a:cs typeface="Times New Roman" panose="02020603050405020304" pitchFamily="18" charset="0"/>
                  </a:rPr>
                  <a:t>A</a:t>
                </a:r>
                <a:r>
                  <a:rPr lang="en-US" altLang="zh-CN" sz="1400" b="1" dirty="0">
                    <a:solidFill>
                      <a:srgbClr val="000000"/>
                    </a:solidFill>
                    <a:latin typeface="Times New Roman" panose="02020603050405020304" pitchFamily="18" charset="0"/>
                    <a:cs typeface="Times New Roman" panose="02020603050405020304" pitchFamily="18" charset="0"/>
                  </a:rPr>
                  <a:t>1</a:t>
                </a:r>
                <a:r>
                  <a:rPr lang="en-US" altLang="zh-CN" sz="2000" b="1" dirty="0">
                    <a:latin typeface="Times New Roman" panose="02020603050405020304" pitchFamily="18" charset="0"/>
                    <a:cs typeface="Times New Roman" panose="02020603050405020304" pitchFamily="18" charset="0"/>
                  </a:rPr>
                  <a:t>    </a:t>
                </a:r>
                <a:r>
                  <a:rPr lang="en-US" altLang="zh-CN" sz="2000" b="1" i="1" dirty="0">
                    <a:solidFill>
                      <a:srgbClr val="000000"/>
                    </a:solidFill>
                    <a:latin typeface="Times New Roman" panose="02020603050405020304" pitchFamily="18" charset="0"/>
                    <a:cs typeface="Times New Roman" panose="02020603050405020304" pitchFamily="18" charset="0"/>
                  </a:rPr>
                  <a:t>B</a:t>
                </a:r>
                <a:r>
                  <a:rPr lang="en-US" altLang="zh-CN" sz="1400" b="1" dirty="0">
                    <a:solidFill>
                      <a:srgbClr val="000000"/>
                    </a:solidFill>
                    <a:latin typeface="Times New Roman" panose="02020603050405020304" pitchFamily="18" charset="0"/>
                    <a:cs typeface="Times New Roman" panose="02020603050405020304" pitchFamily="18" charset="0"/>
                  </a:rPr>
                  <a:t>1</a:t>
                </a:r>
              </a:p>
              <a:p>
                <a:pPr fontAlgn="auto">
                  <a:lnSpc>
                    <a:spcPts val="877"/>
                  </a:lnSpc>
                  <a:spcBef>
                    <a:spcPts val="0"/>
                  </a:spcBef>
                  <a:spcAft>
                    <a:spcPts val="0"/>
                  </a:spcAft>
                  <a:defRPr/>
                </a:pPr>
                <a:endParaRPr lang="en-US" altLang="zh-CN" sz="2000" b="1" dirty="0">
                  <a:latin typeface="Times New Roman" panose="02020603050405020304" pitchFamily="18" charset="0"/>
                  <a:cs typeface="Times New Roman" panose="02020603050405020304" pitchFamily="18" charset="0"/>
                </a:endParaRPr>
              </a:p>
              <a:p>
                <a:pPr defTabSz="-557" fontAlgn="auto">
                  <a:lnSpc>
                    <a:spcPts val="3419"/>
                  </a:lnSpc>
                  <a:spcBef>
                    <a:spcPts val="0"/>
                  </a:spcBef>
                  <a:spcAft>
                    <a:spcPts val="0"/>
                  </a:spcAft>
                  <a:defRPr/>
                </a:pPr>
                <a:r>
                  <a:rPr lang="en-US" altLang="zh-CN" sz="2000" b="1" i="1" dirty="0">
                    <a:solidFill>
                      <a:srgbClr val="000000"/>
                    </a:solidFill>
                    <a:latin typeface="Times New Roman" panose="02020603050405020304" pitchFamily="18" charset="0"/>
                    <a:cs typeface="Times New Roman" panose="02020603050405020304" pitchFamily="18" charset="0"/>
                  </a:rPr>
                  <a:t>A</a:t>
                </a:r>
                <a:r>
                  <a:rPr lang="en-US" altLang="zh-CN" sz="1400" b="1" dirty="0">
                    <a:solidFill>
                      <a:srgbClr val="000000"/>
                    </a:solidFill>
                    <a:latin typeface="Times New Roman" panose="02020603050405020304" pitchFamily="18" charset="0"/>
                    <a:cs typeface="Times New Roman" panose="02020603050405020304" pitchFamily="18" charset="0"/>
                  </a:rPr>
                  <a:t>2</a:t>
                </a:r>
                <a:r>
                  <a:rPr lang="en-US" altLang="zh-CN" sz="2000" b="1" dirty="0">
                    <a:latin typeface="Times New Roman" panose="02020603050405020304" pitchFamily="18" charset="0"/>
                    <a:cs typeface="Times New Roman" panose="02020603050405020304" pitchFamily="18" charset="0"/>
                  </a:rPr>
                  <a:t>    </a:t>
                </a:r>
                <a:r>
                  <a:rPr lang="en-US" altLang="zh-CN" sz="2000" b="1" i="1" dirty="0">
                    <a:solidFill>
                      <a:srgbClr val="000000"/>
                    </a:solidFill>
                    <a:latin typeface="Times New Roman" panose="02020603050405020304" pitchFamily="18" charset="0"/>
                    <a:cs typeface="Times New Roman" panose="02020603050405020304" pitchFamily="18" charset="0"/>
                  </a:rPr>
                  <a:t>B</a:t>
                </a:r>
                <a:r>
                  <a:rPr lang="en-US" altLang="zh-CN" sz="1400" b="1" dirty="0">
                    <a:solidFill>
                      <a:srgbClr val="000000"/>
                    </a:solidFill>
                    <a:latin typeface="Times New Roman" panose="02020603050405020304" pitchFamily="18" charset="0"/>
                    <a:cs typeface="Times New Roman" panose="02020603050405020304" pitchFamily="18" charset="0"/>
                  </a:rPr>
                  <a:t>2</a:t>
                </a:r>
              </a:p>
            </p:txBody>
          </p:sp>
          <p:sp>
            <p:nvSpPr>
              <p:cNvPr id="26" name="TextBox 1"/>
              <p:cNvSpPr txBox="1"/>
              <p:nvPr/>
            </p:nvSpPr>
            <p:spPr>
              <a:xfrm>
                <a:off x="2004" y="2910"/>
                <a:ext cx="213" cy="273"/>
              </a:xfrm>
              <a:prstGeom prst="rect">
                <a:avLst/>
              </a:prstGeom>
              <a:noFill/>
            </p:spPr>
            <p:txBody>
              <a:bodyPr wrap="none" lIns="0" tIns="0" rIns="0" bIns="40078">
                <a:spAutoFit/>
              </a:bodyPr>
              <a:lstStyle/>
              <a:p>
                <a:pPr defTabSz="-557" fontAlgn="auto">
                  <a:lnSpc>
                    <a:spcPts val="3506"/>
                  </a:lnSpc>
                  <a:spcBef>
                    <a:spcPts val="0"/>
                  </a:spcBef>
                  <a:spcAft>
                    <a:spcPts val="0"/>
                  </a:spcAft>
                  <a:defRPr/>
                </a:pPr>
                <a:r>
                  <a:rPr lang="en-US" altLang="zh-CN" sz="2000" b="1" dirty="0">
                    <a:solidFill>
                      <a:srgbClr val="000000"/>
                    </a:solidFill>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 </a:t>
                </a:r>
                <a:r>
                  <a:rPr lang="en-US" altLang="zh-CN" sz="2000" b="1" dirty="0">
                    <a:solidFill>
                      <a:srgbClr val="000000"/>
                    </a:solidFill>
                    <a:latin typeface="Times New Roman" panose="02020603050405020304" pitchFamily="18" charset="0"/>
                    <a:cs typeface="Times New Roman" panose="02020603050405020304" pitchFamily="18" charset="0"/>
                  </a:rPr>
                  <a:t>0</a:t>
                </a:r>
                <a:endParaRPr lang="en-US" altLang="zh-CN" sz="2000" b="1" dirty="0">
                  <a:solidFill>
                    <a:srgbClr val="000000"/>
                  </a:solidFill>
                  <a:latin typeface="+mn-ea"/>
                  <a:cs typeface="Times New Roman" pitchFamily="18" charset="0"/>
                </a:endParaRPr>
              </a:p>
            </p:txBody>
          </p:sp>
        </p:grpSp>
        <p:sp>
          <p:nvSpPr>
            <p:cNvPr id="32" name="TextBox 1"/>
            <p:cNvSpPr txBox="1"/>
            <p:nvPr/>
          </p:nvSpPr>
          <p:spPr bwMode="auto">
            <a:xfrm>
              <a:off x="1198813" y="5660180"/>
              <a:ext cx="3333750" cy="387350"/>
            </a:xfrm>
            <a:prstGeom prst="rect">
              <a:avLst/>
            </a:prstGeom>
            <a:noFill/>
          </p:spPr>
          <p:txBody>
            <a:bodyPr wrap="none" lIns="0" tIns="0" rIns="0" bIns="40078">
              <a:spAutoFit/>
            </a:bodyPr>
            <a:lstStyle/>
            <a:p>
              <a:pPr defTabSz="-557" fontAlgn="auto">
                <a:lnSpc>
                  <a:spcPts val="2717"/>
                </a:lnSpc>
                <a:spcBef>
                  <a:spcPts val="0"/>
                </a:spcBef>
                <a:spcAft>
                  <a:spcPts val="0"/>
                </a:spcAft>
                <a:defRPr/>
              </a:pPr>
              <a:r>
                <a:rPr lang="en-US" altLang="zh-CN" sz="2000" b="1" dirty="0">
                  <a:solidFill>
                    <a:srgbClr val="000000"/>
                  </a:solidFill>
                  <a:latin typeface="+mn-ea"/>
                  <a:cs typeface="Times New Roman" pitchFamily="18" charset="0"/>
                </a:rPr>
                <a:t>两条直线重合时也满足此条件</a:t>
              </a:r>
            </a:p>
          </p:txBody>
        </p:sp>
        <p:sp>
          <p:nvSpPr>
            <p:cNvPr id="9" name="矩形 8"/>
            <p:cNvSpPr/>
            <p:nvPr/>
          </p:nvSpPr>
          <p:spPr>
            <a:xfrm>
              <a:off x="2549677" y="4515344"/>
              <a:ext cx="3281668" cy="541174"/>
            </a:xfrm>
            <a:prstGeom prst="rect">
              <a:avLst/>
            </a:prstGeom>
          </p:spPr>
          <p:txBody>
            <a:bodyPr wrap="none">
              <a:spAutoFit/>
            </a:bodyPr>
            <a:lstStyle/>
            <a:p>
              <a:pPr defTabSz="-557" fontAlgn="auto">
                <a:lnSpc>
                  <a:spcPts val="3506"/>
                </a:lnSpc>
                <a:spcBef>
                  <a:spcPts val="0"/>
                </a:spcBef>
                <a:spcAft>
                  <a:spcPts val="0"/>
                </a:spcAft>
                <a:defRPr/>
              </a:pPr>
              <a:r>
                <a:rPr lang="en-US" altLang="zh-CN" sz="2000" b="1" dirty="0" err="1">
                  <a:solidFill>
                    <a:srgbClr val="000000"/>
                  </a:solidFill>
                  <a:latin typeface="+mn-ea"/>
                  <a:cs typeface="Times New Roman" pitchFamily="18" charset="0"/>
                </a:rPr>
                <a:t>是两条直线平行的代数条件</a:t>
              </a:r>
              <a:endParaRPr lang="en-US" altLang="zh-CN" sz="2000" b="1" dirty="0">
                <a:solidFill>
                  <a:srgbClr val="000000"/>
                </a:solidFill>
                <a:latin typeface="+mn-ea"/>
                <a:cs typeface="Times New Roman" pitchFamily="18" charset="0"/>
              </a:endParaRPr>
            </a:p>
          </p:txBody>
        </p:sp>
      </p:grpSp>
    </p:spTree>
    <p:extLst>
      <p:ext uri="{BB962C8B-B14F-4D97-AF65-F5344CB8AC3E}">
        <p14:creationId xmlns:p14="http://schemas.microsoft.com/office/powerpoint/2010/main" val="369315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219984" y="1074605"/>
            <a:ext cx="12218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3333FF"/>
                </a:solidFill>
                <a:latin typeface="+mn-ea"/>
                <a:ea typeface="+mn-ea"/>
              </a:rPr>
              <a:t>例</a:t>
            </a:r>
            <a:r>
              <a:rPr kumimoji="1" lang="en-US" altLang="zh-CN" sz="2000" b="1" dirty="0">
                <a:solidFill>
                  <a:srgbClr val="3333FF"/>
                </a:solidFill>
                <a:latin typeface="+mn-ea"/>
                <a:ea typeface="+mn-ea"/>
              </a:rPr>
              <a:t>1.1.1 </a:t>
            </a:r>
          </a:p>
        </p:txBody>
      </p:sp>
      <p:sp>
        <p:nvSpPr>
          <p:cNvPr id="5" name="Text Box 3"/>
          <p:cNvSpPr txBox="1">
            <a:spLocks noChangeArrowheads="1"/>
          </p:cNvSpPr>
          <p:nvPr/>
        </p:nvSpPr>
        <p:spPr bwMode="auto">
          <a:xfrm>
            <a:off x="3254123" y="1074605"/>
            <a:ext cx="63995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rPr>
              <a:t>求平面上两直线                          的交点。</a:t>
            </a:r>
          </a:p>
        </p:txBody>
      </p:sp>
      <p:grpSp>
        <p:nvGrpSpPr>
          <p:cNvPr id="2" name="组合 1">
            <a:extLst>
              <a:ext uri="{FF2B5EF4-FFF2-40B4-BE49-F238E27FC236}">
                <a16:creationId xmlns:a16="http://schemas.microsoft.com/office/drawing/2014/main" id="{09992F72-EC35-A66D-19CF-0F2FA44CBC27}"/>
              </a:ext>
            </a:extLst>
          </p:cNvPr>
          <p:cNvGrpSpPr/>
          <p:nvPr/>
        </p:nvGrpSpPr>
        <p:grpSpPr>
          <a:xfrm>
            <a:off x="2568982" y="1038225"/>
            <a:ext cx="7272180" cy="5254408"/>
            <a:chOff x="2568982" y="1038225"/>
            <a:chExt cx="7272180" cy="5254408"/>
          </a:xfrm>
        </p:grpSpPr>
        <p:graphicFrame>
          <p:nvGraphicFramePr>
            <p:cNvPr id="6" name="Object 30"/>
            <p:cNvGraphicFramePr>
              <a:graphicFrameLocks noChangeAspect="1"/>
            </p:cNvGraphicFramePr>
            <p:nvPr>
              <p:extLst>
                <p:ext uri="{D42A27DB-BD31-4B8C-83A1-F6EECF244321}">
                  <p14:modId xmlns:p14="http://schemas.microsoft.com/office/powerpoint/2010/main" val="3237042270"/>
                </p:ext>
              </p:extLst>
            </p:nvPr>
          </p:nvGraphicFramePr>
          <p:xfrm>
            <a:off x="5137150" y="1038225"/>
            <a:ext cx="3254375" cy="509588"/>
          </p:xfrm>
          <a:graphic>
            <a:graphicData uri="http://schemas.openxmlformats.org/presentationml/2006/ole">
              <mc:AlternateContent xmlns:mc="http://schemas.openxmlformats.org/markup-compatibility/2006">
                <mc:Choice xmlns:v="urn:schemas-microsoft-com:vml" Requires="v">
                  <p:oleObj name="Equation" r:id="rId2" imgW="1460160" imgH="228600" progId="Equation.DSMT4">
                    <p:embed/>
                  </p:oleObj>
                </mc:Choice>
                <mc:Fallback>
                  <p:oleObj name="Equation" r:id="rId2" imgW="1460160" imgH="228600" progId="Equation.DSMT4">
                    <p:embed/>
                    <p:pic>
                      <p:nvPicPr>
                        <p:cNvPr id="6" name="Object 30"/>
                        <p:cNvPicPr>
                          <a:picLocks noChangeAspect="1" noChangeArrowheads="1"/>
                        </p:cNvPicPr>
                        <p:nvPr/>
                      </p:nvPicPr>
                      <p:blipFill>
                        <a:blip r:embed="rId3"/>
                        <a:srcRect/>
                        <a:stretch>
                          <a:fillRect/>
                        </a:stretch>
                      </p:blipFill>
                      <p:spPr bwMode="auto">
                        <a:xfrm>
                          <a:off x="5137150" y="1038225"/>
                          <a:ext cx="3254375" cy="509588"/>
                        </a:xfrm>
                        <a:prstGeom prst="rect">
                          <a:avLst/>
                        </a:prstGeom>
                        <a:noFill/>
                      </p:spPr>
                    </p:pic>
                  </p:oleObj>
                </mc:Fallback>
              </mc:AlternateContent>
            </a:graphicData>
          </a:graphic>
        </p:graphicFrame>
        <p:sp>
          <p:nvSpPr>
            <p:cNvPr id="7" name="Text Box 5"/>
            <p:cNvSpPr txBox="1">
              <a:spLocks noChangeArrowheads="1"/>
            </p:cNvSpPr>
            <p:nvPr/>
          </p:nvSpPr>
          <p:spPr bwMode="auto">
            <a:xfrm>
              <a:off x="2869200" y="2069216"/>
              <a:ext cx="5725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3333FF"/>
                  </a:solidFill>
                  <a:latin typeface="+mn-ea"/>
                  <a:ea typeface="+mn-ea"/>
                </a:rPr>
                <a:t>解 </a:t>
              </a:r>
            </a:p>
          </p:txBody>
        </p:sp>
        <p:sp>
          <p:nvSpPr>
            <p:cNvPr id="8" name="Text Box 6"/>
            <p:cNvSpPr txBox="1">
              <a:spLocks noChangeArrowheads="1"/>
            </p:cNvSpPr>
            <p:nvPr/>
          </p:nvSpPr>
          <p:spPr bwMode="auto">
            <a:xfrm>
              <a:off x="3593432" y="2069216"/>
              <a:ext cx="8306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00"/>
                  </a:solidFill>
                  <a:latin typeface="+mn-ea"/>
                  <a:ea typeface="+mn-ea"/>
                </a:rPr>
                <a:t>因为 </a:t>
              </a:r>
            </a:p>
          </p:txBody>
        </p:sp>
        <p:graphicFrame>
          <p:nvGraphicFramePr>
            <p:cNvPr id="9" name="Object 31"/>
            <p:cNvGraphicFramePr>
              <a:graphicFrameLocks noChangeAspect="1"/>
            </p:cNvGraphicFramePr>
            <p:nvPr>
              <p:extLst>
                <p:ext uri="{D42A27DB-BD31-4B8C-83A1-F6EECF244321}">
                  <p14:modId xmlns:p14="http://schemas.microsoft.com/office/powerpoint/2010/main" val="544136468"/>
                </p:ext>
              </p:extLst>
            </p:nvPr>
          </p:nvGraphicFramePr>
          <p:xfrm>
            <a:off x="4507820" y="1720925"/>
            <a:ext cx="1613848" cy="1125116"/>
          </p:xfrm>
          <a:graphic>
            <a:graphicData uri="http://schemas.openxmlformats.org/presentationml/2006/ole">
              <mc:AlternateContent xmlns:mc="http://schemas.openxmlformats.org/markup-compatibility/2006">
                <mc:Choice xmlns:v="urn:schemas-microsoft-com:vml" Requires="v">
                  <p:oleObj name="Equation" r:id="rId4" imgW="672840" imgH="469800" progId="Equation.DSMT4">
                    <p:embed/>
                  </p:oleObj>
                </mc:Choice>
                <mc:Fallback>
                  <p:oleObj name="Equation" r:id="rId4" imgW="672840" imgH="469800" progId="Equation.DSMT4">
                    <p:embed/>
                    <p:pic>
                      <p:nvPicPr>
                        <p:cNvPr id="9" name="Object 31"/>
                        <p:cNvPicPr>
                          <a:picLocks noChangeAspect="1" noChangeArrowheads="1"/>
                        </p:cNvPicPr>
                        <p:nvPr/>
                      </p:nvPicPr>
                      <p:blipFill>
                        <a:blip r:embed="rId5"/>
                        <a:srcRect/>
                        <a:stretch>
                          <a:fillRect/>
                        </a:stretch>
                      </p:blipFill>
                      <p:spPr bwMode="auto">
                        <a:xfrm>
                          <a:off x="4507820" y="1720925"/>
                          <a:ext cx="1613848" cy="1125116"/>
                        </a:xfrm>
                        <a:prstGeom prst="rect">
                          <a:avLst/>
                        </a:prstGeom>
                        <a:noFill/>
                      </p:spPr>
                    </p:pic>
                  </p:oleObj>
                </mc:Fallback>
              </mc:AlternateContent>
            </a:graphicData>
          </a:graphic>
        </p:graphicFrame>
        <p:graphicFrame>
          <p:nvGraphicFramePr>
            <p:cNvPr id="10" name="Object 32"/>
            <p:cNvGraphicFramePr>
              <a:graphicFrameLocks noChangeAspect="1"/>
            </p:cNvGraphicFramePr>
            <p:nvPr>
              <p:extLst>
                <p:ext uri="{D42A27DB-BD31-4B8C-83A1-F6EECF244321}">
                  <p14:modId xmlns:p14="http://schemas.microsoft.com/office/powerpoint/2010/main" val="951600726"/>
                </p:ext>
              </p:extLst>
            </p:nvPr>
          </p:nvGraphicFramePr>
          <p:xfrm>
            <a:off x="6121668" y="2130712"/>
            <a:ext cx="2619375" cy="469900"/>
          </p:xfrm>
          <a:graphic>
            <a:graphicData uri="http://schemas.openxmlformats.org/presentationml/2006/ole">
              <mc:AlternateContent xmlns:mc="http://schemas.openxmlformats.org/markup-compatibility/2006">
                <mc:Choice xmlns:v="urn:schemas-microsoft-com:vml" Requires="v">
                  <p:oleObj name="Equation" r:id="rId6" imgW="990360" imgH="177480" progId="Equation.DSMT4">
                    <p:embed/>
                  </p:oleObj>
                </mc:Choice>
                <mc:Fallback>
                  <p:oleObj name="Equation" r:id="rId6" imgW="990360" imgH="177480" progId="Equation.DSMT4">
                    <p:embed/>
                    <p:pic>
                      <p:nvPicPr>
                        <p:cNvPr id="10" name="Object 32"/>
                        <p:cNvPicPr>
                          <a:picLocks noChangeAspect="1" noChangeArrowheads="1"/>
                        </p:cNvPicPr>
                        <p:nvPr/>
                      </p:nvPicPr>
                      <p:blipFill>
                        <a:blip r:embed="rId7"/>
                        <a:srcRect/>
                        <a:stretch>
                          <a:fillRect/>
                        </a:stretch>
                      </p:blipFill>
                      <p:spPr bwMode="auto">
                        <a:xfrm>
                          <a:off x="6121668" y="2130712"/>
                          <a:ext cx="2619375" cy="469900"/>
                        </a:xfrm>
                        <a:prstGeom prst="rect">
                          <a:avLst/>
                        </a:prstGeom>
                        <a:noFill/>
                      </p:spPr>
                    </p:pic>
                  </p:oleObj>
                </mc:Fallback>
              </mc:AlternateContent>
            </a:graphicData>
          </a:graphic>
        </p:graphicFrame>
        <p:graphicFrame>
          <p:nvGraphicFramePr>
            <p:cNvPr id="11" name="Object 33"/>
            <p:cNvGraphicFramePr>
              <a:graphicFrameLocks noChangeAspect="1"/>
            </p:cNvGraphicFramePr>
            <p:nvPr>
              <p:extLst>
                <p:ext uri="{D42A27DB-BD31-4B8C-83A1-F6EECF244321}">
                  <p14:modId xmlns:p14="http://schemas.microsoft.com/office/powerpoint/2010/main" val="1827122594"/>
                </p:ext>
              </p:extLst>
            </p:nvPr>
          </p:nvGraphicFramePr>
          <p:xfrm>
            <a:off x="2568982" y="2903244"/>
            <a:ext cx="3277714" cy="1133415"/>
          </p:xfrm>
          <a:graphic>
            <a:graphicData uri="http://schemas.openxmlformats.org/presentationml/2006/ole">
              <mc:AlternateContent xmlns:mc="http://schemas.openxmlformats.org/markup-compatibility/2006">
                <mc:Choice xmlns:v="urn:schemas-microsoft-com:vml" Requires="v">
                  <p:oleObj name="Equation" r:id="rId8" imgW="1358640" imgH="469800" progId="Equation.DSMT4">
                    <p:embed/>
                  </p:oleObj>
                </mc:Choice>
                <mc:Fallback>
                  <p:oleObj name="Equation" r:id="rId8" imgW="1358640" imgH="469800" progId="Equation.DSMT4">
                    <p:embed/>
                    <p:pic>
                      <p:nvPicPr>
                        <p:cNvPr id="11" name="Object 33"/>
                        <p:cNvPicPr>
                          <a:picLocks noChangeAspect="1" noChangeArrowheads="1"/>
                        </p:cNvPicPr>
                        <p:nvPr/>
                      </p:nvPicPr>
                      <p:blipFill>
                        <a:blip r:embed="rId9"/>
                        <a:srcRect/>
                        <a:stretch>
                          <a:fillRect/>
                        </a:stretch>
                      </p:blipFill>
                      <p:spPr bwMode="auto">
                        <a:xfrm>
                          <a:off x="2568982" y="2903244"/>
                          <a:ext cx="3277714" cy="1133415"/>
                        </a:xfrm>
                        <a:prstGeom prst="rect">
                          <a:avLst/>
                        </a:prstGeom>
                        <a:noFill/>
                      </p:spPr>
                    </p:pic>
                  </p:oleObj>
                </mc:Fallback>
              </mc:AlternateContent>
            </a:graphicData>
          </a:graphic>
        </p:graphicFrame>
        <p:graphicFrame>
          <p:nvGraphicFramePr>
            <p:cNvPr id="12" name="Object 34"/>
            <p:cNvGraphicFramePr>
              <a:graphicFrameLocks noChangeAspect="1"/>
            </p:cNvGraphicFramePr>
            <p:nvPr>
              <p:extLst>
                <p:ext uri="{D42A27DB-BD31-4B8C-83A1-F6EECF244321}">
                  <p14:modId xmlns:p14="http://schemas.microsoft.com/office/powerpoint/2010/main" val="1267780852"/>
                </p:ext>
              </p:extLst>
            </p:nvPr>
          </p:nvGraphicFramePr>
          <p:xfrm>
            <a:off x="6183581" y="2941895"/>
            <a:ext cx="3657581" cy="1156671"/>
          </p:xfrm>
          <a:graphic>
            <a:graphicData uri="http://schemas.openxmlformats.org/presentationml/2006/ole">
              <mc:AlternateContent xmlns:mc="http://schemas.openxmlformats.org/markup-compatibility/2006">
                <mc:Choice xmlns:v="urn:schemas-microsoft-com:vml" Requires="v">
                  <p:oleObj name="Equation" r:id="rId10" imgW="1485720" imgH="469800" progId="Equation.DSMT4">
                    <p:embed/>
                  </p:oleObj>
                </mc:Choice>
                <mc:Fallback>
                  <p:oleObj name="Equation" r:id="rId10" imgW="1485720" imgH="469800" progId="Equation.DSMT4">
                    <p:embed/>
                    <p:pic>
                      <p:nvPicPr>
                        <p:cNvPr id="12" name="Object 34"/>
                        <p:cNvPicPr>
                          <a:picLocks noChangeAspect="1" noChangeArrowheads="1"/>
                        </p:cNvPicPr>
                        <p:nvPr/>
                      </p:nvPicPr>
                      <p:blipFill>
                        <a:blip r:embed="rId11"/>
                        <a:srcRect/>
                        <a:stretch>
                          <a:fillRect/>
                        </a:stretch>
                      </p:blipFill>
                      <p:spPr bwMode="auto">
                        <a:xfrm>
                          <a:off x="6183581" y="2941895"/>
                          <a:ext cx="3657581" cy="1156671"/>
                        </a:xfrm>
                        <a:prstGeom prst="rect">
                          <a:avLst/>
                        </a:prstGeom>
                        <a:noFill/>
                      </p:spPr>
                    </p:pic>
                  </p:oleObj>
                </mc:Fallback>
              </mc:AlternateContent>
            </a:graphicData>
          </a:graphic>
        </p:graphicFrame>
        <p:sp>
          <p:nvSpPr>
            <p:cNvPr id="13" name="Text Box 11"/>
            <p:cNvSpPr txBox="1">
              <a:spLocks noChangeArrowheads="1"/>
            </p:cNvSpPr>
            <p:nvPr/>
          </p:nvSpPr>
          <p:spPr bwMode="auto">
            <a:xfrm>
              <a:off x="2869200" y="4520603"/>
              <a:ext cx="8306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00"/>
                  </a:solidFill>
                  <a:latin typeface="+mn-ea"/>
                  <a:ea typeface="+mn-ea"/>
                </a:rPr>
                <a:t>所以 </a:t>
              </a:r>
            </a:p>
          </p:txBody>
        </p:sp>
        <p:graphicFrame>
          <p:nvGraphicFramePr>
            <p:cNvPr id="14" name="Object 35"/>
            <p:cNvGraphicFramePr>
              <a:graphicFrameLocks noChangeAspect="1"/>
            </p:cNvGraphicFramePr>
            <p:nvPr>
              <p:extLst>
                <p:ext uri="{D42A27DB-BD31-4B8C-83A1-F6EECF244321}">
                  <p14:modId xmlns:p14="http://schemas.microsoft.com/office/powerpoint/2010/main" val="3982312026"/>
                </p:ext>
              </p:extLst>
            </p:nvPr>
          </p:nvGraphicFramePr>
          <p:xfrm>
            <a:off x="3919206" y="4304000"/>
            <a:ext cx="2092325" cy="892175"/>
          </p:xfrm>
          <a:graphic>
            <a:graphicData uri="http://schemas.openxmlformats.org/presentationml/2006/ole">
              <mc:AlternateContent xmlns:mc="http://schemas.openxmlformats.org/markup-compatibility/2006">
                <mc:Choice xmlns:v="urn:schemas-microsoft-com:vml" Requires="v">
                  <p:oleObj name="Equation" r:id="rId12" imgW="952200" imgH="406080" progId="Equation.DSMT4">
                    <p:embed/>
                  </p:oleObj>
                </mc:Choice>
                <mc:Fallback>
                  <p:oleObj name="Equation" r:id="rId12" imgW="952200" imgH="406080" progId="Equation.DSMT4">
                    <p:embed/>
                    <p:pic>
                      <p:nvPicPr>
                        <p:cNvPr id="14" name="Object 35"/>
                        <p:cNvPicPr>
                          <a:picLocks noChangeAspect="1" noChangeArrowheads="1"/>
                        </p:cNvPicPr>
                        <p:nvPr/>
                      </p:nvPicPr>
                      <p:blipFill>
                        <a:blip r:embed="rId13"/>
                        <a:srcRect/>
                        <a:stretch>
                          <a:fillRect/>
                        </a:stretch>
                      </p:blipFill>
                      <p:spPr bwMode="auto">
                        <a:xfrm>
                          <a:off x="3919206" y="4304000"/>
                          <a:ext cx="2092325" cy="89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36"/>
            <p:cNvGraphicFramePr>
              <a:graphicFrameLocks noChangeAspect="1"/>
            </p:cNvGraphicFramePr>
            <p:nvPr>
              <p:extLst>
                <p:ext uri="{D42A27DB-BD31-4B8C-83A1-F6EECF244321}">
                  <p14:modId xmlns:p14="http://schemas.microsoft.com/office/powerpoint/2010/main" val="4172297390"/>
                </p:ext>
              </p:extLst>
            </p:nvPr>
          </p:nvGraphicFramePr>
          <p:xfrm>
            <a:off x="6230860" y="4274570"/>
            <a:ext cx="2538413" cy="892175"/>
          </p:xfrm>
          <a:graphic>
            <a:graphicData uri="http://schemas.openxmlformats.org/presentationml/2006/ole">
              <mc:AlternateContent xmlns:mc="http://schemas.openxmlformats.org/markup-compatibility/2006">
                <mc:Choice xmlns:v="urn:schemas-microsoft-com:vml" Requires="v">
                  <p:oleObj name="Equation" r:id="rId14" imgW="1155600" imgH="406080" progId="Equation.DSMT4">
                    <p:embed/>
                  </p:oleObj>
                </mc:Choice>
                <mc:Fallback>
                  <p:oleObj name="Equation" r:id="rId14" imgW="1155600" imgH="406080" progId="Equation.DSMT4">
                    <p:embed/>
                    <p:pic>
                      <p:nvPicPr>
                        <p:cNvPr id="15" name="Object 36"/>
                        <p:cNvPicPr>
                          <a:picLocks noChangeAspect="1" noChangeArrowheads="1"/>
                        </p:cNvPicPr>
                        <p:nvPr/>
                      </p:nvPicPr>
                      <p:blipFill>
                        <a:blip r:embed="rId15"/>
                        <a:srcRect/>
                        <a:stretch>
                          <a:fillRect/>
                        </a:stretch>
                      </p:blipFill>
                      <p:spPr bwMode="auto">
                        <a:xfrm>
                          <a:off x="6230860" y="4274570"/>
                          <a:ext cx="2538413" cy="89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 Box 11"/>
            <p:cNvSpPr txBox="1">
              <a:spLocks noChangeArrowheads="1"/>
            </p:cNvSpPr>
            <p:nvPr/>
          </p:nvSpPr>
          <p:spPr bwMode="auto">
            <a:xfrm>
              <a:off x="2825495" y="5625262"/>
              <a:ext cx="34115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rPr>
                <a:t>故平面上两直线的交点为： </a:t>
              </a:r>
            </a:p>
          </p:txBody>
        </p:sp>
        <p:graphicFrame>
          <p:nvGraphicFramePr>
            <p:cNvPr id="20" name="Object 36"/>
            <p:cNvGraphicFramePr>
              <a:graphicFrameLocks noChangeAspect="1"/>
            </p:cNvGraphicFramePr>
            <p:nvPr>
              <p:extLst>
                <p:ext uri="{D42A27DB-BD31-4B8C-83A1-F6EECF244321}">
                  <p14:modId xmlns:p14="http://schemas.microsoft.com/office/powerpoint/2010/main" val="71854285"/>
                </p:ext>
              </p:extLst>
            </p:nvPr>
          </p:nvGraphicFramePr>
          <p:xfrm>
            <a:off x="6121668" y="5400458"/>
            <a:ext cx="1171575" cy="892175"/>
          </p:xfrm>
          <a:graphic>
            <a:graphicData uri="http://schemas.openxmlformats.org/presentationml/2006/ole">
              <mc:AlternateContent xmlns:mc="http://schemas.openxmlformats.org/markup-compatibility/2006">
                <mc:Choice xmlns:v="urn:schemas-microsoft-com:vml" Requires="v">
                  <p:oleObj name="Equation" r:id="rId16" imgW="533160" imgH="406080" progId="Equation.DSMT4">
                    <p:embed/>
                  </p:oleObj>
                </mc:Choice>
                <mc:Fallback>
                  <p:oleObj name="Equation" r:id="rId16" imgW="533160" imgH="406080" progId="Equation.DSMT4">
                    <p:embed/>
                    <p:pic>
                      <p:nvPicPr>
                        <p:cNvPr id="20" name="Object 36"/>
                        <p:cNvPicPr>
                          <a:picLocks noChangeAspect="1" noChangeArrowheads="1"/>
                        </p:cNvPicPr>
                        <p:nvPr/>
                      </p:nvPicPr>
                      <p:blipFill>
                        <a:blip r:embed="rId17"/>
                        <a:srcRect/>
                        <a:stretch>
                          <a:fillRect/>
                        </a:stretch>
                      </p:blipFill>
                      <p:spPr bwMode="auto">
                        <a:xfrm>
                          <a:off x="6121668" y="5400458"/>
                          <a:ext cx="1171575" cy="89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62987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003220" y="1378832"/>
            <a:ext cx="3214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rgbClr val="2E3CF0"/>
                </a:solidFill>
                <a:latin typeface="+mj-ea"/>
                <a:ea typeface="+mj-ea"/>
              </a:rPr>
              <a:t>一、三阶行列式的定义</a:t>
            </a:r>
          </a:p>
        </p:txBody>
      </p:sp>
      <p:sp>
        <p:nvSpPr>
          <p:cNvPr id="5" name="Text Box 3"/>
          <p:cNvSpPr txBox="1">
            <a:spLocks noChangeArrowheads="1"/>
          </p:cNvSpPr>
          <p:nvPr/>
        </p:nvSpPr>
        <p:spPr bwMode="auto">
          <a:xfrm>
            <a:off x="498162" y="799164"/>
            <a:ext cx="3214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en-US" altLang="zh-CN" sz="2400" b="1" dirty="0">
                <a:solidFill>
                  <a:srgbClr val="2E3CF0"/>
                </a:solidFill>
                <a:latin typeface="+mj-ea"/>
                <a:ea typeface="+mj-ea"/>
              </a:rPr>
              <a:t>1.1.2 </a:t>
            </a:r>
            <a:r>
              <a:rPr kumimoji="1" lang="zh-CN" altLang="en-US" sz="2400" b="1" dirty="0">
                <a:solidFill>
                  <a:srgbClr val="2E3CF0"/>
                </a:solidFill>
                <a:latin typeface="+mj-ea"/>
                <a:ea typeface="+mj-ea"/>
              </a:rPr>
              <a:t>三阶行列式</a:t>
            </a:r>
          </a:p>
        </p:txBody>
      </p:sp>
      <p:sp>
        <p:nvSpPr>
          <p:cNvPr id="6" name="Rectangle 7"/>
          <p:cNvSpPr>
            <a:spLocks noChangeArrowheads="1"/>
          </p:cNvSpPr>
          <p:nvPr/>
        </p:nvSpPr>
        <p:spPr bwMode="auto">
          <a:xfrm>
            <a:off x="2148539" y="2069131"/>
            <a:ext cx="23791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latin typeface="+mn-ea"/>
                <a:ea typeface="+mn-ea"/>
              </a:rPr>
              <a:t> </a:t>
            </a:r>
            <a:r>
              <a:rPr lang="zh-CN" altLang="en-US" sz="2000" b="1">
                <a:latin typeface="+mn-ea"/>
                <a:ea typeface="+mn-ea"/>
              </a:rPr>
              <a:t>对三元线性方程组</a:t>
            </a:r>
          </a:p>
        </p:txBody>
      </p:sp>
      <p:graphicFrame>
        <p:nvGraphicFramePr>
          <p:cNvPr id="7" name="Object 1024"/>
          <p:cNvGraphicFramePr>
            <a:graphicFrameLocks noChangeAspect="1"/>
          </p:cNvGraphicFramePr>
          <p:nvPr/>
        </p:nvGraphicFramePr>
        <p:xfrm>
          <a:off x="4715327" y="1585738"/>
          <a:ext cx="3911600" cy="1536700"/>
        </p:xfrm>
        <a:graphic>
          <a:graphicData uri="http://schemas.openxmlformats.org/presentationml/2006/ole">
            <mc:AlternateContent xmlns:mc="http://schemas.openxmlformats.org/markup-compatibility/2006">
              <mc:Choice xmlns:v="urn:schemas-microsoft-com:vml" Requires="v">
                <p:oleObj name="Equation" r:id="rId2" imgW="3911400" imgH="1536480" progId="Equation.3">
                  <p:embed/>
                </p:oleObj>
              </mc:Choice>
              <mc:Fallback>
                <p:oleObj name="Equation" r:id="rId2" imgW="3911400" imgH="1536480" progId="Equation.3">
                  <p:embed/>
                  <p:pic>
                    <p:nvPicPr>
                      <p:cNvPr id="7" name="Object 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5327" y="1585738"/>
                        <a:ext cx="3911600" cy="153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Box 9"/>
          <p:cNvSpPr txBox="1">
            <a:spLocks noChangeArrowheads="1"/>
          </p:cNvSpPr>
          <p:nvPr/>
        </p:nvSpPr>
        <p:spPr bwMode="auto">
          <a:xfrm>
            <a:off x="2148539" y="3569319"/>
            <a:ext cx="53463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将方程组的第一、第二、第三个方程分别乘：</a:t>
            </a:r>
          </a:p>
        </p:txBody>
      </p:sp>
      <p:graphicFrame>
        <p:nvGraphicFramePr>
          <p:cNvPr id="9" name="Object 5"/>
          <p:cNvGraphicFramePr>
            <a:graphicFrameLocks noChangeAspect="1"/>
          </p:cNvGraphicFramePr>
          <p:nvPr/>
        </p:nvGraphicFramePr>
        <p:xfrm>
          <a:off x="2099327" y="4212256"/>
          <a:ext cx="6221412" cy="500063"/>
        </p:xfrm>
        <a:graphic>
          <a:graphicData uri="http://schemas.openxmlformats.org/presentationml/2006/ole">
            <mc:AlternateContent xmlns:mc="http://schemas.openxmlformats.org/markup-compatibility/2006">
              <mc:Choice xmlns:v="urn:schemas-microsoft-com:vml" Requires="v">
                <p:oleObj name="Equation" r:id="rId4" imgW="2844720" imgH="228600" progId="Equation.DSMT4">
                  <p:embed/>
                </p:oleObj>
              </mc:Choice>
              <mc:Fallback>
                <p:oleObj name="Equation" r:id="rId4" imgW="2844720" imgH="228600" progId="Equation.DSMT4">
                  <p:embed/>
                  <p:pic>
                    <p:nvPicPr>
                      <p:cNvPr id="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9327" y="4212256"/>
                        <a:ext cx="6221412"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14"/>
          <p:cNvSpPr txBox="1">
            <a:spLocks noChangeArrowheads="1"/>
          </p:cNvSpPr>
          <p:nvPr/>
        </p:nvSpPr>
        <p:spPr bwMode="auto">
          <a:xfrm>
            <a:off x="2291414" y="4855194"/>
            <a:ext cx="7000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然后相加得方程：</a:t>
            </a:r>
          </a:p>
        </p:txBody>
      </p:sp>
      <p:graphicFrame>
        <p:nvGraphicFramePr>
          <p:cNvPr id="11" name="Object 6"/>
          <p:cNvGraphicFramePr>
            <a:graphicFrameLocks noChangeAspect="1"/>
          </p:cNvGraphicFramePr>
          <p:nvPr/>
        </p:nvGraphicFramePr>
        <p:xfrm>
          <a:off x="2481263" y="5354638"/>
          <a:ext cx="7667625" cy="428625"/>
        </p:xfrm>
        <a:graphic>
          <a:graphicData uri="http://schemas.openxmlformats.org/presentationml/2006/ole">
            <mc:AlternateContent xmlns:mc="http://schemas.openxmlformats.org/markup-compatibility/2006">
              <mc:Choice xmlns:v="urn:schemas-microsoft-com:vml" Requires="v">
                <p:oleObj name="Equation" r:id="rId6" imgW="4089240" imgH="228600" progId="Equation.DSMT4">
                  <p:embed/>
                </p:oleObj>
              </mc:Choice>
              <mc:Fallback>
                <p:oleObj name="Equation" r:id="rId6" imgW="4089240" imgH="228600" progId="Equation.DSMT4">
                  <p:embed/>
                  <p:pic>
                    <p:nvPicPr>
                      <p:cNvPr id="11" name="Object 6"/>
                      <p:cNvPicPr>
                        <a:picLocks noChangeAspect="1" noChangeArrowheads="1"/>
                      </p:cNvPicPr>
                      <p:nvPr/>
                    </p:nvPicPr>
                    <p:blipFill>
                      <a:blip r:embed="rId7"/>
                      <a:srcRect/>
                      <a:stretch>
                        <a:fillRect/>
                      </a:stretch>
                    </p:blipFill>
                    <p:spPr bwMode="auto">
                      <a:xfrm>
                        <a:off x="2481263" y="5354638"/>
                        <a:ext cx="7667625"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7"/>
          <p:cNvGraphicFramePr>
            <a:graphicFrameLocks noChangeAspect="1"/>
          </p:cNvGraphicFramePr>
          <p:nvPr/>
        </p:nvGraphicFramePr>
        <p:xfrm>
          <a:off x="2778125" y="5926138"/>
          <a:ext cx="7072313" cy="428625"/>
        </p:xfrm>
        <a:graphic>
          <a:graphicData uri="http://schemas.openxmlformats.org/presentationml/2006/ole">
            <mc:AlternateContent xmlns:mc="http://schemas.openxmlformats.org/markup-compatibility/2006">
              <mc:Choice xmlns:v="urn:schemas-microsoft-com:vml" Requires="v">
                <p:oleObj name="Equation" r:id="rId8" imgW="3771720" imgH="228600" progId="Equation.DSMT4">
                  <p:embed/>
                </p:oleObj>
              </mc:Choice>
              <mc:Fallback>
                <p:oleObj name="Equation" r:id="rId8" imgW="3771720" imgH="228600" progId="Equation.DSMT4">
                  <p:embed/>
                  <p:pic>
                    <p:nvPicPr>
                      <p:cNvPr id="12" name="Object 7"/>
                      <p:cNvPicPr>
                        <a:picLocks noChangeAspect="1" noChangeArrowheads="1"/>
                      </p:cNvPicPr>
                      <p:nvPr/>
                    </p:nvPicPr>
                    <p:blipFill>
                      <a:blip r:embed="rId9"/>
                      <a:srcRect/>
                      <a:stretch>
                        <a:fillRect/>
                      </a:stretch>
                    </p:blipFill>
                    <p:spPr bwMode="auto">
                      <a:xfrm>
                        <a:off x="2778125" y="5926138"/>
                        <a:ext cx="7072313"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77206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9"/>
          <p:cNvSpPr txBox="1">
            <a:spLocks noChangeArrowheads="1"/>
          </p:cNvSpPr>
          <p:nvPr/>
        </p:nvSpPr>
        <p:spPr bwMode="auto">
          <a:xfrm>
            <a:off x="2010777" y="940268"/>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若系数</a:t>
            </a:r>
          </a:p>
        </p:txBody>
      </p:sp>
      <p:graphicFrame>
        <p:nvGraphicFramePr>
          <p:cNvPr id="5" name="Object 6"/>
          <p:cNvGraphicFramePr>
            <a:graphicFrameLocks noChangeAspect="1"/>
          </p:cNvGraphicFramePr>
          <p:nvPr/>
        </p:nvGraphicFramePr>
        <p:xfrm>
          <a:off x="1844090" y="1511768"/>
          <a:ext cx="8120062" cy="428625"/>
        </p:xfrm>
        <a:graphic>
          <a:graphicData uri="http://schemas.openxmlformats.org/presentationml/2006/ole">
            <mc:AlternateContent xmlns:mc="http://schemas.openxmlformats.org/markup-compatibility/2006">
              <mc:Choice xmlns:v="urn:schemas-microsoft-com:vml" Requires="v">
                <p:oleObj name="Equation" r:id="rId2" imgW="4330440" imgH="228600" progId="Equation.DSMT4">
                  <p:embed/>
                </p:oleObj>
              </mc:Choice>
              <mc:Fallback>
                <p:oleObj name="Equation" r:id="rId2" imgW="4330440" imgH="228600" progId="Equation.DSMT4">
                  <p:embed/>
                  <p:pic>
                    <p:nvPicPr>
                      <p:cNvPr id="5"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090" y="1511768"/>
                        <a:ext cx="8120062"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13"/>
          <p:cNvSpPr txBox="1">
            <a:spLocks noChangeArrowheads="1"/>
          </p:cNvSpPr>
          <p:nvPr/>
        </p:nvSpPr>
        <p:spPr bwMode="auto">
          <a:xfrm>
            <a:off x="1939340" y="2083268"/>
            <a:ext cx="4929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则有：</a:t>
            </a:r>
          </a:p>
        </p:txBody>
      </p:sp>
      <p:graphicFrame>
        <p:nvGraphicFramePr>
          <p:cNvPr id="7" name="Object 3"/>
          <p:cNvGraphicFramePr>
            <a:graphicFrameLocks noChangeAspect="1"/>
          </p:cNvGraphicFramePr>
          <p:nvPr/>
        </p:nvGraphicFramePr>
        <p:xfrm>
          <a:off x="1844090" y="2453156"/>
          <a:ext cx="8096250" cy="833437"/>
        </p:xfrm>
        <a:graphic>
          <a:graphicData uri="http://schemas.openxmlformats.org/presentationml/2006/ole">
            <mc:AlternateContent xmlns:mc="http://schemas.openxmlformats.org/markup-compatibility/2006">
              <mc:Choice xmlns:v="urn:schemas-microsoft-com:vml" Requires="v">
                <p:oleObj name="Equation" r:id="rId4" imgW="4317840" imgH="444240" progId="Equation.DSMT4">
                  <p:embed/>
                </p:oleObj>
              </mc:Choice>
              <mc:Fallback>
                <p:oleObj name="Equation" r:id="rId4" imgW="4317840" imgH="444240" progId="Equation.DSMT4">
                  <p:embed/>
                  <p:pic>
                    <p:nvPicPr>
                      <p:cNvPr id="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4090" y="2453156"/>
                        <a:ext cx="8096250" cy="833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15"/>
          <p:cNvSpPr txBox="1">
            <a:spLocks noChangeArrowheads="1"/>
          </p:cNvSpPr>
          <p:nvPr/>
        </p:nvSpPr>
        <p:spPr bwMode="auto">
          <a:xfrm>
            <a:off x="2010777" y="3369143"/>
            <a:ext cx="75723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类似可得：</a:t>
            </a:r>
          </a:p>
        </p:txBody>
      </p:sp>
      <p:graphicFrame>
        <p:nvGraphicFramePr>
          <p:cNvPr id="9" name="Object 7"/>
          <p:cNvGraphicFramePr>
            <a:graphicFrameLocks noChangeAspect="1"/>
          </p:cNvGraphicFramePr>
          <p:nvPr/>
        </p:nvGraphicFramePr>
        <p:xfrm>
          <a:off x="1869490" y="3940643"/>
          <a:ext cx="8120062" cy="833438"/>
        </p:xfrm>
        <a:graphic>
          <a:graphicData uri="http://schemas.openxmlformats.org/presentationml/2006/ole">
            <mc:AlternateContent xmlns:mc="http://schemas.openxmlformats.org/markup-compatibility/2006">
              <mc:Choice xmlns:v="urn:schemas-microsoft-com:vml" Requires="v">
                <p:oleObj name="Equation" r:id="rId6" imgW="4330440" imgH="444240" progId="Equation.DSMT4">
                  <p:embed/>
                </p:oleObj>
              </mc:Choice>
              <mc:Fallback>
                <p:oleObj name="Equation" r:id="rId6" imgW="4330440" imgH="444240" progId="Equation.DSMT4">
                  <p:embed/>
                  <p:pic>
                    <p:nvPicPr>
                      <p:cNvPr id="9"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9490" y="3940643"/>
                        <a:ext cx="8120062" cy="833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8"/>
          <p:cNvGraphicFramePr>
            <a:graphicFrameLocks noChangeAspect="1"/>
          </p:cNvGraphicFramePr>
          <p:nvPr/>
        </p:nvGraphicFramePr>
        <p:xfrm>
          <a:off x="1867902" y="5012206"/>
          <a:ext cx="8120063" cy="833437"/>
        </p:xfrm>
        <a:graphic>
          <a:graphicData uri="http://schemas.openxmlformats.org/presentationml/2006/ole">
            <mc:AlternateContent xmlns:mc="http://schemas.openxmlformats.org/markup-compatibility/2006">
              <mc:Choice xmlns:v="urn:schemas-microsoft-com:vml" Requires="v">
                <p:oleObj name="Equation" r:id="rId8" imgW="4330440" imgH="444240" progId="Equation.DSMT4">
                  <p:embed/>
                </p:oleObj>
              </mc:Choice>
              <mc:Fallback>
                <p:oleObj name="Equation" r:id="rId8" imgW="4330440" imgH="444240" progId="Equation.DSMT4">
                  <p:embed/>
                  <p:pic>
                    <p:nvPicPr>
                      <p:cNvPr id="1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67902" y="5012206"/>
                        <a:ext cx="8120063" cy="833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90277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2069916" y="2929750"/>
          <a:ext cx="8493125" cy="473075"/>
        </p:xfrm>
        <a:graphic>
          <a:graphicData uri="http://schemas.openxmlformats.org/presentationml/2006/ole">
            <mc:AlternateContent xmlns:mc="http://schemas.openxmlformats.org/markup-compatibility/2006">
              <mc:Choice xmlns:v="urn:schemas-microsoft-com:vml" Requires="v">
                <p:oleObj name="Equation" r:id="rId2" imgW="4114800" imgH="228600" progId="Equation.DSMT4">
                  <p:embed/>
                </p:oleObj>
              </mc:Choice>
              <mc:Fallback>
                <p:oleObj name="Equation" r:id="rId2" imgW="4114800" imgH="228600" progId="Equation.DSMT4">
                  <p:embed/>
                  <p:pic>
                    <p:nvPicPr>
                      <p:cNvPr id="7" name="Object 6"/>
                      <p:cNvPicPr>
                        <a:picLocks noChangeAspect="1" noChangeArrowheads="1"/>
                      </p:cNvPicPr>
                      <p:nvPr/>
                    </p:nvPicPr>
                    <p:blipFill>
                      <a:blip r:embed="rId3"/>
                      <a:srcRect/>
                      <a:stretch>
                        <a:fillRect/>
                      </a:stretch>
                    </p:blipFill>
                    <p:spPr bwMode="auto">
                      <a:xfrm>
                        <a:off x="2069916" y="2929750"/>
                        <a:ext cx="8493125" cy="473075"/>
                      </a:xfrm>
                      <a:prstGeom prst="rect">
                        <a:avLst/>
                      </a:prstGeom>
                      <a:noFill/>
                    </p:spPr>
                  </p:pic>
                </p:oleObj>
              </mc:Fallback>
            </mc:AlternateContent>
          </a:graphicData>
        </a:graphic>
      </p:graphicFrame>
      <p:graphicFrame>
        <p:nvGraphicFramePr>
          <p:cNvPr id="8" name="Object 7"/>
          <p:cNvGraphicFramePr>
            <a:graphicFrameLocks noChangeAspect="1"/>
          </p:cNvGraphicFramePr>
          <p:nvPr/>
        </p:nvGraphicFramePr>
        <p:xfrm>
          <a:off x="3696494" y="1427659"/>
          <a:ext cx="2420569" cy="1426862"/>
        </p:xfrm>
        <a:graphic>
          <a:graphicData uri="http://schemas.openxmlformats.org/presentationml/2006/ole">
            <mc:AlternateContent xmlns:mc="http://schemas.openxmlformats.org/markup-compatibility/2006">
              <mc:Choice xmlns:v="urn:schemas-microsoft-com:vml" Requires="v">
                <p:oleObj name="Equation" r:id="rId4" imgW="1206360" imgH="711000" progId="Equation.DSMT4">
                  <p:embed/>
                </p:oleObj>
              </mc:Choice>
              <mc:Fallback>
                <p:oleObj name="Equation" r:id="rId4" imgW="1206360" imgH="711000" progId="Equation.DSMT4">
                  <p:embed/>
                  <p:pic>
                    <p:nvPicPr>
                      <p:cNvPr id="8" name="Object 7"/>
                      <p:cNvPicPr>
                        <a:picLocks noChangeAspect="1" noChangeArrowheads="1"/>
                      </p:cNvPicPr>
                      <p:nvPr/>
                    </p:nvPicPr>
                    <p:blipFill>
                      <a:blip r:embed="rId5"/>
                      <a:srcRect/>
                      <a:stretch>
                        <a:fillRect/>
                      </a:stretch>
                    </p:blipFill>
                    <p:spPr bwMode="auto">
                      <a:xfrm>
                        <a:off x="3696494" y="1427659"/>
                        <a:ext cx="2420569" cy="1426862"/>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0" name="矩形 9"/>
              <p:cNvSpPr/>
              <p:nvPr/>
            </p:nvSpPr>
            <p:spPr>
              <a:xfrm>
                <a:off x="1825591" y="987588"/>
                <a:ext cx="8714072" cy="429156"/>
              </a:xfrm>
              <a:prstGeom prst="rect">
                <a:avLst/>
              </a:prstGeom>
            </p:spPr>
            <p:txBody>
              <a:bodyPr wrap="square">
                <a:spAutoFit/>
              </a:bodyPr>
              <a:lstStyle/>
              <a:p>
                <a:r>
                  <a:rPr lang="zh-CN" altLang="zh-CN" sz="2000" b="1" kern="1800" dirty="0">
                    <a:solidFill>
                      <a:srgbClr val="2E3CF0"/>
                    </a:solidFill>
                    <a:latin typeface="+mn-ea"/>
                    <a:cs typeface="Times New Roman" panose="02020603050405020304" pitchFamily="18" charset="0"/>
                  </a:rPr>
                  <a:t>定义</a:t>
                </a:r>
                <a:r>
                  <a:rPr lang="en-US" altLang="zh-CN" sz="2000" b="1" kern="1800" dirty="0">
                    <a:solidFill>
                      <a:srgbClr val="2E3CF0"/>
                    </a:solidFill>
                    <a:latin typeface="+mn-ea"/>
                    <a:cs typeface="Times New Roman" panose="02020603050405020304" pitchFamily="18" charset="0"/>
                  </a:rPr>
                  <a:t>1.1.2  </a:t>
                </a:r>
                <a:r>
                  <a:rPr lang="zh-CN" altLang="zh-CN" sz="2000" b="1" kern="1800" dirty="0">
                    <a:solidFill>
                      <a:srgbClr val="000000"/>
                    </a:solidFill>
                    <a:latin typeface="+mn-ea"/>
                    <a:cs typeface="Times New Roman" panose="02020603050405020304" pitchFamily="18" charset="0"/>
                  </a:rPr>
                  <a:t>由</a:t>
                </a:r>
                <a:r>
                  <a:rPr lang="en-US" altLang="zh-CN" sz="2000" b="1" kern="1800" dirty="0">
                    <a:solidFill>
                      <a:srgbClr val="000000"/>
                    </a:solidFill>
                    <a:effectLst/>
                    <a:latin typeface="+mn-ea"/>
                    <a:cs typeface="Times New Roman" panose="02020603050405020304" pitchFamily="18" charset="0"/>
                  </a:rPr>
                  <a:t>3</a:t>
                </a:r>
                <a:r>
                  <a:rPr lang="zh-CN" altLang="zh-CN" sz="2000" b="1" kern="1800" dirty="0">
                    <a:solidFill>
                      <a:srgbClr val="000000"/>
                    </a:solidFill>
                    <a:latin typeface="+mn-ea"/>
                    <a:cs typeface="Times New Roman" panose="02020603050405020304" pitchFamily="18" charset="0"/>
                  </a:rPr>
                  <a:t>×</a:t>
                </a:r>
                <a:r>
                  <a:rPr lang="en-US" altLang="zh-CN" sz="2000" b="1" kern="1800" dirty="0">
                    <a:solidFill>
                      <a:srgbClr val="000000"/>
                    </a:solidFill>
                    <a:latin typeface="+mn-ea"/>
                    <a:cs typeface="Times New Roman" panose="02020603050405020304" pitchFamily="18" charset="0"/>
                  </a:rPr>
                  <a:t>3</a:t>
                </a:r>
                <a:r>
                  <a:rPr lang="zh-CN" altLang="zh-CN" sz="2000" b="1" kern="1800" dirty="0">
                    <a:solidFill>
                      <a:srgbClr val="000000"/>
                    </a:solidFill>
                    <a:latin typeface="+mn-ea"/>
                    <a:cs typeface="Times New Roman" panose="02020603050405020304" pitchFamily="18" charset="0"/>
                  </a:rPr>
                  <a:t>个数</a:t>
                </a:r>
                <a14:m>
                  <m:oMath xmlns:m="http://schemas.openxmlformats.org/officeDocument/2006/math">
                    <m:sSub>
                      <m:sSubPr>
                        <m:ctrlPr>
                          <a:rPr lang="zh-CN" altLang="zh-CN" sz="2000" b="1" i="1">
                            <a:solidFill>
                              <a:srgbClr val="000000"/>
                            </a:solidFill>
                            <a:effectLst/>
                            <a:latin typeface="Cambria Math" panose="02040503050406030204" pitchFamily="18" charset="0"/>
                          </a:rPr>
                        </m:ctrlPr>
                      </m:sSubPr>
                      <m:e>
                        <m:r>
                          <a:rPr lang="en-US" altLang="zh-CN" sz="2000" b="1" i="1" kern="1800">
                            <a:solidFill>
                              <a:srgbClr val="000000"/>
                            </a:solidFill>
                            <a:latin typeface="Cambria Math" panose="02040503050406030204" pitchFamily="18" charset="0"/>
                            <a:cs typeface="Times New Roman" panose="02020603050405020304" pitchFamily="18" charset="0"/>
                          </a:rPr>
                          <m:t>𝒂</m:t>
                        </m:r>
                      </m:e>
                      <m:sub>
                        <m:r>
                          <a:rPr lang="en-US" altLang="zh-CN" sz="2000" b="1" i="1" kern="1800">
                            <a:solidFill>
                              <a:srgbClr val="000000"/>
                            </a:solidFill>
                            <a:latin typeface="Cambria Math" panose="02040503050406030204" pitchFamily="18" charset="0"/>
                            <a:cs typeface="Times New Roman" panose="02020603050405020304" pitchFamily="18" charset="0"/>
                          </a:rPr>
                          <m:t>𝒊𝒋</m:t>
                        </m:r>
                      </m:sub>
                    </m:sSub>
                    <m:r>
                      <a:rPr lang="en-US" altLang="zh-CN" sz="2000" b="1" i="1" kern="1800">
                        <a:solidFill>
                          <a:srgbClr val="000000"/>
                        </a:solidFill>
                        <a:latin typeface="Cambria Math" panose="02040503050406030204" pitchFamily="18" charset="0"/>
                        <a:cs typeface="Times New Roman" panose="02020603050405020304" pitchFamily="18" charset="0"/>
                      </a:rPr>
                      <m:t>(</m:t>
                    </m:r>
                    <m:r>
                      <a:rPr lang="en-US" altLang="zh-CN" sz="2000" b="1" i="1" kern="1800">
                        <a:solidFill>
                          <a:srgbClr val="000000"/>
                        </a:solidFill>
                        <a:latin typeface="Cambria Math" panose="02040503050406030204" pitchFamily="18" charset="0"/>
                        <a:cs typeface="Times New Roman" panose="02020603050405020304" pitchFamily="18" charset="0"/>
                      </a:rPr>
                      <m:t>𝒊</m:t>
                    </m:r>
                    <m:r>
                      <a:rPr lang="en-US" altLang="zh-CN" sz="2000" b="1" i="1" kern="1800">
                        <a:solidFill>
                          <a:srgbClr val="000000"/>
                        </a:solidFill>
                        <a:latin typeface="Cambria Math" panose="02040503050406030204" pitchFamily="18" charset="0"/>
                        <a:cs typeface="Times New Roman" panose="02020603050405020304" pitchFamily="18" charset="0"/>
                      </a:rPr>
                      <m:t>,</m:t>
                    </m:r>
                    <m:r>
                      <a:rPr lang="en-US" altLang="zh-CN" sz="2000" b="1" i="1" kern="1800">
                        <a:solidFill>
                          <a:srgbClr val="000000"/>
                        </a:solidFill>
                        <a:latin typeface="Cambria Math" panose="02040503050406030204" pitchFamily="18" charset="0"/>
                        <a:cs typeface="Times New Roman" panose="02020603050405020304" pitchFamily="18" charset="0"/>
                      </a:rPr>
                      <m:t>𝒋</m:t>
                    </m:r>
                    <m:r>
                      <a:rPr lang="en-US" altLang="zh-CN" sz="2000" b="1" i="1" kern="1800">
                        <a:solidFill>
                          <a:srgbClr val="000000"/>
                        </a:solidFill>
                        <a:latin typeface="Cambria Math" panose="02040503050406030204" pitchFamily="18" charset="0"/>
                        <a:cs typeface="Times New Roman" panose="02020603050405020304" pitchFamily="18" charset="0"/>
                      </a:rPr>
                      <m:t>=</m:t>
                    </m:r>
                    <m:r>
                      <a:rPr lang="en-US" altLang="zh-CN" sz="2000" b="1" i="1" kern="1800">
                        <a:solidFill>
                          <a:srgbClr val="000000"/>
                        </a:solidFill>
                        <a:latin typeface="Cambria Math" panose="02040503050406030204" pitchFamily="18" charset="0"/>
                        <a:cs typeface="Times New Roman" panose="02020603050405020304" pitchFamily="18" charset="0"/>
                      </a:rPr>
                      <m:t>𝟏</m:t>
                    </m:r>
                    <m:r>
                      <a:rPr lang="en-US" altLang="zh-CN" sz="2000" b="1" i="1" kern="1800">
                        <a:solidFill>
                          <a:srgbClr val="000000"/>
                        </a:solidFill>
                        <a:latin typeface="Cambria Math" panose="02040503050406030204" pitchFamily="18" charset="0"/>
                        <a:cs typeface="Times New Roman" panose="02020603050405020304" pitchFamily="18" charset="0"/>
                      </a:rPr>
                      <m:t>,</m:t>
                    </m:r>
                    <m:r>
                      <a:rPr lang="en-US" altLang="zh-CN" sz="2000" b="1" i="1" kern="1800">
                        <a:solidFill>
                          <a:srgbClr val="000000"/>
                        </a:solidFill>
                        <a:latin typeface="Cambria Math" panose="02040503050406030204" pitchFamily="18" charset="0"/>
                        <a:cs typeface="Times New Roman" panose="02020603050405020304" pitchFamily="18" charset="0"/>
                      </a:rPr>
                      <m:t>𝟐</m:t>
                    </m:r>
                    <m:r>
                      <a:rPr lang="en-US" altLang="zh-CN" sz="2000" b="1" i="1" kern="1800">
                        <a:solidFill>
                          <a:srgbClr val="000000"/>
                        </a:solidFill>
                        <a:latin typeface="Cambria Math" panose="02040503050406030204" pitchFamily="18" charset="0"/>
                        <a:cs typeface="Times New Roman" panose="02020603050405020304" pitchFamily="18" charset="0"/>
                      </a:rPr>
                      <m:t>,</m:t>
                    </m:r>
                    <m:r>
                      <a:rPr lang="en-US" altLang="zh-CN" sz="2000" b="1" i="1" kern="1800">
                        <a:solidFill>
                          <a:srgbClr val="000000"/>
                        </a:solidFill>
                        <a:latin typeface="Cambria Math" panose="02040503050406030204" pitchFamily="18" charset="0"/>
                        <a:cs typeface="Times New Roman" panose="02020603050405020304" pitchFamily="18" charset="0"/>
                      </a:rPr>
                      <m:t>𝟑</m:t>
                    </m:r>
                  </m:oMath>
                </a14:m>
                <a:r>
                  <a:rPr lang="zh-CN" altLang="en-US" sz="2000" b="1" kern="1800" dirty="0">
                    <a:solidFill>
                      <a:srgbClr val="000000"/>
                    </a:solidFill>
                    <a:latin typeface="+mn-ea"/>
                    <a:cs typeface="Times New Roman" panose="02020603050405020304" pitchFamily="18" charset="0"/>
                  </a:rPr>
                  <a:t>）</a:t>
                </a:r>
                <a:r>
                  <a:rPr lang="zh-CN" altLang="zh-CN" sz="2000" b="1" kern="1800" dirty="0">
                    <a:solidFill>
                      <a:srgbClr val="000000"/>
                    </a:solidFill>
                    <a:latin typeface="+mn-ea"/>
                    <a:cs typeface="Times New Roman" panose="02020603050405020304" pitchFamily="18" charset="0"/>
                  </a:rPr>
                  <a:t>排成的三行三列</a:t>
                </a:r>
                <a:r>
                  <a:rPr lang="zh-CN" altLang="en-US" sz="2000" b="1" kern="1800" dirty="0">
                    <a:solidFill>
                      <a:srgbClr val="000000"/>
                    </a:solidFill>
                    <a:latin typeface="+mn-ea"/>
                    <a:cs typeface="Times New Roman" panose="02020603050405020304" pitchFamily="18" charset="0"/>
                  </a:rPr>
                  <a:t>，记为</a:t>
                </a:r>
                <a:endParaRPr lang="zh-CN" altLang="en-US" sz="2000" b="1" dirty="0">
                  <a:latin typeface="+mn-ea"/>
                </a:endParaRPr>
              </a:p>
            </p:txBody>
          </p:sp>
        </mc:Choice>
        <mc:Fallback xmlns="">
          <p:sp>
            <p:nvSpPr>
              <p:cNvPr id="10" name="矩形 9"/>
              <p:cNvSpPr>
                <a:spLocks noRot="1" noChangeAspect="1" noMove="1" noResize="1" noEditPoints="1" noAdjustHandles="1" noChangeArrowheads="1" noChangeShapeType="1" noTextEdit="1"/>
              </p:cNvSpPr>
              <p:nvPr/>
            </p:nvSpPr>
            <p:spPr>
              <a:xfrm>
                <a:off x="1825591" y="987588"/>
                <a:ext cx="8714072" cy="429156"/>
              </a:xfrm>
              <a:prstGeom prst="rect">
                <a:avLst/>
              </a:prstGeom>
              <a:blipFill rotWithShape="0">
                <a:blip r:embed="rId7"/>
                <a:stretch>
                  <a:fillRect l="-699" t="-11429" b="-14286"/>
                </a:stretch>
              </a:blipFill>
            </p:spPr>
            <p:txBody>
              <a:bodyPr/>
              <a:lstStyle/>
              <a:p>
                <a:r>
                  <a:rPr lang="zh-CN" altLang="en-US">
                    <a:noFill/>
                  </a:rPr>
                  <a:t> </a:t>
                </a:r>
              </a:p>
            </p:txBody>
          </p:sp>
        </mc:Fallback>
      </mc:AlternateContent>
      <p:sp>
        <p:nvSpPr>
          <p:cNvPr id="11" name="矩形 10"/>
          <p:cNvSpPr/>
          <p:nvPr/>
        </p:nvSpPr>
        <p:spPr>
          <a:xfrm>
            <a:off x="6430779" y="1978689"/>
            <a:ext cx="2765501" cy="400110"/>
          </a:xfrm>
          <a:prstGeom prst="rect">
            <a:avLst/>
          </a:prstGeom>
        </p:spPr>
        <p:txBody>
          <a:bodyPr wrap="none">
            <a:spAutoFit/>
          </a:bodyPr>
          <a:lstStyle/>
          <a:p>
            <a:r>
              <a:rPr lang="zh-CN" altLang="en-US" sz="2000" b="1" dirty="0">
                <a:latin typeface="+mn-ea"/>
              </a:rPr>
              <a:t>称为</a:t>
            </a:r>
            <a:r>
              <a:rPr lang="zh-CN" altLang="en-US" sz="2000" b="1" dirty="0">
                <a:solidFill>
                  <a:srgbClr val="0000FF"/>
                </a:solidFill>
                <a:effectLst>
                  <a:outerShdw blurRad="38100" dist="38100" dir="2700000" algn="tl">
                    <a:srgbClr val="C0C0C0"/>
                  </a:outerShdw>
                </a:effectLst>
                <a:latin typeface="黑体" pitchFamily="2" charset="-122"/>
                <a:ea typeface="黑体" pitchFamily="2" charset="-122"/>
              </a:rPr>
              <a:t>三阶行列式</a:t>
            </a:r>
            <a:r>
              <a:rPr lang="zh-CN" altLang="en-US" sz="2000" b="1" dirty="0">
                <a:effectLst>
                  <a:outerShdw blurRad="38100" dist="38100" dir="2700000" algn="tl">
                    <a:srgbClr val="C0C0C0"/>
                  </a:outerShdw>
                </a:effectLst>
                <a:latin typeface="黑体" pitchFamily="2" charset="-122"/>
                <a:ea typeface="黑体" pitchFamily="2" charset="-122"/>
              </a:rPr>
              <a:t>，其中</a:t>
            </a:r>
            <a:endParaRPr lang="zh-CN" altLang="en-US" sz="2000" b="1" dirty="0">
              <a:latin typeface="+mn-ea"/>
            </a:endParaRPr>
          </a:p>
        </p:txBody>
      </p:sp>
      <p:sp>
        <p:nvSpPr>
          <p:cNvPr id="12" name="Text Box 3"/>
          <p:cNvSpPr txBox="1">
            <a:spLocks noChangeArrowheads="1"/>
          </p:cNvSpPr>
          <p:nvPr/>
        </p:nvSpPr>
        <p:spPr bwMode="auto">
          <a:xfrm>
            <a:off x="964573" y="3494324"/>
            <a:ext cx="3214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rgbClr val="2E3CF0"/>
                </a:solidFill>
                <a:latin typeface="+mj-ea"/>
                <a:ea typeface="+mj-ea"/>
              </a:rPr>
              <a:t>二、三阶行列式的计算</a:t>
            </a:r>
          </a:p>
        </p:txBody>
      </p:sp>
      <p:graphicFrame>
        <p:nvGraphicFramePr>
          <p:cNvPr id="13" name="Object 2"/>
          <p:cNvGraphicFramePr>
            <a:graphicFrameLocks noChangeAspect="1"/>
          </p:cNvGraphicFramePr>
          <p:nvPr/>
        </p:nvGraphicFramePr>
        <p:xfrm>
          <a:off x="5815622" y="4055142"/>
          <a:ext cx="1363663" cy="1498600"/>
        </p:xfrm>
        <a:graphic>
          <a:graphicData uri="http://schemas.openxmlformats.org/presentationml/2006/ole">
            <mc:AlternateContent xmlns:mc="http://schemas.openxmlformats.org/markup-compatibility/2006">
              <mc:Choice xmlns:v="urn:schemas-microsoft-com:vml" Requires="v">
                <p:oleObj name="Equation" r:id="rId8" imgW="1218960" imgH="1498320" progId="Equation.3">
                  <p:embed/>
                </p:oleObj>
              </mc:Choice>
              <mc:Fallback>
                <p:oleObj name="Equation" r:id="rId8" imgW="1218960" imgH="1498320" progId="Equation.3">
                  <p:embed/>
                  <p:pic>
                    <p:nvPicPr>
                      <p:cNvPr id="13"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15622" y="4055142"/>
                        <a:ext cx="1363663" cy="1498600"/>
                      </a:xfrm>
                      <a:prstGeom prst="rect">
                        <a:avLst/>
                      </a:prstGeom>
                      <a:noFill/>
                    </p:spPr>
                  </p:pic>
                </p:oleObj>
              </mc:Fallback>
            </mc:AlternateContent>
          </a:graphicData>
        </a:graphic>
      </p:graphicFrame>
      <p:sp>
        <p:nvSpPr>
          <p:cNvPr id="14" name="Line 3"/>
          <p:cNvSpPr>
            <a:spLocks noChangeShapeType="1"/>
          </p:cNvSpPr>
          <p:nvPr/>
        </p:nvSpPr>
        <p:spPr bwMode="auto">
          <a:xfrm>
            <a:off x="3834422" y="4359942"/>
            <a:ext cx="457200" cy="4572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 name="Line 4"/>
          <p:cNvSpPr>
            <a:spLocks noChangeShapeType="1"/>
          </p:cNvSpPr>
          <p:nvPr/>
        </p:nvSpPr>
        <p:spPr bwMode="auto">
          <a:xfrm>
            <a:off x="4596422" y="4893342"/>
            <a:ext cx="457200" cy="4572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 name="Line 5"/>
          <p:cNvSpPr>
            <a:spLocks noChangeShapeType="1"/>
          </p:cNvSpPr>
          <p:nvPr/>
        </p:nvSpPr>
        <p:spPr bwMode="auto">
          <a:xfrm>
            <a:off x="4672622" y="4283742"/>
            <a:ext cx="381000" cy="3810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 name="Line 6"/>
          <p:cNvSpPr>
            <a:spLocks noChangeShapeType="1"/>
          </p:cNvSpPr>
          <p:nvPr/>
        </p:nvSpPr>
        <p:spPr bwMode="auto">
          <a:xfrm>
            <a:off x="5571147" y="4969542"/>
            <a:ext cx="396875" cy="3810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 name="Line 7"/>
          <p:cNvSpPr>
            <a:spLocks noChangeShapeType="1"/>
          </p:cNvSpPr>
          <p:nvPr/>
        </p:nvSpPr>
        <p:spPr bwMode="auto">
          <a:xfrm>
            <a:off x="5510822" y="4283742"/>
            <a:ext cx="457200" cy="4572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 name="Line 8"/>
          <p:cNvSpPr>
            <a:spLocks noChangeShapeType="1"/>
          </p:cNvSpPr>
          <p:nvPr/>
        </p:nvSpPr>
        <p:spPr bwMode="auto">
          <a:xfrm>
            <a:off x="6196622" y="4817142"/>
            <a:ext cx="457200" cy="4572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9"/>
          <p:cNvSpPr>
            <a:spLocks noChangeShapeType="1"/>
          </p:cNvSpPr>
          <p:nvPr/>
        </p:nvSpPr>
        <p:spPr bwMode="auto">
          <a:xfrm>
            <a:off x="5282222" y="5502942"/>
            <a:ext cx="304800" cy="304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10"/>
          <p:cNvSpPr>
            <a:spLocks noChangeShapeType="1"/>
          </p:cNvSpPr>
          <p:nvPr/>
        </p:nvSpPr>
        <p:spPr bwMode="auto">
          <a:xfrm>
            <a:off x="6272822" y="5502942"/>
            <a:ext cx="304800" cy="304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11"/>
          <p:cNvSpPr>
            <a:spLocks noChangeShapeType="1"/>
          </p:cNvSpPr>
          <p:nvPr/>
        </p:nvSpPr>
        <p:spPr bwMode="auto">
          <a:xfrm>
            <a:off x="6882422" y="5426742"/>
            <a:ext cx="304800" cy="304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3" name="Object 12"/>
          <p:cNvGraphicFramePr>
            <a:graphicFrameLocks noChangeAspect="1"/>
          </p:cNvGraphicFramePr>
          <p:nvPr/>
        </p:nvGraphicFramePr>
        <p:xfrm>
          <a:off x="5587022" y="5807742"/>
          <a:ext cx="254000" cy="241300"/>
        </p:xfrm>
        <a:graphic>
          <a:graphicData uri="http://schemas.openxmlformats.org/presentationml/2006/ole">
            <mc:AlternateContent xmlns:mc="http://schemas.openxmlformats.org/markup-compatibility/2006">
              <mc:Choice xmlns:v="urn:schemas-microsoft-com:vml" Requires="v">
                <p:oleObj name="Equation" r:id="rId10" imgW="253800" imgH="241200" progId="Equation.3">
                  <p:embed/>
                </p:oleObj>
              </mc:Choice>
              <mc:Fallback>
                <p:oleObj name="Equation" r:id="rId10" imgW="253800" imgH="241200" progId="Equation.3">
                  <p:embed/>
                  <p:pic>
                    <p:nvPicPr>
                      <p:cNvPr id="23"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7022" y="5807742"/>
                        <a:ext cx="254000" cy="241300"/>
                      </a:xfrm>
                      <a:prstGeom prst="rect">
                        <a:avLst/>
                      </a:prstGeom>
                      <a:noFill/>
                    </p:spPr>
                  </p:pic>
                </p:oleObj>
              </mc:Fallback>
            </mc:AlternateContent>
          </a:graphicData>
        </a:graphic>
      </p:graphicFrame>
      <p:graphicFrame>
        <p:nvGraphicFramePr>
          <p:cNvPr id="24" name="Object 13"/>
          <p:cNvGraphicFramePr>
            <a:graphicFrameLocks noChangeAspect="1"/>
          </p:cNvGraphicFramePr>
          <p:nvPr/>
        </p:nvGraphicFramePr>
        <p:xfrm>
          <a:off x="6501422" y="5807742"/>
          <a:ext cx="254000" cy="241300"/>
        </p:xfrm>
        <a:graphic>
          <a:graphicData uri="http://schemas.openxmlformats.org/presentationml/2006/ole">
            <mc:AlternateContent xmlns:mc="http://schemas.openxmlformats.org/markup-compatibility/2006">
              <mc:Choice xmlns:v="urn:schemas-microsoft-com:vml" Requires="v">
                <p:oleObj name="Equation" r:id="rId12" imgW="253800" imgH="241200" progId="Equation.3">
                  <p:embed/>
                </p:oleObj>
              </mc:Choice>
              <mc:Fallback>
                <p:oleObj name="Equation" r:id="rId12" imgW="253800" imgH="241200" progId="Equation.3">
                  <p:embed/>
                  <p:pic>
                    <p:nvPicPr>
                      <p:cNvPr id="24"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01422" y="5807742"/>
                        <a:ext cx="254000" cy="241300"/>
                      </a:xfrm>
                      <a:prstGeom prst="rect">
                        <a:avLst/>
                      </a:prstGeom>
                      <a:noFill/>
                    </p:spPr>
                  </p:pic>
                </p:oleObj>
              </mc:Fallback>
            </mc:AlternateContent>
          </a:graphicData>
        </a:graphic>
      </p:graphicFrame>
      <p:graphicFrame>
        <p:nvGraphicFramePr>
          <p:cNvPr id="25" name="Object 14"/>
          <p:cNvGraphicFramePr>
            <a:graphicFrameLocks noChangeAspect="1"/>
          </p:cNvGraphicFramePr>
          <p:nvPr/>
        </p:nvGraphicFramePr>
        <p:xfrm>
          <a:off x="7263422" y="5807742"/>
          <a:ext cx="254000" cy="241300"/>
        </p:xfrm>
        <a:graphic>
          <a:graphicData uri="http://schemas.openxmlformats.org/presentationml/2006/ole">
            <mc:AlternateContent xmlns:mc="http://schemas.openxmlformats.org/markup-compatibility/2006">
              <mc:Choice xmlns:v="urn:schemas-microsoft-com:vml" Requires="v">
                <p:oleObj name="Equation" r:id="rId13" imgW="253800" imgH="241200" progId="Equation.3">
                  <p:embed/>
                </p:oleObj>
              </mc:Choice>
              <mc:Fallback>
                <p:oleObj name="Equation" r:id="rId13" imgW="253800" imgH="241200" progId="Equation.3">
                  <p:embed/>
                  <p:pic>
                    <p:nvPicPr>
                      <p:cNvPr id="25"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63422" y="5807742"/>
                        <a:ext cx="254000" cy="241300"/>
                      </a:xfrm>
                      <a:prstGeom prst="rect">
                        <a:avLst/>
                      </a:prstGeom>
                      <a:noFill/>
                    </p:spPr>
                  </p:pic>
                </p:oleObj>
              </mc:Fallback>
            </mc:AlternateContent>
          </a:graphicData>
        </a:graphic>
      </p:graphicFrame>
      <p:sp>
        <p:nvSpPr>
          <p:cNvPr id="26" name="Line 15"/>
          <p:cNvSpPr>
            <a:spLocks noChangeShapeType="1"/>
          </p:cNvSpPr>
          <p:nvPr/>
        </p:nvSpPr>
        <p:spPr bwMode="auto">
          <a:xfrm flipH="1">
            <a:off x="4444022" y="4207542"/>
            <a:ext cx="533400" cy="53340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 name="Line 16"/>
          <p:cNvSpPr>
            <a:spLocks noChangeShapeType="1"/>
          </p:cNvSpPr>
          <p:nvPr/>
        </p:nvSpPr>
        <p:spPr bwMode="auto">
          <a:xfrm flipH="1">
            <a:off x="3682022" y="4817142"/>
            <a:ext cx="533400" cy="53340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 name="Line 17"/>
          <p:cNvSpPr>
            <a:spLocks noChangeShapeType="1"/>
          </p:cNvSpPr>
          <p:nvPr/>
        </p:nvSpPr>
        <p:spPr bwMode="auto">
          <a:xfrm flipH="1">
            <a:off x="5358422" y="4207542"/>
            <a:ext cx="533400" cy="53340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 name="Line 18"/>
          <p:cNvSpPr>
            <a:spLocks noChangeShapeType="1"/>
          </p:cNvSpPr>
          <p:nvPr/>
        </p:nvSpPr>
        <p:spPr bwMode="auto">
          <a:xfrm flipH="1">
            <a:off x="4596422" y="4893342"/>
            <a:ext cx="533400" cy="53340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30" name="Group 19"/>
          <p:cNvGrpSpPr>
            <a:grpSpLocks/>
          </p:cNvGrpSpPr>
          <p:nvPr/>
        </p:nvGrpSpPr>
        <p:grpSpPr bwMode="auto">
          <a:xfrm>
            <a:off x="4748822" y="4207542"/>
            <a:ext cx="1981200" cy="1676400"/>
            <a:chOff x="2880" y="2016"/>
            <a:chExt cx="1248" cy="1056"/>
          </a:xfrm>
        </p:grpSpPr>
        <p:sp>
          <p:nvSpPr>
            <p:cNvPr id="31" name="Line 20"/>
            <p:cNvSpPr>
              <a:spLocks noChangeShapeType="1"/>
            </p:cNvSpPr>
            <p:nvPr/>
          </p:nvSpPr>
          <p:spPr bwMode="auto">
            <a:xfrm flipH="1">
              <a:off x="3792" y="2016"/>
              <a:ext cx="336" cy="336"/>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21"/>
            <p:cNvSpPr>
              <a:spLocks noChangeShapeType="1"/>
            </p:cNvSpPr>
            <p:nvPr/>
          </p:nvSpPr>
          <p:spPr bwMode="auto">
            <a:xfrm flipH="1">
              <a:off x="3264" y="2400"/>
              <a:ext cx="336" cy="336"/>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22"/>
            <p:cNvSpPr>
              <a:spLocks noChangeShapeType="1"/>
            </p:cNvSpPr>
            <p:nvPr/>
          </p:nvSpPr>
          <p:spPr bwMode="auto">
            <a:xfrm flipH="1">
              <a:off x="2880" y="2832"/>
              <a:ext cx="240" cy="24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34" name="Line 23"/>
          <p:cNvSpPr>
            <a:spLocks noChangeShapeType="1"/>
          </p:cNvSpPr>
          <p:nvPr/>
        </p:nvSpPr>
        <p:spPr bwMode="auto">
          <a:xfrm flipH="1">
            <a:off x="3986822" y="5502942"/>
            <a:ext cx="381000" cy="3810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5" name="Line 24"/>
          <p:cNvSpPr>
            <a:spLocks noChangeShapeType="1"/>
          </p:cNvSpPr>
          <p:nvPr/>
        </p:nvSpPr>
        <p:spPr bwMode="auto">
          <a:xfrm flipH="1">
            <a:off x="3148622" y="5426742"/>
            <a:ext cx="381000" cy="3810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6" name="Object 25"/>
          <p:cNvGraphicFramePr>
            <a:graphicFrameLocks noChangeAspect="1"/>
          </p:cNvGraphicFramePr>
          <p:nvPr/>
        </p:nvGraphicFramePr>
        <p:xfrm>
          <a:off x="4748822" y="5960142"/>
          <a:ext cx="241300" cy="88900"/>
        </p:xfrm>
        <a:graphic>
          <a:graphicData uri="http://schemas.openxmlformats.org/presentationml/2006/ole">
            <mc:AlternateContent xmlns:mc="http://schemas.openxmlformats.org/markup-compatibility/2006">
              <mc:Choice xmlns:v="urn:schemas-microsoft-com:vml" Requires="v">
                <p:oleObj name="Equation" r:id="rId14" imgW="241200" imgH="88560" progId="Equation.3">
                  <p:embed/>
                </p:oleObj>
              </mc:Choice>
              <mc:Fallback>
                <p:oleObj name="Equation" r:id="rId14" imgW="241200" imgH="88560" progId="Equation.3">
                  <p:embed/>
                  <p:pic>
                    <p:nvPicPr>
                      <p:cNvPr id="36" name="Object 2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48822" y="5960142"/>
                        <a:ext cx="241300" cy="88900"/>
                      </a:xfrm>
                      <a:prstGeom prst="rect">
                        <a:avLst/>
                      </a:prstGeom>
                      <a:noFill/>
                    </p:spPr>
                  </p:pic>
                </p:oleObj>
              </mc:Fallback>
            </mc:AlternateContent>
          </a:graphicData>
        </a:graphic>
      </p:graphicFrame>
      <p:graphicFrame>
        <p:nvGraphicFramePr>
          <p:cNvPr id="37" name="Object 26"/>
          <p:cNvGraphicFramePr>
            <a:graphicFrameLocks noChangeAspect="1"/>
          </p:cNvGraphicFramePr>
          <p:nvPr/>
        </p:nvGraphicFramePr>
        <p:xfrm>
          <a:off x="3910622" y="5960142"/>
          <a:ext cx="241300" cy="88900"/>
        </p:xfrm>
        <a:graphic>
          <a:graphicData uri="http://schemas.openxmlformats.org/presentationml/2006/ole">
            <mc:AlternateContent xmlns:mc="http://schemas.openxmlformats.org/markup-compatibility/2006">
              <mc:Choice xmlns:v="urn:schemas-microsoft-com:vml" Requires="v">
                <p:oleObj name="Equation" r:id="rId16" imgW="241200" imgH="88560" progId="Equation.3">
                  <p:embed/>
                </p:oleObj>
              </mc:Choice>
              <mc:Fallback>
                <p:oleObj name="Equation" r:id="rId16" imgW="241200" imgH="88560" progId="Equation.3">
                  <p:embed/>
                  <p:pic>
                    <p:nvPicPr>
                      <p:cNvPr id="37" name="Object 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10622" y="5960142"/>
                        <a:ext cx="241300" cy="88900"/>
                      </a:xfrm>
                      <a:prstGeom prst="rect">
                        <a:avLst/>
                      </a:prstGeom>
                      <a:noFill/>
                    </p:spPr>
                  </p:pic>
                </p:oleObj>
              </mc:Fallback>
            </mc:AlternateContent>
          </a:graphicData>
        </a:graphic>
      </p:graphicFrame>
      <p:graphicFrame>
        <p:nvGraphicFramePr>
          <p:cNvPr id="38" name="Object 27"/>
          <p:cNvGraphicFramePr>
            <a:graphicFrameLocks noChangeAspect="1"/>
          </p:cNvGraphicFramePr>
          <p:nvPr/>
        </p:nvGraphicFramePr>
        <p:xfrm>
          <a:off x="3072422" y="5960142"/>
          <a:ext cx="241300" cy="88900"/>
        </p:xfrm>
        <a:graphic>
          <a:graphicData uri="http://schemas.openxmlformats.org/presentationml/2006/ole">
            <mc:AlternateContent xmlns:mc="http://schemas.openxmlformats.org/markup-compatibility/2006">
              <mc:Choice xmlns:v="urn:schemas-microsoft-com:vml" Requires="v">
                <p:oleObj name="Equation" r:id="rId17" imgW="241200" imgH="88560" progId="Equation.3">
                  <p:embed/>
                </p:oleObj>
              </mc:Choice>
              <mc:Fallback>
                <p:oleObj name="Equation" r:id="rId17" imgW="241200" imgH="88560" progId="Equation.3">
                  <p:embed/>
                  <p:pic>
                    <p:nvPicPr>
                      <p:cNvPr id="38" name="Object 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72422" y="5960142"/>
                        <a:ext cx="241300" cy="88900"/>
                      </a:xfrm>
                      <a:prstGeom prst="rect">
                        <a:avLst/>
                      </a:prstGeom>
                      <a:noFill/>
                    </p:spPr>
                  </p:pic>
                </p:oleObj>
              </mc:Fallback>
            </mc:AlternateContent>
          </a:graphicData>
        </a:graphic>
      </p:graphicFrame>
      <p:graphicFrame>
        <p:nvGraphicFramePr>
          <p:cNvPr id="39" name="Object 28"/>
          <p:cNvGraphicFramePr>
            <a:graphicFrameLocks noChangeAspect="1"/>
          </p:cNvGraphicFramePr>
          <p:nvPr/>
        </p:nvGraphicFramePr>
        <p:xfrm>
          <a:off x="6653822" y="6176042"/>
          <a:ext cx="4787900" cy="431800"/>
        </p:xfrm>
        <a:graphic>
          <a:graphicData uri="http://schemas.openxmlformats.org/presentationml/2006/ole">
            <mc:AlternateContent xmlns:mc="http://schemas.openxmlformats.org/markup-compatibility/2006">
              <mc:Choice xmlns:v="urn:schemas-microsoft-com:vml" Requires="v">
                <p:oleObj name="Equation" r:id="rId18" imgW="4787640" imgH="431640" progId="Equation.3">
                  <p:embed/>
                </p:oleObj>
              </mc:Choice>
              <mc:Fallback>
                <p:oleObj name="Equation" r:id="rId18" imgW="4787640" imgH="431640" progId="Equation.3">
                  <p:embed/>
                  <p:pic>
                    <p:nvPicPr>
                      <p:cNvPr id="39" name="Object 2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53822" y="6176042"/>
                        <a:ext cx="47879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Text Box 29"/>
          <p:cNvSpPr txBox="1">
            <a:spLocks noChangeArrowheads="1"/>
          </p:cNvSpPr>
          <p:nvPr/>
        </p:nvSpPr>
        <p:spPr bwMode="auto">
          <a:xfrm>
            <a:off x="1242656" y="4586885"/>
            <a:ext cx="134684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latin typeface="黑体" panose="02010609060101010101" pitchFamily="49" charset="-122"/>
                <a:ea typeface="黑体" panose="02010609060101010101" pitchFamily="49" charset="-122"/>
              </a:rPr>
              <a:t>1</a:t>
            </a:r>
            <a:r>
              <a:rPr lang="zh-CN" altLang="en-US" sz="2000" b="1" dirty="0">
                <a:latin typeface="黑体" panose="02010609060101010101" pitchFamily="49" charset="-122"/>
                <a:ea typeface="黑体" panose="02010609060101010101" pitchFamily="49" charset="-122"/>
              </a:rPr>
              <a:t>、沙路法</a:t>
            </a:r>
          </a:p>
        </p:txBody>
      </p:sp>
      <p:graphicFrame>
        <p:nvGraphicFramePr>
          <p:cNvPr id="41" name="Object 31"/>
          <p:cNvGraphicFramePr>
            <a:graphicFrameLocks noChangeAspect="1"/>
          </p:cNvGraphicFramePr>
          <p:nvPr/>
        </p:nvGraphicFramePr>
        <p:xfrm>
          <a:off x="2310422" y="6163342"/>
          <a:ext cx="4343400" cy="431800"/>
        </p:xfrm>
        <a:graphic>
          <a:graphicData uri="http://schemas.openxmlformats.org/presentationml/2006/ole">
            <mc:AlternateContent xmlns:mc="http://schemas.openxmlformats.org/markup-compatibility/2006">
              <mc:Choice xmlns:v="urn:schemas-microsoft-com:vml" Requires="v">
                <p:oleObj name="Equation" r:id="rId20" imgW="4343400" imgH="431640" progId="Equation.3">
                  <p:embed/>
                </p:oleObj>
              </mc:Choice>
              <mc:Fallback>
                <p:oleObj name="Equation" r:id="rId20" imgW="4343400" imgH="431640" progId="Equation.3">
                  <p:embed/>
                  <p:pic>
                    <p:nvPicPr>
                      <p:cNvPr id="41" name="Object 3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10422" y="6163342"/>
                        <a:ext cx="43434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Object 32"/>
          <p:cNvGraphicFramePr>
            <a:graphicFrameLocks noChangeAspect="1"/>
          </p:cNvGraphicFramePr>
          <p:nvPr/>
        </p:nvGraphicFramePr>
        <p:xfrm>
          <a:off x="1630972" y="6228734"/>
          <a:ext cx="609600" cy="292100"/>
        </p:xfrm>
        <a:graphic>
          <a:graphicData uri="http://schemas.openxmlformats.org/presentationml/2006/ole">
            <mc:AlternateContent xmlns:mc="http://schemas.openxmlformats.org/markup-compatibility/2006">
              <mc:Choice xmlns:v="urn:schemas-microsoft-com:vml" Requires="v">
                <p:oleObj name="Equation" r:id="rId22" imgW="609480" imgH="291960" progId="Equation.3">
                  <p:embed/>
                </p:oleObj>
              </mc:Choice>
              <mc:Fallback>
                <p:oleObj name="Equation" r:id="rId22" imgW="609480" imgH="291960" progId="Equation.3">
                  <p:embed/>
                  <p:pic>
                    <p:nvPicPr>
                      <p:cNvPr id="42" name="Object 3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30972" y="6228734"/>
                        <a:ext cx="6096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Object 40"/>
          <p:cNvGraphicFramePr>
            <a:graphicFrameLocks noChangeAspect="1"/>
          </p:cNvGraphicFramePr>
          <p:nvPr/>
        </p:nvGraphicFramePr>
        <p:xfrm>
          <a:off x="2843822" y="4055142"/>
          <a:ext cx="2705100" cy="1536700"/>
        </p:xfrm>
        <a:graphic>
          <a:graphicData uri="http://schemas.openxmlformats.org/presentationml/2006/ole">
            <mc:AlternateContent xmlns:mc="http://schemas.openxmlformats.org/markup-compatibility/2006">
              <mc:Choice xmlns:v="urn:schemas-microsoft-com:vml" Requires="v">
                <p:oleObj name="Equation" r:id="rId24" imgW="2705040" imgH="1536480" progId="Equation.3">
                  <p:embed/>
                </p:oleObj>
              </mc:Choice>
              <mc:Fallback>
                <p:oleObj name="Equation" r:id="rId24" imgW="2705040" imgH="1536480" progId="Equation.3">
                  <p:embed/>
                  <p:pic>
                    <p:nvPicPr>
                      <p:cNvPr id="43" name="Object 4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843822" y="4055142"/>
                        <a:ext cx="2705100" cy="1536700"/>
                      </a:xfrm>
                      <a:prstGeom prst="rect">
                        <a:avLst/>
                      </a:prstGeom>
                      <a:noFill/>
                    </p:spPr>
                  </p:pic>
                </p:oleObj>
              </mc:Fallback>
            </mc:AlternateContent>
          </a:graphicData>
        </a:graphic>
      </p:graphicFrame>
    </p:spTree>
    <p:extLst>
      <p:ext uri="{BB962C8B-B14F-4D97-AF65-F5344CB8AC3E}">
        <p14:creationId xmlns:p14="http://schemas.microsoft.com/office/powerpoint/2010/main" val="19965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5" grpId="0" animBg="1"/>
      <p:bldP spid="16" grpId="0" animBg="1"/>
      <p:bldP spid="17" grpId="0" animBg="1"/>
      <p:bldP spid="18" grpId="0" animBg="1"/>
      <p:bldP spid="19" grpId="0" animBg="1"/>
      <p:bldP spid="20" grpId="0" animBg="1"/>
      <p:bldP spid="21" grpId="0" animBg="1"/>
      <p:bldP spid="22" grpId="0" animBg="1"/>
      <p:bldP spid="26" grpId="0" animBg="1"/>
      <p:bldP spid="27" grpId="0" animBg="1"/>
      <p:bldP spid="28" grpId="0" animBg="1"/>
      <p:bldP spid="29" grpId="0" animBg="1"/>
      <p:bldP spid="34" grpId="0" animBg="1"/>
      <p:bldP spid="35" grpId="0" animBg="1"/>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2443213" y="1371600"/>
            <a:ext cx="2324100" cy="1600200"/>
            <a:chOff x="1080" y="816"/>
            <a:chExt cx="1464" cy="1008"/>
          </a:xfrm>
        </p:grpSpPr>
        <p:graphicFrame>
          <p:nvGraphicFramePr>
            <p:cNvPr id="5" name="Object 6"/>
            <p:cNvGraphicFramePr>
              <a:graphicFrameLocks noChangeAspect="1"/>
            </p:cNvGraphicFramePr>
            <p:nvPr/>
          </p:nvGraphicFramePr>
          <p:xfrm>
            <a:off x="1200" y="816"/>
            <a:ext cx="1256" cy="960"/>
          </p:xfrm>
          <a:graphic>
            <a:graphicData uri="http://schemas.openxmlformats.org/presentationml/2006/ole">
              <mc:AlternateContent xmlns:mc="http://schemas.openxmlformats.org/markup-compatibility/2006">
                <mc:Choice xmlns:v="urn:schemas-microsoft-com:vml" Requires="v">
                  <p:oleObj name="Equation" r:id="rId2" imgW="1993680" imgH="1523880" progId="Equation.DSMT4">
                    <p:embed/>
                  </p:oleObj>
                </mc:Choice>
                <mc:Fallback>
                  <p:oleObj name="Equation" r:id="rId2" imgW="1993680" imgH="1523880" progId="Equation.DSMT4">
                    <p:embed/>
                    <p:pic>
                      <p:nvPicPr>
                        <p:cNvPr id="5"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816"/>
                          <a:ext cx="1256" cy="9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Line 4"/>
            <p:cNvSpPr>
              <a:spLocks noChangeShapeType="1"/>
            </p:cNvSpPr>
            <p:nvPr/>
          </p:nvSpPr>
          <p:spPr bwMode="auto">
            <a:xfrm>
              <a:off x="2544" y="816"/>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b="1">
                <a:latin typeface="+mn-ea"/>
              </a:endParaRPr>
            </a:p>
          </p:txBody>
        </p:sp>
        <p:sp>
          <p:nvSpPr>
            <p:cNvPr id="7" name="Line 5"/>
            <p:cNvSpPr>
              <a:spLocks noChangeShapeType="1"/>
            </p:cNvSpPr>
            <p:nvPr/>
          </p:nvSpPr>
          <p:spPr bwMode="auto">
            <a:xfrm>
              <a:off x="1080" y="816"/>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b="1">
                <a:latin typeface="+mn-ea"/>
              </a:endParaRPr>
            </a:p>
          </p:txBody>
        </p:sp>
      </p:grpSp>
      <p:sp>
        <p:nvSpPr>
          <p:cNvPr id="8" name="Line 6"/>
          <p:cNvSpPr>
            <a:spLocks noChangeShapeType="1"/>
          </p:cNvSpPr>
          <p:nvPr/>
        </p:nvSpPr>
        <p:spPr bwMode="auto">
          <a:xfrm>
            <a:off x="2938513" y="1676400"/>
            <a:ext cx="1371600" cy="990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b="1">
              <a:latin typeface="+mn-ea"/>
            </a:endParaRPr>
          </a:p>
        </p:txBody>
      </p:sp>
      <p:sp>
        <p:nvSpPr>
          <p:cNvPr id="9" name="Freeform 7"/>
          <p:cNvSpPr>
            <a:spLocks/>
          </p:cNvSpPr>
          <p:nvPr/>
        </p:nvSpPr>
        <p:spPr bwMode="auto">
          <a:xfrm rot="682824">
            <a:off x="2960738" y="1677988"/>
            <a:ext cx="2038350" cy="1524000"/>
          </a:xfrm>
          <a:custGeom>
            <a:avLst/>
            <a:gdLst>
              <a:gd name="T0" fmla="*/ 2147483647 w 1208"/>
              <a:gd name="T1" fmla="*/ 0 h 1232"/>
              <a:gd name="T2" fmla="*/ 2147483647 w 1208"/>
              <a:gd name="T3" fmla="*/ 2147483647 h 1232"/>
              <a:gd name="T4" fmla="*/ 2147483647 w 1208"/>
              <a:gd name="T5" fmla="*/ 2147483647 h 1232"/>
              <a:gd name="T6" fmla="*/ 0 w 1208"/>
              <a:gd name="T7" fmla="*/ 2147483647 h 1232"/>
              <a:gd name="T8" fmla="*/ 0 60000 65536"/>
              <a:gd name="T9" fmla="*/ 0 60000 65536"/>
              <a:gd name="T10" fmla="*/ 0 60000 65536"/>
              <a:gd name="T11" fmla="*/ 0 60000 65536"/>
              <a:gd name="T12" fmla="*/ 0 w 1208"/>
              <a:gd name="T13" fmla="*/ 0 h 1232"/>
              <a:gd name="T14" fmla="*/ 1208 w 1208"/>
              <a:gd name="T15" fmla="*/ 1232 h 1232"/>
            </a:gdLst>
            <a:ahLst/>
            <a:cxnLst>
              <a:cxn ang="T8">
                <a:pos x="T0" y="T1"/>
              </a:cxn>
              <a:cxn ang="T9">
                <a:pos x="T2" y="T3"/>
              </a:cxn>
              <a:cxn ang="T10">
                <a:pos x="T4" y="T5"/>
              </a:cxn>
              <a:cxn ang="T11">
                <a:pos x="T6" y="T7"/>
              </a:cxn>
            </a:cxnLst>
            <a:rect l="T12" t="T13" r="T14" b="T15"/>
            <a:pathLst>
              <a:path w="1208" h="1232">
                <a:moveTo>
                  <a:pt x="240" y="0"/>
                </a:moveTo>
                <a:cubicBezTo>
                  <a:pt x="668" y="192"/>
                  <a:pt x="1096" y="384"/>
                  <a:pt x="1152" y="576"/>
                </a:cubicBezTo>
                <a:cubicBezTo>
                  <a:pt x="1208" y="768"/>
                  <a:pt x="768" y="1072"/>
                  <a:pt x="576" y="1152"/>
                </a:cubicBezTo>
                <a:cubicBezTo>
                  <a:pt x="384" y="1232"/>
                  <a:pt x="192" y="1144"/>
                  <a:pt x="0" y="1056"/>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b="1">
              <a:latin typeface="+mn-ea"/>
              <a:ea typeface="+mn-ea"/>
            </a:endParaRPr>
          </a:p>
        </p:txBody>
      </p:sp>
      <p:sp>
        <p:nvSpPr>
          <p:cNvPr id="10" name="Freeform 8"/>
          <p:cNvSpPr>
            <a:spLocks/>
          </p:cNvSpPr>
          <p:nvPr/>
        </p:nvSpPr>
        <p:spPr bwMode="auto">
          <a:xfrm rot="20917176" flipH="1">
            <a:off x="2100313" y="1676400"/>
            <a:ext cx="2038350" cy="1524000"/>
          </a:xfrm>
          <a:custGeom>
            <a:avLst/>
            <a:gdLst>
              <a:gd name="T0" fmla="*/ 2147483647 w 1208"/>
              <a:gd name="T1" fmla="*/ 0 h 1232"/>
              <a:gd name="T2" fmla="*/ 2147483647 w 1208"/>
              <a:gd name="T3" fmla="*/ 2147483647 h 1232"/>
              <a:gd name="T4" fmla="*/ 2147483647 w 1208"/>
              <a:gd name="T5" fmla="*/ 2147483647 h 1232"/>
              <a:gd name="T6" fmla="*/ 0 w 1208"/>
              <a:gd name="T7" fmla="*/ 2147483647 h 1232"/>
              <a:gd name="T8" fmla="*/ 0 60000 65536"/>
              <a:gd name="T9" fmla="*/ 0 60000 65536"/>
              <a:gd name="T10" fmla="*/ 0 60000 65536"/>
              <a:gd name="T11" fmla="*/ 0 60000 65536"/>
              <a:gd name="T12" fmla="*/ 0 w 1208"/>
              <a:gd name="T13" fmla="*/ 0 h 1232"/>
              <a:gd name="T14" fmla="*/ 1208 w 1208"/>
              <a:gd name="T15" fmla="*/ 1232 h 1232"/>
            </a:gdLst>
            <a:ahLst/>
            <a:cxnLst>
              <a:cxn ang="T8">
                <a:pos x="T0" y="T1"/>
              </a:cxn>
              <a:cxn ang="T9">
                <a:pos x="T2" y="T3"/>
              </a:cxn>
              <a:cxn ang="T10">
                <a:pos x="T4" y="T5"/>
              </a:cxn>
              <a:cxn ang="T11">
                <a:pos x="T6" y="T7"/>
              </a:cxn>
            </a:cxnLst>
            <a:rect l="T12" t="T13" r="T14" b="T15"/>
            <a:pathLst>
              <a:path w="1208" h="1232">
                <a:moveTo>
                  <a:pt x="240" y="0"/>
                </a:moveTo>
                <a:cubicBezTo>
                  <a:pt x="668" y="192"/>
                  <a:pt x="1096" y="384"/>
                  <a:pt x="1152" y="576"/>
                </a:cubicBezTo>
                <a:cubicBezTo>
                  <a:pt x="1208" y="768"/>
                  <a:pt x="768" y="1072"/>
                  <a:pt x="576" y="1152"/>
                </a:cubicBezTo>
                <a:cubicBezTo>
                  <a:pt x="384" y="1232"/>
                  <a:pt x="192" y="1144"/>
                  <a:pt x="0" y="1056"/>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b="1">
              <a:latin typeface="+mn-ea"/>
              <a:ea typeface="+mn-ea"/>
            </a:endParaRPr>
          </a:p>
        </p:txBody>
      </p:sp>
      <p:sp>
        <p:nvSpPr>
          <p:cNvPr id="11" name="Freeform 9"/>
          <p:cNvSpPr>
            <a:spLocks/>
          </p:cNvSpPr>
          <p:nvPr/>
        </p:nvSpPr>
        <p:spPr bwMode="auto">
          <a:xfrm>
            <a:off x="2786113" y="1600200"/>
            <a:ext cx="2514600" cy="1524000"/>
          </a:xfrm>
          <a:custGeom>
            <a:avLst/>
            <a:gdLst>
              <a:gd name="T0" fmla="*/ 0 w 1792"/>
              <a:gd name="T1" fmla="*/ 2147483647 h 1056"/>
              <a:gd name="T2" fmla="*/ 2147483647 w 1792"/>
              <a:gd name="T3" fmla="*/ 2147483647 h 1056"/>
              <a:gd name="T4" fmla="*/ 2147483647 w 1792"/>
              <a:gd name="T5" fmla="*/ 2147483647 h 1056"/>
              <a:gd name="T6" fmla="*/ 2147483647 w 1792"/>
              <a:gd name="T7" fmla="*/ 0 h 1056"/>
              <a:gd name="T8" fmla="*/ 0 60000 65536"/>
              <a:gd name="T9" fmla="*/ 0 60000 65536"/>
              <a:gd name="T10" fmla="*/ 0 60000 65536"/>
              <a:gd name="T11" fmla="*/ 0 60000 65536"/>
              <a:gd name="T12" fmla="*/ 0 w 1792"/>
              <a:gd name="T13" fmla="*/ 0 h 1056"/>
              <a:gd name="T14" fmla="*/ 1792 w 1792"/>
              <a:gd name="T15" fmla="*/ 1056 h 1056"/>
            </a:gdLst>
            <a:ahLst/>
            <a:cxnLst>
              <a:cxn ang="T8">
                <a:pos x="T0" y="T1"/>
              </a:cxn>
              <a:cxn ang="T9">
                <a:pos x="T2" y="T3"/>
              </a:cxn>
              <a:cxn ang="T10">
                <a:pos x="T4" y="T5"/>
              </a:cxn>
              <a:cxn ang="T11">
                <a:pos x="T6" y="T7"/>
              </a:cxn>
            </a:cxnLst>
            <a:rect l="T12" t="T13" r="T14" b="T15"/>
            <a:pathLst>
              <a:path w="1792" h="1056">
                <a:moveTo>
                  <a:pt x="0" y="336"/>
                </a:moveTo>
                <a:cubicBezTo>
                  <a:pt x="356" y="648"/>
                  <a:pt x="712" y="960"/>
                  <a:pt x="1008" y="1008"/>
                </a:cubicBezTo>
                <a:cubicBezTo>
                  <a:pt x="1304" y="1056"/>
                  <a:pt x="1760" y="792"/>
                  <a:pt x="1776" y="624"/>
                </a:cubicBezTo>
                <a:cubicBezTo>
                  <a:pt x="1792" y="456"/>
                  <a:pt x="1448" y="228"/>
                  <a:pt x="1104"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b="1">
              <a:latin typeface="+mn-ea"/>
              <a:ea typeface="+mn-ea"/>
            </a:endParaRPr>
          </a:p>
        </p:txBody>
      </p:sp>
      <p:sp>
        <p:nvSpPr>
          <p:cNvPr id="12" name="Freeform 10"/>
          <p:cNvSpPr>
            <a:spLocks/>
          </p:cNvSpPr>
          <p:nvPr/>
        </p:nvSpPr>
        <p:spPr bwMode="auto">
          <a:xfrm flipH="1">
            <a:off x="1947913" y="1600200"/>
            <a:ext cx="2514600" cy="1524000"/>
          </a:xfrm>
          <a:custGeom>
            <a:avLst/>
            <a:gdLst>
              <a:gd name="T0" fmla="*/ 0 w 1792"/>
              <a:gd name="T1" fmla="*/ 2147483647 h 1056"/>
              <a:gd name="T2" fmla="*/ 2147483647 w 1792"/>
              <a:gd name="T3" fmla="*/ 2147483647 h 1056"/>
              <a:gd name="T4" fmla="*/ 2147483647 w 1792"/>
              <a:gd name="T5" fmla="*/ 2147483647 h 1056"/>
              <a:gd name="T6" fmla="*/ 2147483647 w 1792"/>
              <a:gd name="T7" fmla="*/ 0 h 1056"/>
              <a:gd name="T8" fmla="*/ 0 60000 65536"/>
              <a:gd name="T9" fmla="*/ 0 60000 65536"/>
              <a:gd name="T10" fmla="*/ 0 60000 65536"/>
              <a:gd name="T11" fmla="*/ 0 60000 65536"/>
              <a:gd name="T12" fmla="*/ 0 w 1792"/>
              <a:gd name="T13" fmla="*/ 0 h 1056"/>
              <a:gd name="T14" fmla="*/ 1792 w 1792"/>
              <a:gd name="T15" fmla="*/ 1056 h 1056"/>
            </a:gdLst>
            <a:ahLst/>
            <a:cxnLst>
              <a:cxn ang="T8">
                <a:pos x="T0" y="T1"/>
              </a:cxn>
              <a:cxn ang="T9">
                <a:pos x="T2" y="T3"/>
              </a:cxn>
              <a:cxn ang="T10">
                <a:pos x="T4" y="T5"/>
              </a:cxn>
              <a:cxn ang="T11">
                <a:pos x="T6" y="T7"/>
              </a:cxn>
            </a:cxnLst>
            <a:rect l="T12" t="T13" r="T14" b="T15"/>
            <a:pathLst>
              <a:path w="1792" h="1056">
                <a:moveTo>
                  <a:pt x="0" y="336"/>
                </a:moveTo>
                <a:cubicBezTo>
                  <a:pt x="356" y="648"/>
                  <a:pt x="712" y="960"/>
                  <a:pt x="1008" y="1008"/>
                </a:cubicBezTo>
                <a:cubicBezTo>
                  <a:pt x="1304" y="1056"/>
                  <a:pt x="1760" y="792"/>
                  <a:pt x="1776" y="624"/>
                </a:cubicBezTo>
                <a:cubicBezTo>
                  <a:pt x="1792" y="456"/>
                  <a:pt x="1448" y="228"/>
                  <a:pt x="1104" y="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b="1">
              <a:latin typeface="+mn-ea"/>
              <a:ea typeface="+mn-ea"/>
            </a:endParaRPr>
          </a:p>
        </p:txBody>
      </p:sp>
      <p:sp>
        <p:nvSpPr>
          <p:cNvPr id="13" name="Line 11"/>
          <p:cNvSpPr>
            <a:spLocks noChangeShapeType="1"/>
          </p:cNvSpPr>
          <p:nvPr/>
        </p:nvSpPr>
        <p:spPr bwMode="auto">
          <a:xfrm flipV="1">
            <a:off x="2709913" y="1676400"/>
            <a:ext cx="1524000" cy="106680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sz="2000" b="1">
              <a:latin typeface="+mn-ea"/>
            </a:endParaRPr>
          </a:p>
        </p:txBody>
      </p:sp>
      <p:graphicFrame>
        <p:nvGraphicFramePr>
          <p:cNvPr id="14" name="Object 0"/>
          <p:cNvGraphicFramePr>
            <a:graphicFrameLocks noChangeAspect="1"/>
          </p:cNvGraphicFramePr>
          <p:nvPr/>
        </p:nvGraphicFramePr>
        <p:xfrm>
          <a:off x="5300713" y="1928261"/>
          <a:ext cx="1524000" cy="431800"/>
        </p:xfrm>
        <a:graphic>
          <a:graphicData uri="http://schemas.openxmlformats.org/presentationml/2006/ole">
            <mc:AlternateContent xmlns:mc="http://schemas.openxmlformats.org/markup-compatibility/2006">
              <mc:Choice xmlns:v="urn:schemas-microsoft-com:vml" Requires="v">
                <p:oleObj name="Equation" r:id="rId4" imgW="1523880" imgH="431640" progId="Equation.3">
                  <p:embed/>
                </p:oleObj>
              </mc:Choice>
              <mc:Fallback>
                <p:oleObj name="Equation" r:id="rId4" imgW="1523880" imgH="431640" progId="Equation.3">
                  <p:embed/>
                  <p:pic>
                    <p:nvPicPr>
                      <p:cNvPr id="14" name="Objec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0713" y="1928261"/>
                        <a:ext cx="15240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
          <p:cNvGraphicFramePr>
            <a:graphicFrameLocks noChangeAspect="1"/>
          </p:cNvGraphicFramePr>
          <p:nvPr/>
        </p:nvGraphicFramePr>
        <p:xfrm>
          <a:off x="8501113" y="2451100"/>
          <a:ext cx="1612900" cy="431800"/>
        </p:xfrm>
        <a:graphic>
          <a:graphicData uri="http://schemas.openxmlformats.org/presentationml/2006/ole">
            <mc:AlternateContent xmlns:mc="http://schemas.openxmlformats.org/markup-compatibility/2006">
              <mc:Choice xmlns:v="urn:schemas-microsoft-com:vml" Requires="v">
                <p:oleObj name="Equation" r:id="rId6" imgW="1612800" imgH="431640" progId="Equation.3">
                  <p:embed/>
                </p:oleObj>
              </mc:Choice>
              <mc:Fallback>
                <p:oleObj name="Equation" r:id="rId6" imgW="1612800" imgH="431640" progId="Equation.3">
                  <p:embed/>
                  <p:pic>
                    <p:nvPicPr>
                      <p:cNvPr id="15"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1113" y="2451100"/>
                        <a:ext cx="16129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14"/>
          <p:cNvSpPr>
            <a:spLocks noChangeArrowheads="1"/>
          </p:cNvSpPr>
          <p:nvPr/>
        </p:nvSpPr>
        <p:spPr bwMode="auto">
          <a:xfrm>
            <a:off x="914400" y="762000"/>
            <a:ext cx="1864613" cy="400110"/>
          </a:xfrm>
          <a:prstGeom prst="rect">
            <a:avLst/>
          </a:prstGeom>
          <a:noFill/>
          <a:ln w="9525">
            <a:noFill/>
            <a:miter lim="800000"/>
            <a:headEnd/>
            <a:tailEnd/>
          </a:ln>
          <a:effectLst/>
        </p:spPr>
        <p:txBody>
          <a:bodyPr wrap="none">
            <a:spAutoFit/>
          </a:bodyPr>
          <a:lstStyle/>
          <a:p>
            <a:pPr>
              <a:defRPr/>
            </a:pPr>
            <a:r>
              <a:rPr lang="en-US" altLang="zh-CN" sz="2000" b="1">
                <a:solidFill>
                  <a:srgbClr val="0000FF"/>
                </a:solidFill>
                <a:effectLst>
                  <a:outerShdw blurRad="38100" dist="38100" dir="2700000" algn="tl">
                    <a:srgbClr val="C0C0C0"/>
                  </a:outerShdw>
                </a:effectLst>
                <a:latin typeface="+mn-ea"/>
              </a:rPr>
              <a:t>(2)</a:t>
            </a:r>
            <a:r>
              <a:rPr lang="zh-CN" altLang="en-US" sz="2000" b="1">
                <a:solidFill>
                  <a:srgbClr val="0000FF"/>
                </a:solidFill>
                <a:effectLst>
                  <a:outerShdw blurRad="38100" dist="38100" dir="2700000" algn="tl">
                    <a:srgbClr val="C0C0C0"/>
                  </a:outerShdw>
                </a:effectLst>
                <a:latin typeface="+mn-ea"/>
              </a:rPr>
              <a:t>对角线法则</a:t>
            </a:r>
          </a:p>
        </p:txBody>
      </p:sp>
      <p:graphicFrame>
        <p:nvGraphicFramePr>
          <p:cNvPr id="17" name="Object 2"/>
          <p:cNvGraphicFramePr>
            <a:graphicFrameLocks noChangeAspect="1"/>
          </p:cNvGraphicFramePr>
          <p:nvPr/>
        </p:nvGraphicFramePr>
        <p:xfrm>
          <a:off x="8501113" y="1928261"/>
          <a:ext cx="1511300" cy="431800"/>
        </p:xfrm>
        <a:graphic>
          <a:graphicData uri="http://schemas.openxmlformats.org/presentationml/2006/ole">
            <mc:AlternateContent xmlns:mc="http://schemas.openxmlformats.org/markup-compatibility/2006">
              <mc:Choice xmlns:v="urn:schemas-microsoft-com:vml" Requires="v">
                <p:oleObj name="Equation" r:id="rId8" imgW="1511280" imgH="431640" progId="Equation.3">
                  <p:embed/>
                </p:oleObj>
              </mc:Choice>
              <mc:Fallback>
                <p:oleObj name="Equation" r:id="rId8" imgW="1511280" imgH="431640" progId="Equation.3">
                  <p:embed/>
                  <p:pic>
                    <p:nvPicPr>
                      <p:cNvPr id="17"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01113" y="1928261"/>
                        <a:ext cx="15113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3"/>
          <p:cNvGraphicFramePr>
            <a:graphicFrameLocks noChangeAspect="1"/>
          </p:cNvGraphicFramePr>
          <p:nvPr/>
        </p:nvGraphicFramePr>
        <p:xfrm>
          <a:off x="6900913" y="1928261"/>
          <a:ext cx="1511300" cy="431800"/>
        </p:xfrm>
        <a:graphic>
          <a:graphicData uri="http://schemas.openxmlformats.org/presentationml/2006/ole">
            <mc:AlternateContent xmlns:mc="http://schemas.openxmlformats.org/markup-compatibility/2006">
              <mc:Choice xmlns:v="urn:schemas-microsoft-com:vml" Requires="v">
                <p:oleObj name="Equation" r:id="rId10" imgW="1511280" imgH="431640" progId="Equation.3">
                  <p:embed/>
                </p:oleObj>
              </mc:Choice>
              <mc:Fallback>
                <p:oleObj name="Equation" r:id="rId10" imgW="1511280" imgH="431640" progId="Equation.3">
                  <p:embed/>
                  <p:pic>
                    <p:nvPicPr>
                      <p:cNvPr id="18"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00913" y="1928261"/>
                        <a:ext cx="15113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4"/>
          <p:cNvGraphicFramePr>
            <a:graphicFrameLocks noChangeAspect="1"/>
          </p:cNvGraphicFramePr>
          <p:nvPr/>
        </p:nvGraphicFramePr>
        <p:xfrm>
          <a:off x="5338813" y="2451100"/>
          <a:ext cx="1498600" cy="431800"/>
        </p:xfrm>
        <a:graphic>
          <a:graphicData uri="http://schemas.openxmlformats.org/presentationml/2006/ole">
            <mc:AlternateContent xmlns:mc="http://schemas.openxmlformats.org/markup-compatibility/2006">
              <mc:Choice xmlns:v="urn:schemas-microsoft-com:vml" Requires="v">
                <p:oleObj name="Equation" r:id="rId12" imgW="1498320" imgH="431640" progId="Equation.3">
                  <p:embed/>
                </p:oleObj>
              </mc:Choice>
              <mc:Fallback>
                <p:oleObj name="Equation" r:id="rId12" imgW="1498320" imgH="431640" progId="Equation.3">
                  <p:embed/>
                  <p:pic>
                    <p:nvPicPr>
                      <p:cNvPr id="19"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38813" y="2451100"/>
                        <a:ext cx="14986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5"/>
          <p:cNvGraphicFramePr>
            <a:graphicFrameLocks noChangeAspect="1"/>
          </p:cNvGraphicFramePr>
          <p:nvPr/>
        </p:nvGraphicFramePr>
        <p:xfrm>
          <a:off x="6958063" y="2451100"/>
          <a:ext cx="1498600" cy="431800"/>
        </p:xfrm>
        <a:graphic>
          <a:graphicData uri="http://schemas.openxmlformats.org/presentationml/2006/ole">
            <mc:AlternateContent xmlns:mc="http://schemas.openxmlformats.org/markup-compatibility/2006">
              <mc:Choice xmlns:v="urn:schemas-microsoft-com:vml" Requires="v">
                <p:oleObj name="Equation" r:id="rId14" imgW="1498320" imgH="431640" progId="Equation.3">
                  <p:embed/>
                </p:oleObj>
              </mc:Choice>
              <mc:Fallback>
                <p:oleObj name="Equation" r:id="rId14" imgW="1498320" imgH="431640" progId="Equation.3">
                  <p:embed/>
                  <p:pic>
                    <p:nvPicPr>
                      <p:cNvPr id="20" name="Object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58063" y="2451100"/>
                        <a:ext cx="14986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15"/>
          <p:cNvSpPr>
            <a:spLocks noChangeArrowheads="1"/>
          </p:cNvSpPr>
          <p:nvPr/>
        </p:nvSpPr>
        <p:spPr bwMode="auto">
          <a:xfrm>
            <a:off x="1245384" y="3336130"/>
            <a:ext cx="81868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注意</a:t>
            </a:r>
            <a:r>
              <a:rPr lang="zh-CN" altLang="en-US" sz="2000" b="1" dirty="0">
                <a:solidFill>
                  <a:srgbClr val="2E3CF0"/>
                </a:solidFill>
                <a:latin typeface="+mn-ea"/>
                <a:ea typeface="+mn-ea"/>
              </a:rPr>
              <a:t>：</a:t>
            </a:r>
            <a:r>
              <a:rPr lang="zh-CN" altLang="en-US" sz="2000" b="1" dirty="0">
                <a:latin typeface="+mn-ea"/>
                <a:ea typeface="+mn-ea"/>
              </a:rPr>
              <a:t>红线上三元素的乘积冠以正号，蓝线上三元素的乘积冠以负号．</a:t>
            </a:r>
          </a:p>
        </p:txBody>
      </p:sp>
      <p:sp>
        <p:nvSpPr>
          <p:cNvPr id="22" name="Rectangle 16"/>
          <p:cNvSpPr>
            <a:spLocks noChangeArrowheads="1"/>
          </p:cNvSpPr>
          <p:nvPr/>
        </p:nvSpPr>
        <p:spPr bwMode="auto">
          <a:xfrm>
            <a:off x="1224012" y="3839754"/>
            <a:ext cx="822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solidFill>
                  <a:srgbClr val="0000FF"/>
                </a:solidFill>
                <a:latin typeface="+mn-ea"/>
                <a:ea typeface="+mn-ea"/>
              </a:rPr>
              <a:t>说明：</a:t>
            </a:r>
            <a:r>
              <a:rPr lang="zh-CN" altLang="en-US" sz="2000" b="1" dirty="0">
                <a:latin typeface="+mn-ea"/>
                <a:ea typeface="+mn-ea"/>
              </a:rPr>
              <a:t>（</a:t>
            </a:r>
            <a:r>
              <a:rPr lang="en-US" altLang="zh-CN" sz="2000" b="1" dirty="0">
                <a:latin typeface="+mn-ea"/>
                <a:ea typeface="+mn-ea"/>
              </a:rPr>
              <a:t>1</a:t>
            </a:r>
            <a:r>
              <a:rPr lang="zh-CN" altLang="en-US" sz="2000" b="1" dirty="0">
                <a:latin typeface="+mn-ea"/>
                <a:ea typeface="+mn-ea"/>
              </a:rPr>
              <a:t>）对角线法则只适用于二阶与三阶行列式．</a:t>
            </a:r>
          </a:p>
        </p:txBody>
      </p:sp>
      <p:sp>
        <p:nvSpPr>
          <p:cNvPr id="26" name="Rectangle 16"/>
          <p:cNvSpPr>
            <a:spLocks noChangeArrowheads="1"/>
          </p:cNvSpPr>
          <p:nvPr/>
        </p:nvSpPr>
        <p:spPr bwMode="auto">
          <a:xfrm>
            <a:off x="1969991" y="4362593"/>
            <a:ext cx="948048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2000" b="1" dirty="0">
                <a:latin typeface="+mn-ea"/>
                <a:ea typeface="+mn-ea"/>
              </a:rPr>
              <a:t>（</a:t>
            </a:r>
            <a:r>
              <a:rPr lang="en-US" altLang="zh-CN" sz="2000" b="1" dirty="0">
                <a:latin typeface="+mn-ea"/>
                <a:ea typeface="+mn-ea"/>
              </a:rPr>
              <a:t>2</a:t>
            </a:r>
            <a:r>
              <a:rPr lang="zh-CN" altLang="en-US" sz="2000" b="1" dirty="0">
                <a:latin typeface="+mn-ea"/>
                <a:ea typeface="+mn-ea"/>
              </a:rPr>
              <a:t>）三阶行列式包括</a:t>
            </a:r>
            <a:r>
              <a:rPr lang="en-US" altLang="zh-CN" sz="2000" b="1" dirty="0">
                <a:latin typeface="+mn-ea"/>
                <a:ea typeface="+mn-ea"/>
              </a:rPr>
              <a:t>3!</a:t>
            </a:r>
            <a:r>
              <a:rPr lang="zh-CN" altLang="en-US" sz="2000" b="1" dirty="0">
                <a:latin typeface="+mn-ea"/>
                <a:ea typeface="+mn-ea"/>
              </a:rPr>
              <a:t>项</a:t>
            </a:r>
            <a:r>
              <a:rPr lang="en-US" altLang="zh-CN" sz="2000" b="1" dirty="0">
                <a:latin typeface="+mn-ea"/>
                <a:ea typeface="+mn-ea"/>
              </a:rPr>
              <a:t>,</a:t>
            </a:r>
            <a:r>
              <a:rPr lang="zh-CN" altLang="en-US" sz="2000" b="1" dirty="0">
                <a:latin typeface="+mn-ea"/>
                <a:ea typeface="+mn-ea"/>
              </a:rPr>
              <a:t>每一项都是位于不同行</a:t>
            </a:r>
            <a:r>
              <a:rPr lang="en-US" altLang="zh-CN" sz="2000" b="1" dirty="0">
                <a:latin typeface="+mn-ea"/>
                <a:ea typeface="+mn-ea"/>
              </a:rPr>
              <a:t>,</a:t>
            </a:r>
            <a:r>
              <a:rPr lang="zh-CN" altLang="en-US" sz="2000" b="1" dirty="0">
                <a:latin typeface="+mn-ea"/>
              </a:rPr>
              <a:t>不同列的三个元素的乘积</a:t>
            </a:r>
            <a:r>
              <a:rPr lang="en-US" altLang="zh-CN" sz="2000" b="1" dirty="0">
                <a:latin typeface="+mn-ea"/>
              </a:rPr>
              <a:t>,</a:t>
            </a:r>
            <a:r>
              <a:rPr lang="zh-CN" altLang="en-US" sz="2000" b="1" dirty="0">
                <a:latin typeface="+mn-ea"/>
              </a:rPr>
              <a:t>其中</a:t>
            </a:r>
            <a:endParaRPr lang="en-US" altLang="zh-CN" sz="2000" b="1" dirty="0">
              <a:latin typeface="+mn-ea"/>
            </a:endParaRPr>
          </a:p>
          <a:p>
            <a:pPr eaLnBrk="1" hangingPunct="1">
              <a:lnSpc>
                <a:spcPct val="150000"/>
              </a:lnSpc>
            </a:pPr>
            <a:r>
              <a:rPr lang="zh-CN" altLang="en-US" sz="2000" b="1" dirty="0">
                <a:latin typeface="+mn-ea"/>
              </a:rPr>
              <a:t>三项为正</a:t>
            </a:r>
            <a:r>
              <a:rPr lang="en-US" altLang="zh-CN" sz="2000" b="1" dirty="0">
                <a:latin typeface="+mn-ea"/>
              </a:rPr>
              <a:t>,</a:t>
            </a:r>
            <a:r>
              <a:rPr lang="zh-CN" altLang="en-US" sz="2000" b="1" dirty="0">
                <a:latin typeface="+mn-ea"/>
              </a:rPr>
              <a:t>三项为负。</a:t>
            </a:r>
            <a:endParaRPr lang="en-US" altLang="zh-CN" sz="2000" b="1" dirty="0">
              <a:latin typeface="+mn-ea"/>
            </a:endParaRPr>
          </a:p>
        </p:txBody>
      </p:sp>
    </p:spTree>
    <p:extLst>
      <p:ext uri="{BB962C8B-B14F-4D97-AF65-F5344CB8AC3E}">
        <p14:creationId xmlns:p14="http://schemas.microsoft.com/office/powerpoint/2010/main" val="279509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left)">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iterate type="lt">
                                    <p:tmPct val="100000"/>
                                  </p:iterate>
                                  <p:childTnLst>
                                    <p:set>
                                      <p:cBhvr>
                                        <p:cTn id="71" dur="1" fill="hold">
                                          <p:stCondLst>
                                            <p:cond delay="0"/>
                                          </p:stCondLst>
                                        </p:cTn>
                                        <p:tgtEl>
                                          <p:spTgt spid="21"/>
                                        </p:tgtEl>
                                        <p:attrNameLst>
                                          <p:attrName>style.visibility</p:attrName>
                                        </p:attrNameLst>
                                      </p:cBhvr>
                                      <p:to>
                                        <p:strVal val="visible"/>
                                      </p:to>
                                    </p:set>
                                    <p:animEffect transition="in" filter="wipe(left)">
                                      <p:cBhvr>
                                        <p:cTn id="72" dur="75"/>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iterate type="lt">
                                    <p:tmPct val="100000"/>
                                  </p:iterate>
                                  <p:childTnLst>
                                    <p:set>
                                      <p:cBhvr>
                                        <p:cTn id="76" dur="1" fill="hold">
                                          <p:stCondLst>
                                            <p:cond delay="0"/>
                                          </p:stCondLst>
                                        </p:cTn>
                                        <p:tgtEl>
                                          <p:spTgt spid="22"/>
                                        </p:tgtEl>
                                        <p:attrNameLst>
                                          <p:attrName>style.visibility</p:attrName>
                                        </p:attrNameLst>
                                      </p:cBhvr>
                                      <p:to>
                                        <p:strVal val="visible"/>
                                      </p:to>
                                    </p:set>
                                    <p:animEffect transition="in" filter="wipe(left)">
                                      <p:cBhvr>
                                        <p:cTn id="77" dur="75"/>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21" grpId="0" autoUpdateAnimBg="0"/>
      <p:bldP spid="22" grpId="0" autoUpdateAnimBg="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039F0-DEEF-4157-EB80-8064D31FACD0}"/>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E2E7BBAD-6344-0F3F-C1ED-129B965617A7}"/>
              </a:ext>
            </a:extLst>
          </p:cNvPr>
          <p:cNvSpPr/>
          <p:nvPr/>
        </p:nvSpPr>
        <p:spPr>
          <a:xfrm>
            <a:off x="300131" y="1343977"/>
            <a:ext cx="11548568" cy="5098512"/>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b="1" dirty="0">
                <a:latin typeface="+mn-ea"/>
              </a:rPr>
              <a:t>授课老师：李绎楠（理学院西北楼</a:t>
            </a:r>
            <a:r>
              <a:rPr lang="en-US" altLang="zh-CN" sz="2000" b="1" dirty="0">
                <a:latin typeface="+mn-ea"/>
              </a:rPr>
              <a:t>209</a:t>
            </a:r>
            <a:r>
              <a:rPr lang="zh-CN" altLang="en-US" sz="2000" b="1" dirty="0">
                <a:latin typeface="+mn-ea"/>
              </a:rPr>
              <a:t>）</a:t>
            </a:r>
            <a:endParaRPr lang="en-US" altLang="zh-CN" sz="2000" b="1" dirty="0">
              <a:latin typeface="+mn-ea"/>
            </a:endParaRPr>
          </a:p>
          <a:p>
            <a:pPr marL="342900" indent="-342900">
              <a:lnSpc>
                <a:spcPct val="150000"/>
              </a:lnSpc>
              <a:buFont typeface="Arial" panose="020B0604020202020204" pitchFamily="34" charset="0"/>
              <a:buChar char="•"/>
            </a:pPr>
            <a:r>
              <a:rPr lang="zh-CN" altLang="en-US" sz="2000" b="1" dirty="0">
                <a:latin typeface="+mn-ea"/>
              </a:rPr>
              <a:t>邮箱：</a:t>
            </a:r>
            <a:r>
              <a:rPr lang="en-US" altLang="zh-CN" sz="2000" b="1" dirty="0" err="1">
                <a:latin typeface="+mn-ea"/>
              </a:rPr>
              <a:t>Yinan.Li@whu.edu.cn</a:t>
            </a:r>
            <a:endParaRPr lang="en-US" altLang="zh-CN" sz="2000" b="1" dirty="0">
              <a:latin typeface="+mn-ea"/>
            </a:endParaRPr>
          </a:p>
          <a:p>
            <a:pPr marL="342900" indent="-342900">
              <a:lnSpc>
                <a:spcPct val="150000"/>
              </a:lnSpc>
              <a:buFont typeface="Arial" panose="020B0604020202020204" pitchFamily="34" charset="0"/>
              <a:buChar char="•"/>
            </a:pPr>
            <a:r>
              <a:rPr lang="zh-CN" altLang="en-US" sz="2000" b="1" dirty="0">
                <a:latin typeface="+mn-ea"/>
              </a:rPr>
              <a:t>答疑时间：每周三中午</a:t>
            </a:r>
            <a:r>
              <a:rPr lang="en-US" altLang="zh-CN" sz="2000" b="1" dirty="0">
                <a:latin typeface="+mn-ea"/>
              </a:rPr>
              <a:t>13:30-2:30</a:t>
            </a:r>
          </a:p>
          <a:p>
            <a:pPr marL="342900" indent="-342900">
              <a:lnSpc>
                <a:spcPct val="150000"/>
              </a:lnSpc>
              <a:buFont typeface="Arial" panose="020B0604020202020204" pitchFamily="34" charset="0"/>
              <a:buChar char="•"/>
            </a:pPr>
            <a:r>
              <a:rPr lang="zh-CN" altLang="en-US" sz="2000" b="1" dirty="0">
                <a:latin typeface="+mn-ea"/>
              </a:rPr>
              <a:t>高等代数与解析几何习题课：每周三下午</a:t>
            </a:r>
            <a:r>
              <a:rPr lang="en-US" altLang="zh-CN" sz="2000" b="1" dirty="0">
                <a:latin typeface="+mn-ea"/>
              </a:rPr>
              <a:t>7-8</a:t>
            </a:r>
            <a:r>
              <a:rPr lang="zh-CN" altLang="en-US" sz="2000" b="1" dirty="0">
                <a:latin typeface="+mn-ea"/>
              </a:rPr>
              <a:t>节理学楼</a:t>
            </a:r>
            <a:r>
              <a:rPr lang="en-US" altLang="zh-CN" sz="2000" b="1" dirty="0">
                <a:latin typeface="+mn-ea"/>
              </a:rPr>
              <a:t>307</a:t>
            </a:r>
          </a:p>
          <a:p>
            <a:pPr marL="342900" indent="-342900">
              <a:lnSpc>
                <a:spcPct val="150000"/>
              </a:lnSpc>
              <a:buFont typeface="Arial" panose="020B0604020202020204" pitchFamily="34" charset="0"/>
              <a:buChar char="•"/>
            </a:pPr>
            <a:r>
              <a:rPr lang="zh-CN" altLang="en-US" sz="2000" b="1" dirty="0">
                <a:latin typeface="+mn-ea"/>
              </a:rPr>
              <a:t>作业：每周上交</a:t>
            </a:r>
            <a:endParaRPr lang="en-US" altLang="zh-CN" sz="2000" b="1" dirty="0">
              <a:latin typeface="+mn-ea"/>
            </a:endParaRPr>
          </a:p>
          <a:p>
            <a:pPr marL="342900" indent="-342900">
              <a:lnSpc>
                <a:spcPct val="150000"/>
              </a:lnSpc>
              <a:buFont typeface="Arial" panose="020B0604020202020204" pitchFamily="34" charset="0"/>
              <a:buChar char="•"/>
            </a:pPr>
            <a:r>
              <a:rPr lang="zh-CN" altLang="en-US" sz="2000" b="1" dirty="0">
                <a:latin typeface="+mn-ea"/>
              </a:rPr>
              <a:t>线上学习资料：</a:t>
            </a:r>
            <a:endParaRPr lang="en-US" altLang="zh-CN" sz="2000" b="1" dirty="0">
              <a:latin typeface="+mn-ea"/>
            </a:endParaRPr>
          </a:p>
          <a:p>
            <a:pPr marL="800100" lvl="1" indent="-342900">
              <a:lnSpc>
                <a:spcPct val="150000"/>
              </a:lnSpc>
              <a:buFont typeface="Arial" panose="020B0604020202020204" pitchFamily="34" charset="0"/>
              <a:buChar char="•"/>
            </a:pPr>
            <a:r>
              <a:rPr lang="en-US" altLang="zh-CN" sz="2000" b="1" dirty="0">
                <a:latin typeface="+mn-ea"/>
              </a:rPr>
              <a:t>B</a:t>
            </a:r>
            <a:r>
              <a:rPr lang="zh-CN" altLang="en-US" sz="2000" b="1" dirty="0">
                <a:latin typeface="+mn-ea"/>
              </a:rPr>
              <a:t>站 </a:t>
            </a:r>
            <a:r>
              <a:rPr lang="en-US" altLang="zh-CN" sz="2000" b="1" dirty="0">
                <a:latin typeface="+mn-ea"/>
              </a:rPr>
              <a:t>【</a:t>
            </a:r>
            <a:r>
              <a:rPr lang="zh-CN" altLang="en-US" sz="2000" b="1" dirty="0">
                <a:latin typeface="+mn-ea"/>
              </a:rPr>
              <a:t>完整版</a:t>
            </a:r>
            <a:r>
              <a:rPr lang="en-US" altLang="zh-CN" sz="2000" b="1" dirty="0">
                <a:latin typeface="+mn-ea"/>
              </a:rPr>
              <a:t>-</a:t>
            </a:r>
            <a:r>
              <a:rPr lang="zh-CN" altLang="en-US" sz="2000" b="1" dirty="0">
                <a:latin typeface="+mn-ea"/>
              </a:rPr>
              <a:t>麻省理工</a:t>
            </a:r>
            <a:r>
              <a:rPr lang="en-US" altLang="zh-CN" sz="2000" b="1" dirty="0">
                <a:latin typeface="+mn-ea"/>
              </a:rPr>
              <a:t>-</a:t>
            </a:r>
            <a:r>
              <a:rPr lang="zh-CN" altLang="en-US" sz="2000" b="1" dirty="0">
                <a:latin typeface="+mn-ea"/>
              </a:rPr>
              <a:t>线性代数</a:t>
            </a:r>
            <a:r>
              <a:rPr lang="en-US" altLang="zh-CN" sz="2000" b="1" dirty="0">
                <a:latin typeface="+mn-ea"/>
              </a:rPr>
              <a:t>】</a:t>
            </a:r>
            <a:r>
              <a:rPr lang="zh-CN" altLang="en-US" sz="2000" b="1" dirty="0">
                <a:latin typeface="+mn-ea"/>
              </a:rPr>
              <a:t>全</a:t>
            </a:r>
            <a:r>
              <a:rPr lang="en-US" altLang="zh-CN" sz="2000" b="1" dirty="0">
                <a:latin typeface="+mn-ea"/>
              </a:rPr>
              <a:t>34</a:t>
            </a:r>
            <a:r>
              <a:rPr lang="zh-CN" altLang="en-US" sz="2000" b="1" dirty="0">
                <a:latin typeface="+mn-ea"/>
              </a:rPr>
              <a:t>讲</a:t>
            </a:r>
            <a:r>
              <a:rPr lang="en-US" altLang="zh-CN" sz="2000" b="1" dirty="0">
                <a:latin typeface="+mn-ea"/>
              </a:rPr>
              <a:t>+</a:t>
            </a:r>
            <a:r>
              <a:rPr lang="zh-CN" altLang="en-US" sz="2000" b="1" dirty="0">
                <a:latin typeface="+mn-ea"/>
              </a:rPr>
              <a:t>配套教材</a:t>
            </a:r>
          </a:p>
          <a:p>
            <a:pPr marL="800100" lvl="1" indent="-342900">
              <a:lnSpc>
                <a:spcPct val="150000"/>
              </a:lnSpc>
              <a:buFont typeface="Arial" panose="020B0604020202020204" pitchFamily="34" charset="0"/>
              <a:buChar char="•"/>
            </a:pPr>
            <a:r>
              <a:rPr lang="en-US" altLang="zh-CN" sz="2000" b="1" dirty="0">
                <a:latin typeface="+mn-ea"/>
              </a:rPr>
              <a:t>B</a:t>
            </a:r>
            <a:r>
              <a:rPr lang="zh-CN" altLang="en-US" sz="2000" b="1" dirty="0">
                <a:latin typeface="+mn-ea"/>
              </a:rPr>
              <a:t>站 </a:t>
            </a:r>
            <a:r>
              <a:rPr lang="en-US" altLang="zh-CN" sz="2000" b="1" dirty="0">
                <a:latin typeface="+mn-ea"/>
              </a:rPr>
              <a:t>【</a:t>
            </a:r>
            <a:r>
              <a:rPr lang="zh-CN" altLang="en-US" sz="2000" b="1" dirty="0">
                <a:latin typeface="+mn-ea"/>
              </a:rPr>
              <a:t>武汉大学</a:t>
            </a:r>
            <a:r>
              <a:rPr lang="en-US" altLang="zh-CN" sz="2000" b="1" dirty="0">
                <a:latin typeface="+mn-ea"/>
              </a:rPr>
              <a:t>】</a:t>
            </a:r>
            <a:r>
              <a:rPr lang="zh-CN" altLang="en-US" sz="2000" b="1" dirty="0">
                <a:latin typeface="+mn-ea"/>
              </a:rPr>
              <a:t>线性代数 黄正华</a:t>
            </a:r>
          </a:p>
          <a:p>
            <a:pPr marL="800100" lvl="1" indent="-342900">
              <a:lnSpc>
                <a:spcPct val="150000"/>
              </a:lnSpc>
              <a:buFont typeface="Arial" panose="020B0604020202020204" pitchFamily="34" charset="0"/>
              <a:buChar char="•"/>
            </a:pPr>
            <a:r>
              <a:rPr lang="zh-CN" altLang="en-US" sz="2000" b="1" dirty="0">
                <a:latin typeface="+mn-ea"/>
              </a:rPr>
              <a:t>黄正华老师的个人主页</a:t>
            </a:r>
          </a:p>
          <a:p>
            <a:pPr marL="800100" lvl="1" indent="-342900">
              <a:lnSpc>
                <a:spcPct val="150000"/>
              </a:lnSpc>
              <a:buFont typeface="Arial" panose="020B0604020202020204" pitchFamily="34" charset="0"/>
              <a:buChar char="•"/>
            </a:pPr>
            <a:r>
              <a:rPr lang="en-US" altLang="zh-CN" sz="2000" b="1" dirty="0">
                <a:latin typeface="+mn-ea"/>
              </a:rPr>
              <a:t>B</a:t>
            </a:r>
            <a:r>
              <a:rPr lang="zh-CN" altLang="en-US" sz="2000" b="1" dirty="0">
                <a:latin typeface="+mn-ea"/>
              </a:rPr>
              <a:t>站</a:t>
            </a:r>
            <a:r>
              <a:rPr lang="en-US" altLang="zh-CN" sz="2000" b="1" dirty="0">
                <a:latin typeface="+mn-ea"/>
              </a:rPr>
              <a:t>《</a:t>
            </a:r>
            <a:r>
              <a:rPr lang="zh-CN" altLang="en-US" sz="2000" b="1" dirty="0">
                <a:latin typeface="+mn-ea"/>
              </a:rPr>
              <a:t>线性代数</a:t>
            </a:r>
            <a:r>
              <a:rPr lang="en-US" altLang="zh-CN" sz="2000" b="1" dirty="0">
                <a:latin typeface="+mn-ea"/>
              </a:rPr>
              <a:t>》-</a:t>
            </a:r>
            <a:r>
              <a:rPr lang="zh-CN" altLang="en-US" sz="2000" b="1" dirty="0">
                <a:latin typeface="+mn-ea"/>
              </a:rPr>
              <a:t>厦门大学</a:t>
            </a:r>
            <a:r>
              <a:rPr lang="en-US" altLang="zh-CN" sz="2000" b="1" dirty="0">
                <a:latin typeface="+mn-ea"/>
              </a:rPr>
              <a:t>-</a:t>
            </a:r>
            <a:r>
              <a:rPr lang="zh-CN" altLang="en-US" sz="2000" b="1" dirty="0">
                <a:latin typeface="+mn-ea"/>
              </a:rPr>
              <a:t>余铌娜</a:t>
            </a:r>
          </a:p>
          <a:p>
            <a:pPr marL="800100" lvl="1" indent="-342900">
              <a:lnSpc>
                <a:spcPct val="150000"/>
              </a:lnSpc>
              <a:buFont typeface="Arial" panose="020B0604020202020204" pitchFamily="34" charset="0"/>
              <a:buChar char="•"/>
            </a:pPr>
            <a:endParaRPr lang="en-US" altLang="zh-CN" sz="2000" b="1" dirty="0">
              <a:latin typeface="+mn-ea"/>
            </a:endParaRPr>
          </a:p>
        </p:txBody>
      </p:sp>
      <p:pic>
        <p:nvPicPr>
          <p:cNvPr id="3" name="图片 2">
            <a:extLst>
              <a:ext uri="{FF2B5EF4-FFF2-40B4-BE49-F238E27FC236}">
                <a16:creationId xmlns:a16="http://schemas.microsoft.com/office/drawing/2014/main" id="{D8E56379-76BB-B42B-5D78-D095315BCD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6869" y="865304"/>
            <a:ext cx="3268618" cy="5826999"/>
          </a:xfrm>
          <a:prstGeom prst="rect">
            <a:avLst/>
          </a:prstGeom>
        </p:spPr>
      </p:pic>
    </p:spTree>
    <p:extLst>
      <p:ext uri="{BB962C8B-B14F-4D97-AF65-F5344CB8AC3E}">
        <p14:creationId xmlns:p14="http://schemas.microsoft.com/office/powerpoint/2010/main" val="4260950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1532021" y="2054475"/>
            <a:ext cx="25715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 </a:t>
            </a:r>
            <a:r>
              <a:rPr lang="zh-CN" altLang="en-US" sz="2000" b="1"/>
              <a:t>如果三元线性方程组</a:t>
            </a:r>
          </a:p>
        </p:txBody>
      </p:sp>
      <p:graphicFrame>
        <p:nvGraphicFramePr>
          <p:cNvPr id="5" name="Object 1024"/>
          <p:cNvGraphicFramePr>
            <a:graphicFrameLocks noChangeAspect="1"/>
          </p:cNvGraphicFramePr>
          <p:nvPr/>
        </p:nvGraphicFramePr>
        <p:xfrm>
          <a:off x="4279699" y="1471863"/>
          <a:ext cx="3911600" cy="1536700"/>
        </p:xfrm>
        <a:graphic>
          <a:graphicData uri="http://schemas.openxmlformats.org/presentationml/2006/ole">
            <mc:AlternateContent xmlns:mc="http://schemas.openxmlformats.org/markup-compatibility/2006">
              <mc:Choice xmlns:v="urn:schemas-microsoft-com:vml" Requires="v">
                <p:oleObj name="Equation" r:id="rId2" imgW="3911400" imgH="1536480" progId="Equation.3">
                  <p:embed/>
                </p:oleObj>
              </mc:Choice>
              <mc:Fallback>
                <p:oleObj name="Equation" r:id="rId2" imgW="3911400" imgH="1536480" progId="Equation.3">
                  <p:embed/>
                  <p:pic>
                    <p:nvPicPr>
                      <p:cNvPr id="5" name="Object 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699" y="1471863"/>
                        <a:ext cx="3911600" cy="153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Box 9"/>
          <p:cNvSpPr txBox="1">
            <a:spLocks noChangeArrowheads="1"/>
          </p:cNvSpPr>
          <p:nvPr/>
        </p:nvSpPr>
        <p:spPr bwMode="auto">
          <a:xfrm>
            <a:off x="1378132" y="3776853"/>
            <a:ext cx="17331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t>的系数行列式</a:t>
            </a:r>
          </a:p>
        </p:txBody>
      </p:sp>
      <p:graphicFrame>
        <p:nvGraphicFramePr>
          <p:cNvPr id="7" name="Object 1025"/>
          <p:cNvGraphicFramePr>
            <a:graphicFrameLocks noChangeAspect="1"/>
          </p:cNvGraphicFramePr>
          <p:nvPr/>
        </p:nvGraphicFramePr>
        <p:xfrm>
          <a:off x="3257349" y="3224463"/>
          <a:ext cx="2705100" cy="1536700"/>
        </p:xfrm>
        <a:graphic>
          <a:graphicData uri="http://schemas.openxmlformats.org/presentationml/2006/ole">
            <mc:AlternateContent xmlns:mc="http://schemas.openxmlformats.org/markup-compatibility/2006">
              <mc:Choice xmlns:v="urn:schemas-microsoft-com:vml" Requires="v">
                <p:oleObj name="Equation" r:id="rId4" imgW="2705040" imgH="1536480" progId="Equation.3">
                  <p:embed/>
                </p:oleObj>
              </mc:Choice>
              <mc:Fallback>
                <p:oleObj name="Equation" r:id="rId4" imgW="2705040" imgH="1536480" progId="Equation.3">
                  <p:embed/>
                  <p:pic>
                    <p:nvPicPr>
                      <p:cNvPr id="7" name="Object 10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7349" y="3224463"/>
                        <a:ext cx="2705100" cy="153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1026"/>
          <p:cNvGraphicFramePr>
            <a:graphicFrameLocks noChangeAspect="1"/>
          </p:cNvGraphicFramePr>
          <p:nvPr/>
        </p:nvGraphicFramePr>
        <p:xfrm>
          <a:off x="6108499" y="3776853"/>
          <a:ext cx="606584" cy="446957"/>
        </p:xfrm>
        <a:graphic>
          <a:graphicData uri="http://schemas.openxmlformats.org/presentationml/2006/ole">
            <mc:AlternateContent xmlns:mc="http://schemas.openxmlformats.org/markup-compatibility/2006">
              <mc:Choice xmlns:v="urn:schemas-microsoft-com:vml" Requires="v">
                <p:oleObj name="Equation" r:id="rId6" imgW="241200" imgH="177480" progId="Equation.DSMT4">
                  <p:embed/>
                </p:oleObj>
              </mc:Choice>
              <mc:Fallback>
                <p:oleObj name="Equation" r:id="rId6" imgW="241200" imgH="177480" progId="Equation.DSMT4">
                  <p:embed/>
                  <p:pic>
                    <p:nvPicPr>
                      <p:cNvPr id="8" name="Object 1026"/>
                      <p:cNvPicPr>
                        <a:picLocks noChangeAspect="1" noChangeArrowheads="1"/>
                      </p:cNvPicPr>
                      <p:nvPr/>
                    </p:nvPicPr>
                    <p:blipFill>
                      <a:blip r:embed="rId7"/>
                      <a:srcRect/>
                      <a:stretch>
                        <a:fillRect/>
                      </a:stretch>
                    </p:blipFill>
                    <p:spPr bwMode="auto">
                      <a:xfrm>
                        <a:off x="6108499" y="3776853"/>
                        <a:ext cx="606584" cy="446957"/>
                      </a:xfrm>
                      <a:prstGeom prst="rect">
                        <a:avLst/>
                      </a:prstGeom>
                      <a:noFill/>
                    </p:spPr>
                  </p:pic>
                </p:oleObj>
              </mc:Fallback>
            </mc:AlternateContent>
          </a:graphicData>
        </a:graphic>
      </p:graphicFrame>
      <p:sp>
        <p:nvSpPr>
          <p:cNvPr id="9" name="Rectangle 12"/>
          <p:cNvSpPr>
            <a:spLocks noChangeArrowheads="1"/>
          </p:cNvSpPr>
          <p:nvPr/>
        </p:nvSpPr>
        <p:spPr bwMode="auto">
          <a:xfrm>
            <a:off x="742749" y="884488"/>
            <a:ext cx="43781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rgbClr val="0000FF"/>
                </a:solidFill>
                <a:ea typeface="黑体" panose="02010609060101010101" pitchFamily="49" charset="-122"/>
              </a:rPr>
              <a:t> </a:t>
            </a:r>
            <a:r>
              <a:rPr lang="zh-CN" altLang="en-US" sz="2000" b="1">
                <a:solidFill>
                  <a:srgbClr val="0000FF"/>
                </a:solidFill>
                <a:ea typeface="黑体" panose="02010609060101010101" pitchFamily="49" charset="-122"/>
              </a:rPr>
              <a:t>利用三阶行列式求解三元线性方程组</a:t>
            </a:r>
          </a:p>
        </p:txBody>
      </p:sp>
      <p:graphicFrame>
        <p:nvGraphicFramePr>
          <p:cNvPr id="11" name="Object 1025"/>
          <p:cNvGraphicFramePr>
            <a:graphicFrameLocks noChangeAspect="1"/>
          </p:cNvGraphicFramePr>
          <p:nvPr/>
        </p:nvGraphicFramePr>
        <p:xfrm>
          <a:off x="8191299" y="3203976"/>
          <a:ext cx="2673476" cy="1592709"/>
        </p:xfrm>
        <a:graphic>
          <a:graphicData uri="http://schemas.openxmlformats.org/presentationml/2006/ole">
            <mc:AlternateContent xmlns:mc="http://schemas.openxmlformats.org/markup-compatibility/2006">
              <mc:Choice xmlns:v="urn:schemas-microsoft-com:vml" Requires="v">
                <p:oleObj name="Equation" r:id="rId8" imgW="1193760" imgH="711000" progId="Equation.DSMT4">
                  <p:embed/>
                </p:oleObj>
              </mc:Choice>
              <mc:Fallback>
                <p:oleObj name="Equation" r:id="rId8" imgW="1193760" imgH="711000" progId="Equation.DSMT4">
                  <p:embed/>
                  <p:pic>
                    <p:nvPicPr>
                      <p:cNvPr id="11" name="Object 1025"/>
                      <p:cNvPicPr>
                        <a:picLocks noChangeAspect="1" noChangeArrowheads="1"/>
                      </p:cNvPicPr>
                      <p:nvPr/>
                    </p:nvPicPr>
                    <p:blipFill>
                      <a:blip r:embed="rId9"/>
                      <a:srcRect/>
                      <a:stretch>
                        <a:fillRect/>
                      </a:stretch>
                    </p:blipFill>
                    <p:spPr bwMode="auto">
                      <a:xfrm>
                        <a:off x="8191299" y="3203976"/>
                        <a:ext cx="2673476" cy="1592709"/>
                      </a:xfrm>
                      <a:prstGeom prst="rect">
                        <a:avLst/>
                      </a:prstGeom>
                      <a:noFill/>
                    </p:spPr>
                  </p:pic>
                </p:oleObj>
              </mc:Fallback>
            </mc:AlternateContent>
          </a:graphicData>
        </a:graphic>
      </p:graphicFrame>
      <p:sp>
        <p:nvSpPr>
          <p:cNvPr id="12" name="Rectangle 4"/>
          <p:cNvSpPr>
            <a:spLocks noChangeArrowheads="1"/>
          </p:cNvSpPr>
          <p:nvPr/>
        </p:nvSpPr>
        <p:spPr bwMode="auto">
          <a:xfrm>
            <a:off x="7258417" y="3800276"/>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t>若记</a:t>
            </a:r>
          </a:p>
        </p:txBody>
      </p:sp>
      <p:graphicFrame>
        <p:nvGraphicFramePr>
          <p:cNvPr id="19" name="Object 1026"/>
          <p:cNvGraphicFramePr>
            <a:graphicFrameLocks noChangeAspect="1"/>
          </p:cNvGraphicFramePr>
          <p:nvPr/>
        </p:nvGraphicFramePr>
        <p:xfrm>
          <a:off x="3380605" y="4977063"/>
          <a:ext cx="2705100" cy="1536700"/>
        </p:xfrm>
        <a:graphic>
          <a:graphicData uri="http://schemas.openxmlformats.org/presentationml/2006/ole">
            <mc:AlternateContent xmlns:mc="http://schemas.openxmlformats.org/markup-compatibility/2006">
              <mc:Choice xmlns:v="urn:schemas-microsoft-com:vml" Requires="v">
                <p:oleObj name="Equation" r:id="rId10" imgW="2705040" imgH="1536480" progId="Equation.3">
                  <p:embed/>
                </p:oleObj>
              </mc:Choice>
              <mc:Fallback>
                <p:oleObj name="Equation" r:id="rId10" imgW="2705040" imgH="1536480" progId="Equation.3">
                  <p:embed/>
                  <p:pic>
                    <p:nvPicPr>
                      <p:cNvPr id="19" name="Object 10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0605" y="4977063"/>
                        <a:ext cx="2705100" cy="153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 Box 12"/>
          <p:cNvSpPr txBox="1">
            <a:spLocks noChangeArrowheads="1"/>
          </p:cNvSpPr>
          <p:nvPr/>
        </p:nvSpPr>
        <p:spPr bwMode="auto">
          <a:xfrm>
            <a:off x="1244672" y="5545358"/>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t>其中</a:t>
            </a:r>
          </a:p>
        </p:txBody>
      </p:sp>
      <p:sp>
        <p:nvSpPr>
          <p:cNvPr id="21" name="Rectangle 13"/>
          <p:cNvSpPr>
            <a:spLocks noChangeArrowheads="1"/>
          </p:cNvSpPr>
          <p:nvPr/>
        </p:nvSpPr>
        <p:spPr bwMode="auto">
          <a:xfrm>
            <a:off x="4066405" y="5053263"/>
            <a:ext cx="457200" cy="144780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2" name="Group 14"/>
          <p:cNvGrpSpPr>
            <a:grpSpLocks/>
          </p:cNvGrpSpPr>
          <p:nvPr/>
        </p:nvGrpSpPr>
        <p:grpSpPr bwMode="auto">
          <a:xfrm>
            <a:off x="2313805" y="5053263"/>
            <a:ext cx="1828800" cy="1511300"/>
            <a:chOff x="1488" y="2880"/>
            <a:chExt cx="1152" cy="952"/>
          </a:xfrm>
        </p:grpSpPr>
        <p:graphicFrame>
          <p:nvGraphicFramePr>
            <p:cNvPr id="23" name="Object 1027"/>
            <p:cNvGraphicFramePr>
              <a:graphicFrameLocks noChangeAspect="1"/>
            </p:cNvGraphicFramePr>
            <p:nvPr/>
          </p:nvGraphicFramePr>
          <p:xfrm>
            <a:off x="1488" y="2880"/>
            <a:ext cx="440" cy="952"/>
          </p:xfrm>
          <a:graphic>
            <a:graphicData uri="http://schemas.openxmlformats.org/presentationml/2006/ole">
              <mc:AlternateContent xmlns:mc="http://schemas.openxmlformats.org/markup-compatibility/2006">
                <mc:Choice xmlns:v="urn:schemas-microsoft-com:vml" Requires="v">
                  <p:oleObj name="Equation" r:id="rId11" imgW="698400" imgH="1511280" progId="Equation.3">
                    <p:embed/>
                  </p:oleObj>
                </mc:Choice>
                <mc:Fallback>
                  <p:oleObj name="Equation" r:id="rId11" imgW="698400" imgH="1511280" progId="Equation.3">
                    <p:embed/>
                    <p:pic>
                      <p:nvPicPr>
                        <p:cNvPr id="23" name="Object 10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88" y="2880"/>
                          <a:ext cx="440" cy="9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AutoShape 16"/>
            <p:cNvSpPr>
              <a:spLocks noChangeArrowheads="1"/>
            </p:cNvSpPr>
            <p:nvPr/>
          </p:nvSpPr>
          <p:spPr bwMode="auto">
            <a:xfrm>
              <a:off x="1872" y="2928"/>
              <a:ext cx="768" cy="96"/>
            </a:xfrm>
            <a:prstGeom prst="curvedDownArrow">
              <a:avLst>
                <a:gd name="adj1" fmla="val 160000"/>
                <a:gd name="adj2" fmla="val 320000"/>
                <a:gd name="adj3" fmla="val 33333"/>
              </a:avLst>
            </a:prstGeom>
            <a:solidFill>
              <a:srgbClr val="FF0000"/>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aphicFrame>
        <p:nvGraphicFramePr>
          <p:cNvPr id="25" name="Object 1025"/>
          <p:cNvGraphicFramePr>
            <a:graphicFrameLocks noChangeAspect="1"/>
          </p:cNvGraphicFramePr>
          <p:nvPr/>
        </p:nvGraphicFramePr>
        <p:xfrm>
          <a:off x="6235499" y="5027069"/>
          <a:ext cx="2795588" cy="1436687"/>
        </p:xfrm>
        <a:graphic>
          <a:graphicData uri="http://schemas.openxmlformats.org/presentationml/2006/ole">
            <mc:AlternateContent xmlns:mc="http://schemas.openxmlformats.org/markup-compatibility/2006">
              <mc:Choice xmlns:v="urn:schemas-microsoft-com:vml" Requires="v">
                <p:oleObj name="Equation" r:id="rId13" imgW="1384200" imgH="711000" progId="Equation.DSMT4">
                  <p:embed/>
                </p:oleObj>
              </mc:Choice>
              <mc:Fallback>
                <p:oleObj name="Equation" r:id="rId13" imgW="1384200" imgH="711000" progId="Equation.DSMT4">
                  <p:embed/>
                  <p:pic>
                    <p:nvPicPr>
                      <p:cNvPr id="25" name="Object 1025"/>
                      <p:cNvPicPr>
                        <a:picLocks noChangeAspect="1" noChangeArrowheads="1"/>
                      </p:cNvPicPr>
                      <p:nvPr/>
                    </p:nvPicPr>
                    <p:blipFill>
                      <a:blip r:embed="rId14"/>
                      <a:srcRect/>
                      <a:stretch>
                        <a:fillRect/>
                      </a:stretch>
                    </p:blipFill>
                    <p:spPr bwMode="auto">
                      <a:xfrm>
                        <a:off x="6235499" y="5027069"/>
                        <a:ext cx="2795588" cy="1436687"/>
                      </a:xfrm>
                      <a:prstGeom prst="rect">
                        <a:avLst/>
                      </a:prstGeom>
                      <a:noFill/>
                    </p:spPr>
                  </p:pic>
                </p:oleObj>
              </mc:Fallback>
            </mc:AlternateContent>
          </a:graphicData>
        </a:graphic>
      </p:graphicFrame>
    </p:spTree>
    <p:extLst>
      <p:ext uri="{BB962C8B-B14F-4D97-AF65-F5344CB8AC3E}">
        <p14:creationId xmlns:p14="http://schemas.microsoft.com/office/powerpoint/2010/main" val="662930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1"/>
          <p:cNvGraphicFramePr>
            <a:graphicFrameLocks noChangeAspect="1"/>
          </p:cNvGraphicFramePr>
          <p:nvPr/>
        </p:nvGraphicFramePr>
        <p:xfrm>
          <a:off x="1536298" y="1005852"/>
          <a:ext cx="2302059" cy="1357003"/>
        </p:xfrm>
        <a:graphic>
          <a:graphicData uri="http://schemas.openxmlformats.org/presentationml/2006/ole">
            <mc:AlternateContent xmlns:mc="http://schemas.openxmlformats.org/markup-compatibility/2006">
              <mc:Choice xmlns:v="urn:schemas-microsoft-com:vml" Requires="v">
                <p:oleObj name="Equation" r:id="rId2" imgW="1206360" imgH="711000" progId="Equation.DSMT4">
                  <p:embed/>
                </p:oleObj>
              </mc:Choice>
              <mc:Fallback>
                <p:oleObj name="Equation" r:id="rId2" imgW="1206360" imgH="711000" progId="Equation.DSMT4">
                  <p:embed/>
                  <p:pic>
                    <p:nvPicPr>
                      <p:cNvPr id="4" name="Object 1"/>
                      <p:cNvPicPr>
                        <a:picLocks noChangeAspect="1" noChangeArrowheads="1"/>
                      </p:cNvPicPr>
                      <p:nvPr/>
                    </p:nvPicPr>
                    <p:blipFill>
                      <a:blip r:embed="rId3"/>
                      <a:srcRect/>
                      <a:stretch>
                        <a:fillRect/>
                      </a:stretch>
                    </p:blipFill>
                    <p:spPr bwMode="auto">
                      <a:xfrm>
                        <a:off x="1536298" y="1005852"/>
                        <a:ext cx="2302059" cy="1357003"/>
                      </a:xfrm>
                      <a:prstGeom prst="rect">
                        <a:avLst/>
                      </a:prstGeom>
                      <a:noFill/>
                    </p:spPr>
                  </p:pic>
                </p:oleObj>
              </mc:Fallback>
            </mc:AlternateContent>
          </a:graphicData>
        </a:graphic>
      </p:graphicFrame>
      <p:sp>
        <p:nvSpPr>
          <p:cNvPr id="5" name="Text Box 5"/>
          <p:cNvSpPr txBox="1">
            <a:spLocks noChangeArrowheads="1"/>
          </p:cNvSpPr>
          <p:nvPr/>
        </p:nvSpPr>
        <p:spPr bwMode="auto">
          <a:xfrm>
            <a:off x="919212" y="1484299"/>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t>记</a:t>
            </a:r>
          </a:p>
        </p:txBody>
      </p:sp>
      <p:graphicFrame>
        <p:nvGraphicFramePr>
          <p:cNvPr id="6" name="Object 1026"/>
          <p:cNvGraphicFramePr>
            <a:graphicFrameLocks noChangeAspect="1"/>
          </p:cNvGraphicFramePr>
          <p:nvPr/>
        </p:nvGraphicFramePr>
        <p:xfrm>
          <a:off x="6362872" y="1082052"/>
          <a:ext cx="2391708" cy="1409849"/>
        </p:xfrm>
        <a:graphic>
          <a:graphicData uri="http://schemas.openxmlformats.org/presentationml/2006/ole">
            <mc:AlternateContent xmlns:mc="http://schemas.openxmlformats.org/markup-compatibility/2006">
              <mc:Choice xmlns:v="urn:schemas-microsoft-com:vml" Requires="v">
                <p:oleObj name="Equation" r:id="rId4" imgW="1206360" imgH="711000" progId="Equation.DSMT4">
                  <p:embed/>
                </p:oleObj>
              </mc:Choice>
              <mc:Fallback>
                <p:oleObj name="Equation" r:id="rId4" imgW="1206360" imgH="711000" progId="Equation.DSMT4">
                  <p:embed/>
                  <p:pic>
                    <p:nvPicPr>
                      <p:cNvPr id="6" name="Object 1026"/>
                      <p:cNvPicPr>
                        <a:picLocks noChangeAspect="1" noChangeArrowheads="1"/>
                      </p:cNvPicPr>
                      <p:nvPr/>
                    </p:nvPicPr>
                    <p:blipFill>
                      <a:blip r:embed="rId5"/>
                      <a:srcRect/>
                      <a:stretch>
                        <a:fillRect/>
                      </a:stretch>
                    </p:blipFill>
                    <p:spPr bwMode="auto">
                      <a:xfrm>
                        <a:off x="6362872" y="1082052"/>
                        <a:ext cx="2391708" cy="1409849"/>
                      </a:xfrm>
                      <a:prstGeom prst="rect">
                        <a:avLst/>
                      </a:prstGeom>
                      <a:noFill/>
                    </p:spPr>
                  </p:pic>
                </p:oleObj>
              </mc:Fallback>
            </mc:AlternateContent>
          </a:graphicData>
        </a:graphic>
      </p:graphicFrame>
      <p:sp>
        <p:nvSpPr>
          <p:cNvPr id="7" name="Text Box 12"/>
          <p:cNvSpPr txBox="1">
            <a:spLocks noChangeArrowheads="1"/>
          </p:cNvSpPr>
          <p:nvPr/>
        </p:nvSpPr>
        <p:spPr bwMode="auto">
          <a:xfrm>
            <a:off x="4012693" y="1574147"/>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t>其中</a:t>
            </a:r>
          </a:p>
        </p:txBody>
      </p:sp>
      <p:sp>
        <p:nvSpPr>
          <p:cNvPr id="8" name="Rectangle 13"/>
          <p:cNvSpPr>
            <a:spLocks noChangeArrowheads="1"/>
          </p:cNvSpPr>
          <p:nvPr/>
        </p:nvSpPr>
        <p:spPr bwMode="auto">
          <a:xfrm>
            <a:off x="7558726" y="1082052"/>
            <a:ext cx="457200" cy="144780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9" name="Group 14"/>
          <p:cNvGrpSpPr>
            <a:grpSpLocks/>
          </p:cNvGrpSpPr>
          <p:nvPr/>
        </p:nvGrpSpPr>
        <p:grpSpPr bwMode="auto">
          <a:xfrm>
            <a:off x="5324714" y="921719"/>
            <a:ext cx="2606676" cy="1608139"/>
            <a:chOff x="1641" y="2779"/>
            <a:chExt cx="1642" cy="1013"/>
          </a:xfrm>
        </p:grpSpPr>
        <p:graphicFrame>
          <p:nvGraphicFramePr>
            <p:cNvPr id="10" name="Object 1027"/>
            <p:cNvGraphicFramePr>
              <a:graphicFrameLocks noChangeAspect="1"/>
            </p:cNvGraphicFramePr>
            <p:nvPr/>
          </p:nvGraphicFramePr>
          <p:xfrm>
            <a:off x="1641" y="2898"/>
            <a:ext cx="415" cy="894"/>
          </p:xfrm>
          <a:graphic>
            <a:graphicData uri="http://schemas.openxmlformats.org/presentationml/2006/ole">
              <mc:AlternateContent xmlns:mc="http://schemas.openxmlformats.org/markup-compatibility/2006">
                <mc:Choice xmlns:v="urn:schemas-microsoft-com:vml" Requires="v">
                  <p:oleObj name="Equation" r:id="rId6" imgW="330120" imgH="711000" progId="Equation.DSMT4">
                    <p:embed/>
                  </p:oleObj>
                </mc:Choice>
                <mc:Fallback>
                  <p:oleObj name="Equation" r:id="rId6" imgW="330120" imgH="711000" progId="Equation.DSMT4">
                    <p:embed/>
                    <p:pic>
                      <p:nvPicPr>
                        <p:cNvPr id="10" name="Object 1027"/>
                        <p:cNvPicPr>
                          <a:picLocks noChangeAspect="1" noChangeArrowheads="1"/>
                        </p:cNvPicPr>
                        <p:nvPr/>
                      </p:nvPicPr>
                      <p:blipFill>
                        <a:blip r:embed="rId7"/>
                        <a:srcRect/>
                        <a:stretch>
                          <a:fillRect/>
                        </a:stretch>
                      </p:blipFill>
                      <p:spPr bwMode="auto">
                        <a:xfrm>
                          <a:off x="1641" y="2898"/>
                          <a:ext cx="415" cy="894"/>
                        </a:xfrm>
                        <a:prstGeom prst="rect">
                          <a:avLst/>
                        </a:prstGeom>
                        <a:noFill/>
                      </p:spPr>
                    </p:pic>
                  </p:oleObj>
                </mc:Fallback>
              </mc:AlternateContent>
            </a:graphicData>
          </a:graphic>
        </p:graphicFrame>
        <p:sp>
          <p:nvSpPr>
            <p:cNvPr id="11" name="AutoShape 16"/>
            <p:cNvSpPr>
              <a:spLocks noChangeArrowheads="1"/>
            </p:cNvSpPr>
            <p:nvPr/>
          </p:nvSpPr>
          <p:spPr bwMode="auto">
            <a:xfrm>
              <a:off x="1824" y="2779"/>
              <a:ext cx="1459" cy="95"/>
            </a:xfrm>
            <a:prstGeom prst="curvedDownArrow">
              <a:avLst>
                <a:gd name="adj1" fmla="val 160000"/>
                <a:gd name="adj2" fmla="val 320000"/>
                <a:gd name="adj3" fmla="val 33333"/>
              </a:avLst>
            </a:prstGeom>
            <a:solidFill>
              <a:srgbClr val="FF0000"/>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aphicFrame>
        <p:nvGraphicFramePr>
          <p:cNvPr id="12" name="Object 1"/>
          <p:cNvGraphicFramePr>
            <a:graphicFrameLocks noChangeAspect="1"/>
          </p:cNvGraphicFramePr>
          <p:nvPr/>
        </p:nvGraphicFramePr>
        <p:xfrm>
          <a:off x="8964613" y="1111250"/>
          <a:ext cx="2641600" cy="1355725"/>
        </p:xfrm>
        <a:graphic>
          <a:graphicData uri="http://schemas.openxmlformats.org/presentationml/2006/ole">
            <mc:AlternateContent xmlns:mc="http://schemas.openxmlformats.org/markup-compatibility/2006">
              <mc:Choice xmlns:v="urn:schemas-microsoft-com:vml" Requires="v">
                <p:oleObj name="Equation" r:id="rId8" imgW="1384200" imgH="711000" progId="Equation.DSMT4">
                  <p:embed/>
                </p:oleObj>
              </mc:Choice>
              <mc:Fallback>
                <p:oleObj name="Equation" r:id="rId8" imgW="1384200" imgH="711000" progId="Equation.DSMT4">
                  <p:embed/>
                  <p:pic>
                    <p:nvPicPr>
                      <p:cNvPr id="12" name="Object 1"/>
                      <p:cNvPicPr>
                        <a:picLocks noChangeAspect="1" noChangeArrowheads="1"/>
                      </p:cNvPicPr>
                      <p:nvPr/>
                    </p:nvPicPr>
                    <p:blipFill>
                      <a:blip r:embed="rId9"/>
                      <a:srcRect/>
                      <a:stretch>
                        <a:fillRect/>
                      </a:stretch>
                    </p:blipFill>
                    <p:spPr bwMode="auto">
                      <a:xfrm>
                        <a:off x="8964613" y="1111250"/>
                        <a:ext cx="2641600" cy="1355725"/>
                      </a:xfrm>
                      <a:prstGeom prst="rect">
                        <a:avLst/>
                      </a:prstGeom>
                      <a:noFill/>
                    </p:spPr>
                  </p:pic>
                </p:oleObj>
              </mc:Fallback>
            </mc:AlternateContent>
          </a:graphicData>
        </a:graphic>
      </p:graphicFrame>
      <p:graphicFrame>
        <p:nvGraphicFramePr>
          <p:cNvPr id="13" name="Object 1"/>
          <p:cNvGraphicFramePr>
            <a:graphicFrameLocks noChangeAspect="1"/>
          </p:cNvGraphicFramePr>
          <p:nvPr/>
        </p:nvGraphicFramePr>
        <p:xfrm>
          <a:off x="1536298" y="2775296"/>
          <a:ext cx="2302059" cy="1357003"/>
        </p:xfrm>
        <a:graphic>
          <a:graphicData uri="http://schemas.openxmlformats.org/presentationml/2006/ole">
            <mc:AlternateContent xmlns:mc="http://schemas.openxmlformats.org/markup-compatibility/2006">
              <mc:Choice xmlns:v="urn:schemas-microsoft-com:vml" Requires="v">
                <p:oleObj name="Equation" r:id="rId10" imgW="1206360" imgH="711000" progId="Equation.DSMT4">
                  <p:embed/>
                </p:oleObj>
              </mc:Choice>
              <mc:Fallback>
                <p:oleObj name="Equation" r:id="rId10" imgW="1206360" imgH="711000" progId="Equation.DSMT4">
                  <p:embed/>
                  <p:pic>
                    <p:nvPicPr>
                      <p:cNvPr id="13" name="Object 1"/>
                      <p:cNvPicPr>
                        <a:picLocks noChangeAspect="1" noChangeArrowheads="1"/>
                      </p:cNvPicPr>
                      <p:nvPr/>
                    </p:nvPicPr>
                    <p:blipFill>
                      <a:blip r:embed="rId11"/>
                      <a:srcRect/>
                      <a:stretch>
                        <a:fillRect/>
                      </a:stretch>
                    </p:blipFill>
                    <p:spPr bwMode="auto">
                      <a:xfrm>
                        <a:off x="1536298" y="2775296"/>
                        <a:ext cx="2302059" cy="1357003"/>
                      </a:xfrm>
                      <a:prstGeom prst="rect">
                        <a:avLst/>
                      </a:prstGeom>
                      <a:noFill/>
                    </p:spPr>
                  </p:pic>
                </p:oleObj>
              </mc:Fallback>
            </mc:AlternateContent>
          </a:graphicData>
        </a:graphic>
      </p:graphicFrame>
      <p:sp>
        <p:nvSpPr>
          <p:cNvPr id="14" name="Text Box 5"/>
          <p:cNvSpPr txBox="1">
            <a:spLocks noChangeArrowheads="1"/>
          </p:cNvSpPr>
          <p:nvPr/>
        </p:nvSpPr>
        <p:spPr bwMode="auto">
          <a:xfrm>
            <a:off x="919212" y="3253743"/>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t>记</a:t>
            </a:r>
          </a:p>
        </p:txBody>
      </p:sp>
      <p:graphicFrame>
        <p:nvGraphicFramePr>
          <p:cNvPr id="15" name="Object 1026"/>
          <p:cNvGraphicFramePr>
            <a:graphicFrameLocks noChangeAspect="1"/>
          </p:cNvGraphicFramePr>
          <p:nvPr/>
        </p:nvGraphicFramePr>
        <p:xfrm>
          <a:off x="6362872" y="2853631"/>
          <a:ext cx="2391708" cy="1409849"/>
        </p:xfrm>
        <a:graphic>
          <a:graphicData uri="http://schemas.openxmlformats.org/presentationml/2006/ole">
            <mc:AlternateContent xmlns:mc="http://schemas.openxmlformats.org/markup-compatibility/2006">
              <mc:Choice xmlns:v="urn:schemas-microsoft-com:vml" Requires="v">
                <p:oleObj name="Equation" r:id="rId12" imgW="1206360" imgH="711000" progId="Equation.DSMT4">
                  <p:embed/>
                </p:oleObj>
              </mc:Choice>
              <mc:Fallback>
                <p:oleObj name="Equation" r:id="rId12" imgW="1206360" imgH="711000" progId="Equation.DSMT4">
                  <p:embed/>
                  <p:pic>
                    <p:nvPicPr>
                      <p:cNvPr id="15" name="Object 1026"/>
                      <p:cNvPicPr>
                        <a:picLocks noChangeAspect="1" noChangeArrowheads="1"/>
                      </p:cNvPicPr>
                      <p:nvPr/>
                    </p:nvPicPr>
                    <p:blipFill>
                      <a:blip r:embed="rId5"/>
                      <a:srcRect/>
                      <a:stretch>
                        <a:fillRect/>
                      </a:stretch>
                    </p:blipFill>
                    <p:spPr bwMode="auto">
                      <a:xfrm>
                        <a:off x="6362872" y="2853631"/>
                        <a:ext cx="2391708" cy="1409849"/>
                      </a:xfrm>
                      <a:prstGeom prst="rect">
                        <a:avLst/>
                      </a:prstGeom>
                      <a:noFill/>
                    </p:spPr>
                  </p:pic>
                </p:oleObj>
              </mc:Fallback>
            </mc:AlternateContent>
          </a:graphicData>
        </a:graphic>
      </p:graphicFrame>
      <p:sp>
        <p:nvSpPr>
          <p:cNvPr id="16" name="Text Box 12"/>
          <p:cNvSpPr txBox="1">
            <a:spLocks noChangeArrowheads="1"/>
          </p:cNvSpPr>
          <p:nvPr/>
        </p:nvSpPr>
        <p:spPr bwMode="auto">
          <a:xfrm>
            <a:off x="4012693" y="3343591"/>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t>其中</a:t>
            </a:r>
          </a:p>
        </p:txBody>
      </p:sp>
      <p:sp>
        <p:nvSpPr>
          <p:cNvPr id="17" name="Rectangle 13"/>
          <p:cNvSpPr>
            <a:spLocks noChangeArrowheads="1"/>
          </p:cNvSpPr>
          <p:nvPr/>
        </p:nvSpPr>
        <p:spPr bwMode="auto">
          <a:xfrm>
            <a:off x="8212297" y="2819746"/>
            <a:ext cx="457200" cy="144780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8" name="Group 14"/>
          <p:cNvGrpSpPr>
            <a:grpSpLocks/>
          </p:cNvGrpSpPr>
          <p:nvPr/>
        </p:nvGrpSpPr>
        <p:grpSpPr bwMode="auto">
          <a:xfrm>
            <a:off x="5324714" y="2691163"/>
            <a:ext cx="3078164" cy="1608139"/>
            <a:chOff x="1641" y="2779"/>
            <a:chExt cx="1939" cy="1013"/>
          </a:xfrm>
        </p:grpSpPr>
        <p:graphicFrame>
          <p:nvGraphicFramePr>
            <p:cNvPr id="19" name="Object 1027"/>
            <p:cNvGraphicFramePr>
              <a:graphicFrameLocks noChangeAspect="1"/>
            </p:cNvGraphicFramePr>
            <p:nvPr/>
          </p:nvGraphicFramePr>
          <p:xfrm>
            <a:off x="1641" y="2898"/>
            <a:ext cx="415" cy="894"/>
          </p:xfrm>
          <a:graphic>
            <a:graphicData uri="http://schemas.openxmlformats.org/presentationml/2006/ole">
              <mc:AlternateContent xmlns:mc="http://schemas.openxmlformats.org/markup-compatibility/2006">
                <mc:Choice xmlns:v="urn:schemas-microsoft-com:vml" Requires="v">
                  <p:oleObj name="Equation" r:id="rId13" imgW="330120" imgH="711000" progId="Equation.DSMT4">
                    <p:embed/>
                  </p:oleObj>
                </mc:Choice>
                <mc:Fallback>
                  <p:oleObj name="Equation" r:id="rId13" imgW="330120" imgH="711000" progId="Equation.DSMT4">
                    <p:embed/>
                    <p:pic>
                      <p:nvPicPr>
                        <p:cNvPr id="19" name="Object 1027"/>
                        <p:cNvPicPr>
                          <a:picLocks noChangeAspect="1" noChangeArrowheads="1"/>
                        </p:cNvPicPr>
                        <p:nvPr/>
                      </p:nvPicPr>
                      <p:blipFill>
                        <a:blip r:embed="rId7"/>
                        <a:srcRect/>
                        <a:stretch>
                          <a:fillRect/>
                        </a:stretch>
                      </p:blipFill>
                      <p:spPr bwMode="auto">
                        <a:xfrm>
                          <a:off x="1641" y="2898"/>
                          <a:ext cx="415" cy="894"/>
                        </a:xfrm>
                        <a:prstGeom prst="rect">
                          <a:avLst/>
                        </a:prstGeom>
                        <a:noFill/>
                      </p:spPr>
                    </p:pic>
                  </p:oleObj>
                </mc:Fallback>
              </mc:AlternateContent>
            </a:graphicData>
          </a:graphic>
        </p:graphicFrame>
        <p:sp>
          <p:nvSpPr>
            <p:cNvPr id="20" name="AutoShape 16"/>
            <p:cNvSpPr>
              <a:spLocks noChangeArrowheads="1"/>
            </p:cNvSpPr>
            <p:nvPr/>
          </p:nvSpPr>
          <p:spPr bwMode="auto">
            <a:xfrm>
              <a:off x="1824" y="2779"/>
              <a:ext cx="1756" cy="95"/>
            </a:xfrm>
            <a:prstGeom prst="curvedDownArrow">
              <a:avLst>
                <a:gd name="adj1" fmla="val 160000"/>
                <a:gd name="adj2" fmla="val 320000"/>
                <a:gd name="adj3" fmla="val 33333"/>
              </a:avLst>
            </a:prstGeom>
            <a:solidFill>
              <a:srgbClr val="FF0000"/>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aphicFrame>
        <p:nvGraphicFramePr>
          <p:cNvPr id="21" name="Object 1"/>
          <p:cNvGraphicFramePr>
            <a:graphicFrameLocks noChangeAspect="1"/>
          </p:cNvGraphicFramePr>
          <p:nvPr/>
        </p:nvGraphicFramePr>
        <p:xfrm>
          <a:off x="8964613" y="2880694"/>
          <a:ext cx="2641600" cy="1355725"/>
        </p:xfrm>
        <a:graphic>
          <a:graphicData uri="http://schemas.openxmlformats.org/presentationml/2006/ole">
            <mc:AlternateContent xmlns:mc="http://schemas.openxmlformats.org/markup-compatibility/2006">
              <mc:Choice xmlns:v="urn:schemas-microsoft-com:vml" Requires="v">
                <p:oleObj name="Equation" r:id="rId14" imgW="1384200" imgH="711000" progId="Equation.DSMT4">
                  <p:embed/>
                </p:oleObj>
              </mc:Choice>
              <mc:Fallback>
                <p:oleObj name="Equation" r:id="rId14" imgW="1384200" imgH="711000" progId="Equation.DSMT4">
                  <p:embed/>
                  <p:pic>
                    <p:nvPicPr>
                      <p:cNvPr id="21" name="Object 1"/>
                      <p:cNvPicPr>
                        <a:picLocks noChangeAspect="1" noChangeArrowheads="1"/>
                      </p:cNvPicPr>
                      <p:nvPr/>
                    </p:nvPicPr>
                    <p:blipFill>
                      <a:blip r:embed="rId15"/>
                      <a:srcRect/>
                      <a:stretch>
                        <a:fillRect/>
                      </a:stretch>
                    </p:blipFill>
                    <p:spPr bwMode="auto">
                      <a:xfrm>
                        <a:off x="8964613" y="2880694"/>
                        <a:ext cx="2641600" cy="1355725"/>
                      </a:xfrm>
                      <a:prstGeom prst="rect">
                        <a:avLst/>
                      </a:prstGeom>
                      <a:noFill/>
                    </p:spPr>
                  </p:pic>
                </p:oleObj>
              </mc:Fallback>
            </mc:AlternateContent>
          </a:graphicData>
        </a:graphic>
      </p:graphicFrame>
      <p:sp>
        <p:nvSpPr>
          <p:cNvPr id="22" name="Rectangle 4"/>
          <p:cNvSpPr>
            <a:spLocks noChangeArrowheads="1"/>
          </p:cNvSpPr>
          <p:nvPr/>
        </p:nvSpPr>
        <p:spPr bwMode="auto">
          <a:xfrm>
            <a:off x="914400" y="4495800"/>
            <a:ext cx="31534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则三元线性方程组的解为</a:t>
            </a:r>
            <a:r>
              <a:rPr lang="en-US" altLang="zh-CN" sz="2000" b="1">
                <a:latin typeface="+mn-ea"/>
                <a:ea typeface="+mn-ea"/>
              </a:rPr>
              <a:t>:</a:t>
            </a:r>
          </a:p>
        </p:txBody>
      </p:sp>
      <p:graphicFrame>
        <p:nvGraphicFramePr>
          <p:cNvPr id="23" name="Object 2"/>
          <p:cNvGraphicFramePr>
            <a:graphicFrameLocks noChangeAspect="1"/>
          </p:cNvGraphicFramePr>
          <p:nvPr/>
        </p:nvGraphicFramePr>
        <p:xfrm>
          <a:off x="3373678" y="5141243"/>
          <a:ext cx="1270000" cy="825500"/>
        </p:xfrm>
        <a:graphic>
          <a:graphicData uri="http://schemas.openxmlformats.org/presentationml/2006/ole">
            <mc:AlternateContent xmlns:mc="http://schemas.openxmlformats.org/markup-compatibility/2006">
              <mc:Choice xmlns:v="urn:schemas-microsoft-com:vml" Requires="v">
                <p:oleObj name="Equation" r:id="rId16" imgW="1269720" imgH="825480" progId="Equation.3">
                  <p:embed/>
                </p:oleObj>
              </mc:Choice>
              <mc:Fallback>
                <p:oleObj name="Equation" r:id="rId16" imgW="1269720" imgH="825480" progId="Equation.3">
                  <p:embed/>
                  <p:pic>
                    <p:nvPicPr>
                      <p:cNvPr id="23" name="Object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73678" y="5141243"/>
                        <a:ext cx="12700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3"/>
          <p:cNvGraphicFramePr>
            <a:graphicFrameLocks noChangeAspect="1"/>
          </p:cNvGraphicFramePr>
          <p:nvPr/>
        </p:nvGraphicFramePr>
        <p:xfrm>
          <a:off x="5145328" y="5141243"/>
          <a:ext cx="1308100" cy="825500"/>
        </p:xfrm>
        <a:graphic>
          <a:graphicData uri="http://schemas.openxmlformats.org/presentationml/2006/ole">
            <mc:AlternateContent xmlns:mc="http://schemas.openxmlformats.org/markup-compatibility/2006">
              <mc:Choice xmlns:v="urn:schemas-microsoft-com:vml" Requires="v">
                <p:oleObj name="Equation" r:id="rId18" imgW="1307880" imgH="825480" progId="Equation.3">
                  <p:embed/>
                </p:oleObj>
              </mc:Choice>
              <mc:Fallback>
                <p:oleObj name="Equation" r:id="rId18" imgW="1307880" imgH="825480" progId="Equation.3">
                  <p:embed/>
                  <p:pic>
                    <p:nvPicPr>
                      <p:cNvPr id="24" name="Object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45328" y="5141243"/>
                        <a:ext cx="13081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4"/>
          <p:cNvGraphicFramePr>
            <a:graphicFrameLocks noChangeAspect="1"/>
          </p:cNvGraphicFramePr>
          <p:nvPr/>
        </p:nvGraphicFramePr>
        <p:xfrm>
          <a:off x="7107478" y="5141243"/>
          <a:ext cx="1295400" cy="825500"/>
        </p:xfrm>
        <a:graphic>
          <a:graphicData uri="http://schemas.openxmlformats.org/presentationml/2006/ole">
            <mc:AlternateContent xmlns:mc="http://schemas.openxmlformats.org/markup-compatibility/2006">
              <mc:Choice xmlns:v="urn:schemas-microsoft-com:vml" Requires="v">
                <p:oleObj name="Equation" r:id="rId20" imgW="1295280" imgH="825480" progId="Equation.3">
                  <p:embed/>
                </p:oleObj>
              </mc:Choice>
              <mc:Fallback>
                <p:oleObj name="Equation" r:id="rId20" imgW="1295280" imgH="825480" progId="Equation.3">
                  <p:embed/>
                  <p:pic>
                    <p:nvPicPr>
                      <p:cNvPr id="25" name="Object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107478" y="5141243"/>
                        <a:ext cx="12954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90853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1029"/>
          <p:cNvGraphicFramePr>
            <a:graphicFrameLocks noChangeAspect="1"/>
          </p:cNvGraphicFramePr>
          <p:nvPr/>
        </p:nvGraphicFramePr>
        <p:xfrm>
          <a:off x="4241149" y="891791"/>
          <a:ext cx="2586037" cy="1616075"/>
        </p:xfrm>
        <a:graphic>
          <a:graphicData uri="http://schemas.openxmlformats.org/presentationml/2006/ole">
            <mc:AlternateContent xmlns:mc="http://schemas.openxmlformats.org/markup-compatibility/2006">
              <mc:Choice xmlns:v="urn:schemas-microsoft-com:vml" Requires="v">
                <p:oleObj name="Equation" r:id="rId2" imgW="1117440" imgH="698400" progId="Equation.DSMT4">
                  <p:embed/>
                </p:oleObj>
              </mc:Choice>
              <mc:Fallback>
                <p:oleObj name="Equation" r:id="rId2" imgW="1117440" imgH="698400" progId="Equation.DSMT4">
                  <p:embed/>
                  <p:pic>
                    <p:nvPicPr>
                      <p:cNvPr id="5" name="Object 1029"/>
                      <p:cNvPicPr>
                        <a:picLocks noChangeAspect="1" noChangeArrowheads="1"/>
                      </p:cNvPicPr>
                      <p:nvPr/>
                    </p:nvPicPr>
                    <p:blipFill>
                      <a:blip r:embed="rId3"/>
                      <a:srcRect/>
                      <a:stretch>
                        <a:fillRect/>
                      </a:stretch>
                    </p:blipFill>
                    <p:spPr bwMode="auto">
                      <a:xfrm>
                        <a:off x="4241149" y="891791"/>
                        <a:ext cx="2586037" cy="1616075"/>
                      </a:xfrm>
                      <a:prstGeom prst="rect">
                        <a:avLst/>
                      </a:prstGeom>
                      <a:noFill/>
                    </p:spPr>
                  </p:pic>
                </p:oleObj>
              </mc:Fallback>
            </mc:AlternateContent>
          </a:graphicData>
        </a:graphic>
      </p:graphicFrame>
      <p:sp>
        <p:nvSpPr>
          <p:cNvPr id="6" name="Text Box 3"/>
          <p:cNvSpPr txBox="1">
            <a:spLocks noChangeArrowheads="1"/>
          </p:cNvSpPr>
          <p:nvPr/>
        </p:nvSpPr>
        <p:spPr bwMode="auto">
          <a:xfrm>
            <a:off x="1232836" y="1469597"/>
            <a:ext cx="4620126" cy="400110"/>
          </a:xfrm>
          <a:prstGeom prst="rect">
            <a:avLst/>
          </a:prstGeom>
          <a:noFill/>
          <a:ln w="9525">
            <a:noFill/>
            <a:miter lim="800000"/>
            <a:headEnd/>
            <a:tailEnd/>
          </a:ln>
          <a:effectLst/>
        </p:spPr>
        <p:txBody>
          <a:bodyPr wrap="square">
            <a:spAutoFit/>
          </a:bodyPr>
          <a:lstStyle/>
          <a:p>
            <a:pPr>
              <a:spcBef>
                <a:spcPct val="50000"/>
              </a:spcBef>
              <a:defRPr/>
            </a:pPr>
            <a:r>
              <a:rPr lang="zh-CN" altLang="en-US" sz="2000" b="1" dirty="0">
                <a:solidFill>
                  <a:srgbClr val="2E3CF0"/>
                </a:solidFill>
                <a:effectLst>
                  <a:outerShdw blurRad="38100" dist="38100" dir="2700000" algn="tl">
                    <a:srgbClr val="C0C0C0"/>
                  </a:outerShdw>
                </a:effectLst>
                <a:latin typeface="+mn-ea"/>
              </a:rPr>
              <a:t>例</a:t>
            </a:r>
            <a:r>
              <a:rPr lang="en-US" altLang="zh-CN" sz="2000" b="1" dirty="0">
                <a:solidFill>
                  <a:srgbClr val="2E3CF0"/>
                </a:solidFill>
                <a:effectLst>
                  <a:outerShdw blurRad="38100" dist="38100" dir="2700000" algn="tl">
                    <a:srgbClr val="C0C0C0"/>
                  </a:outerShdw>
                </a:effectLst>
                <a:latin typeface="+mn-ea"/>
              </a:rPr>
              <a:t>1.1.</a:t>
            </a:r>
            <a:r>
              <a:rPr lang="zh-CN" altLang="en-US" sz="2000" b="1" dirty="0">
                <a:solidFill>
                  <a:srgbClr val="2E3CF0"/>
                </a:solidFill>
                <a:effectLst>
                  <a:outerShdw blurRad="38100" dist="38100" dir="2700000" algn="tl">
                    <a:srgbClr val="C0C0C0"/>
                  </a:outerShdw>
                </a:effectLst>
                <a:latin typeface="+mn-ea"/>
              </a:rPr>
              <a:t>２</a:t>
            </a:r>
            <a:r>
              <a:rPr lang="zh-CN" altLang="en-US" sz="2000" b="1" dirty="0">
                <a:effectLst>
                  <a:outerShdw blurRad="38100" dist="38100" dir="2700000" algn="tl">
                    <a:srgbClr val="C0C0C0"/>
                  </a:outerShdw>
                </a:effectLst>
                <a:latin typeface="+mn-ea"/>
              </a:rPr>
              <a:t>计算三阶行列式</a:t>
            </a:r>
          </a:p>
        </p:txBody>
      </p:sp>
      <p:grpSp>
        <p:nvGrpSpPr>
          <p:cNvPr id="2" name="组合 1">
            <a:extLst>
              <a:ext uri="{FF2B5EF4-FFF2-40B4-BE49-F238E27FC236}">
                <a16:creationId xmlns:a16="http://schemas.microsoft.com/office/drawing/2014/main" id="{A2B70487-5EAB-2601-C80F-3BAE8A36FFCF}"/>
              </a:ext>
            </a:extLst>
          </p:cNvPr>
          <p:cNvGrpSpPr/>
          <p:nvPr/>
        </p:nvGrpSpPr>
        <p:grpSpPr>
          <a:xfrm>
            <a:off x="1232836" y="2706303"/>
            <a:ext cx="8921014" cy="3025759"/>
            <a:chOff x="1232836" y="2706303"/>
            <a:chExt cx="8921014" cy="3025759"/>
          </a:xfrm>
        </p:grpSpPr>
        <p:sp>
          <p:nvSpPr>
            <p:cNvPr id="7" name="Text Box 4"/>
            <p:cNvSpPr txBox="1">
              <a:spLocks noChangeArrowheads="1"/>
            </p:cNvSpPr>
            <p:nvPr/>
          </p:nvSpPr>
          <p:spPr bwMode="auto">
            <a:xfrm>
              <a:off x="1232836" y="2706303"/>
              <a:ext cx="838200" cy="400110"/>
            </a:xfrm>
            <a:prstGeom prst="rect">
              <a:avLst/>
            </a:prstGeom>
            <a:noFill/>
            <a:ln w="9525">
              <a:noFill/>
              <a:miter lim="800000"/>
              <a:headEnd/>
              <a:tailEnd/>
            </a:ln>
            <a:effectLst/>
          </p:spPr>
          <p:txBody>
            <a:bodyPr>
              <a:spAutoFit/>
            </a:bodyPr>
            <a:lstStyle/>
            <a:p>
              <a:pPr>
                <a:spcBef>
                  <a:spcPct val="50000"/>
                </a:spcBef>
                <a:defRPr/>
              </a:pPr>
              <a:r>
                <a:rPr lang="en-US" altLang="zh-CN" sz="2000" b="1" dirty="0">
                  <a:solidFill>
                    <a:srgbClr val="2E3CF0"/>
                  </a:solidFill>
                  <a:effectLst>
                    <a:outerShdw blurRad="38100" dist="38100" dir="2700000" algn="tl">
                      <a:srgbClr val="C0C0C0"/>
                    </a:outerShdw>
                  </a:effectLst>
                  <a:ea typeface="黑体" pitchFamily="2" charset="-122"/>
                </a:rPr>
                <a:t> </a:t>
              </a:r>
              <a:r>
                <a:rPr lang="zh-CN" altLang="en-US" sz="2000" b="1" dirty="0">
                  <a:solidFill>
                    <a:srgbClr val="2E3CF0"/>
                  </a:solidFill>
                  <a:effectLst>
                    <a:outerShdw blurRad="38100" dist="38100" dir="2700000" algn="tl">
                      <a:srgbClr val="C0C0C0"/>
                    </a:outerShdw>
                  </a:effectLst>
                  <a:ea typeface="黑体" pitchFamily="2" charset="-122"/>
                </a:rPr>
                <a:t>解</a:t>
              </a:r>
            </a:p>
          </p:txBody>
        </p:sp>
        <p:sp>
          <p:nvSpPr>
            <p:cNvPr id="8" name="Text Box 5"/>
            <p:cNvSpPr txBox="1">
              <a:spLocks noChangeArrowheads="1"/>
            </p:cNvSpPr>
            <p:nvPr/>
          </p:nvSpPr>
          <p:spPr bwMode="auto">
            <a:xfrm>
              <a:off x="2071036" y="2706303"/>
              <a:ext cx="3276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t>按对角线法则，有</a:t>
              </a:r>
            </a:p>
          </p:txBody>
        </p:sp>
        <p:graphicFrame>
          <p:nvGraphicFramePr>
            <p:cNvPr id="9" name="Object 1024"/>
            <p:cNvGraphicFramePr>
              <a:graphicFrameLocks noChangeAspect="1"/>
            </p:cNvGraphicFramePr>
            <p:nvPr>
              <p:extLst>
                <p:ext uri="{D42A27DB-BD31-4B8C-83A1-F6EECF244321}">
                  <p14:modId xmlns:p14="http://schemas.microsoft.com/office/powerpoint/2010/main" val="378243842"/>
                </p:ext>
              </p:extLst>
            </p:nvPr>
          </p:nvGraphicFramePr>
          <p:xfrm>
            <a:off x="3295850" y="3344462"/>
            <a:ext cx="609600" cy="292100"/>
          </p:xfrm>
          <a:graphic>
            <a:graphicData uri="http://schemas.openxmlformats.org/presentationml/2006/ole">
              <mc:AlternateContent xmlns:mc="http://schemas.openxmlformats.org/markup-compatibility/2006">
                <mc:Choice xmlns:v="urn:schemas-microsoft-com:vml" Requires="v">
                  <p:oleObj name="Equation" r:id="rId4" imgW="609480" imgH="291960" progId="Equation.3">
                    <p:embed/>
                  </p:oleObj>
                </mc:Choice>
                <mc:Fallback>
                  <p:oleObj name="Equation" r:id="rId4" imgW="609480" imgH="291960" progId="Equation.3">
                    <p:embed/>
                    <p:pic>
                      <p:nvPicPr>
                        <p:cNvPr id="9"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5850" y="3344462"/>
                          <a:ext cx="6096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025"/>
            <p:cNvGraphicFramePr>
              <a:graphicFrameLocks noChangeAspect="1"/>
            </p:cNvGraphicFramePr>
            <p:nvPr>
              <p:extLst>
                <p:ext uri="{D42A27DB-BD31-4B8C-83A1-F6EECF244321}">
                  <p14:modId xmlns:p14="http://schemas.microsoft.com/office/powerpoint/2010/main" val="3418841027"/>
                </p:ext>
              </p:extLst>
            </p:nvPr>
          </p:nvGraphicFramePr>
          <p:xfrm>
            <a:off x="3981650" y="3344462"/>
            <a:ext cx="5829300" cy="393700"/>
          </p:xfrm>
          <a:graphic>
            <a:graphicData uri="http://schemas.openxmlformats.org/presentationml/2006/ole">
              <mc:AlternateContent xmlns:mc="http://schemas.openxmlformats.org/markup-compatibility/2006">
                <mc:Choice xmlns:v="urn:schemas-microsoft-com:vml" Requires="v">
                  <p:oleObj name="Equation" r:id="rId6" imgW="5829120" imgH="393480" progId="Equation.3">
                    <p:embed/>
                  </p:oleObj>
                </mc:Choice>
                <mc:Fallback>
                  <p:oleObj name="Equation" r:id="rId6" imgW="5829120" imgH="393480" progId="Equation.3">
                    <p:embed/>
                    <p:pic>
                      <p:nvPicPr>
                        <p:cNvPr id="10" name="Object 10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1650" y="3344462"/>
                          <a:ext cx="58293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26"/>
            <p:cNvGraphicFramePr>
              <a:graphicFrameLocks noChangeAspect="1"/>
            </p:cNvGraphicFramePr>
            <p:nvPr>
              <p:extLst>
                <p:ext uri="{D42A27DB-BD31-4B8C-83A1-F6EECF244321}">
                  <p14:modId xmlns:p14="http://schemas.microsoft.com/office/powerpoint/2010/main" val="2944436056"/>
                </p:ext>
              </p:extLst>
            </p:nvPr>
          </p:nvGraphicFramePr>
          <p:xfrm>
            <a:off x="4057850" y="4030262"/>
            <a:ext cx="6096000" cy="393700"/>
          </p:xfrm>
          <a:graphic>
            <a:graphicData uri="http://schemas.openxmlformats.org/presentationml/2006/ole">
              <mc:AlternateContent xmlns:mc="http://schemas.openxmlformats.org/markup-compatibility/2006">
                <mc:Choice xmlns:v="urn:schemas-microsoft-com:vml" Requires="v">
                  <p:oleObj name="Equation" r:id="rId8" imgW="6095880" imgH="393480" progId="Equation.3">
                    <p:embed/>
                  </p:oleObj>
                </mc:Choice>
                <mc:Fallback>
                  <p:oleObj name="Equation" r:id="rId8" imgW="6095880" imgH="393480" progId="Equation.3">
                    <p:embed/>
                    <p:pic>
                      <p:nvPicPr>
                        <p:cNvPr id="11" name="Object 10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57850" y="4030262"/>
                          <a:ext cx="60960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027"/>
            <p:cNvGraphicFramePr>
              <a:graphicFrameLocks noChangeAspect="1"/>
            </p:cNvGraphicFramePr>
            <p:nvPr>
              <p:extLst>
                <p:ext uri="{D42A27DB-BD31-4B8C-83A1-F6EECF244321}">
                  <p14:modId xmlns:p14="http://schemas.microsoft.com/office/powerpoint/2010/main" val="3714861783"/>
                </p:ext>
              </p:extLst>
            </p:nvPr>
          </p:nvGraphicFramePr>
          <p:xfrm>
            <a:off x="3676850" y="4716062"/>
            <a:ext cx="3632200" cy="317500"/>
          </p:xfrm>
          <a:graphic>
            <a:graphicData uri="http://schemas.openxmlformats.org/presentationml/2006/ole">
              <mc:AlternateContent xmlns:mc="http://schemas.openxmlformats.org/markup-compatibility/2006">
                <mc:Choice xmlns:v="urn:schemas-microsoft-com:vml" Requires="v">
                  <p:oleObj name="Equation" r:id="rId10" imgW="3632040" imgH="317160" progId="Equation.3">
                    <p:embed/>
                  </p:oleObj>
                </mc:Choice>
                <mc:Fallback>
                  <p:oleObj name="Equation" r:id="rId10" imgW="3632040" imgH="317160" progId="Equation.3">
                    <p:embed/>
                    <p:pic>
                      <p:nvPicPr>
                        <p:cNvPr id="12" name="Object 10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76850" y="4716062"/>
                          <a:ext cx="36322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028"/>
            <p:cNvGraphicFramePr>
              <a:graphicFrameLocks noChangeAspect="1"/>
            </p:cNvGraphicFramePr>
            <p:nvPr>
              <p:extLst>
                <p:ext uri="{D42A27DB-BD31-4B8C-83A1-F6EECF244321}">
                  <p14:modId xmlns:p14="http://schemas.microsoft.com/office/powerpoint/2010/main" val="785560673"/>
                </p:ext>
              </p:extLst>
            </p:nvPr>
          </p:nvGraphicFramePr>
          <p:xfrm>
            <a:off x="3676850" y="5414562"/>
            <a:ext cx="965200" cy="317500"/>
          </p:xfrm>
          <a:graphic>
            <a:graphicData uri="http://schemas.openxmlformats.org/presentationml/2006/ole">
              <mc:AlternateContent xmlns:mc="http://schemas.openxmlformats.org/markup-compatibility/2006">
                <mc:Choice xmlns:v="urn:schemas-microsoft-com:vml" Requires="v">
                  <p:oleObj name="Equation" r:id="rId12" imgW="965160" imgH="317160" progId="Equation.3">
                    <p:embed/>
                  </p:oleObj>
                </mc:Choice>
                <mc:Fallback>
                  <p:oleObj name="Equation" r:id="rId12" imgW="965160" imgH="317160" progId="Equation.3">
                    <p:embed/>
                    <p:pic>
                      <p:nvPicPr>
                        <p:cNvPr id="13" name="Object 102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76850" y="5414562"/>
                          <a:ext cx="9652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0359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914400" y="762000"/>
            <a:ext cx="34163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2E3CF0"/>
                </a:solidFill>
                <a:latin typeface="黑体" panose="02010609060101010101" pitchFamily="49" charset="-122"/>
                <a:ea typeface="黑体" panose="02010609060101010101" pitchFamily="49" charset="-122"/>
              </a:rPr>
              <a:t>例</a:t>
            </a:r>
            <a:r>
              <a:rPr lang="en-US" altLang="zh-CN" sz="2000" b="1" dirty="0">
                <a:solidFill>
                  <a:srgbClr val="2E3CF0"/>
                </a:solidFill>
                <a:latin typeface="黑体" panose="02010609060101010101" pitchFamily="49" charset="-122"/>
                <a:ea typeface="黑体" panose="02010609060101010101" pitchFamily="49" charset="-122"/>
              </a:rPr>
              <a:t>1.1.3  </a:t>
            </a:r>
            <a:r>
              <a:rPr lang="zh-CN" altLang="en-US" sz="2000" b="1" dirty="0">
                <a:latin typeface="宋体" panose="02010600030101010101" pitchFamily="2" charset="-122"/>
              </a:rPr>
              <a:t>判断空间中三平面</a:t>
            </a:r>
          </a:p>
        </p:txBody>
      </p:sp>
      <p:graphicFrame>
        <p:nvGraphicFramePr>
          <p:cNvPr id="5" name="Object 1024"/>
          <p:cNvGraphicFramePr>
            <a:graphicFrameLocks noChangeAspect="1"/>
          </p:cNvGraphicFramePr>
          <p:nvPr/>
        </p:nvGraphicFramePr>
        <p:xfrm>
          <a:off x="2687638" y="1206500"/>
          <a:ext cx="7885112" cy="495300"/>
        </p:xfrm>
        <a:graphic>
          <a:graphicData uri="http://schemas.openxmlformats.org/presentationml/2006/ole">
            <mc:AlternateContent xmlns:mc="http://schemas.openxmlformats.org/markup-compatibility/2006">
              <mc:Choice xmlns:v="urn:schemas-microsoft-com:vml" Requires="v">
                <p:oleObj name="Equation" r:id="rId2" imgW="3632040" imgH="228600" progId="Equation.DSMT4">
                  <p:embed/>
                </p:oleObj>
              </mc:Choice>
              <mc:Fallback>
                <p:oleObj name="Equation" r:id="rId2" imgW="3632040" imgH="228600" progId="Equation.DSMT4">
                  <p:embed/>
                  <p:pic>
                    <p:nvPicPr>
                      <p:cNvPr id="5" name="Object 1024"/>
                      <p:cNvPicPr>
                        <a:picLocks noChangeAspect="1" noChangeArrowheads="1"/>
                      </p:cNvPicPr>
                      <p:nvPr/>
                    </p:nvPicPr>
                    <p:blipFill>
                      <a:blip r:embed="rId3"/>
                      <a:srcRect/>
                      <a:stretch>
                        <a:fillRect/>
                      </a:stretch>
                    </p:blipFill>
                    <p:spPr bwMode="auto">
                      <a:xfrm>
                        <a:off x="2687638" y="1206500"/>
                        <a:ext cx="7885112" cy="495300"/>
                      </a:xfrm>
                      <a:prstGeom prst="rect">
                        <a:avLst/>
                      </a:prstGeom>
                      <a:noFill/>
                    </p:spPr>
                  </p:pic>
                </p:oleObj>
              </mc:Fallback>
            </mc:AlternateContent>
          </a:graphicData>
        </a:graphic>
      </p:graphicFrame>
      <p:sp>
        <p:nvSpPr>
          <p:cNvPr id="6" name="Rectangle 4"/>
          <p:cNvSpPr>
            <a:spLocks noChangeArrowheads="1"/>
          </p:cNvSpPr>
          <p:nvPr/>
        </p:nvSpPr>
        <p:spPr bwMode="auto">
          <a:xfrm>
            <a:off x="1482290" y="2322038"/>
            <a:ext cx="442750" cy="400110"/>
          </a:xfrm>
          <a:prstGeom prst="rect">
            <a:avLst/>
          </a:prstGeom>
          <a:noFill/>
          <a:ln w="9525">
            <a:noFill/>
            <a:miter lim="800000"/>
            <a:headEnd/>
            <a:tailEnd/>
          </a:ln>
          <a:effectLst/>
        </p:spPr>
        <p:txBody>
          <a:bodyPr wrap="none">
            <a:spAutoFit/>
          </a:bodyPr>
          <a:lstStyle/>
          <a:p>
            <a:pPr>
              <a:defRPr/>
            </a:pPr>
            <a:r>
              <a:rPr lang="zh-CN" altLang="en-US" sz="2000" b="1">
                <a:solidFill>
                  <a:srgbClr val="2E3CF0"/>
                </a:solidFill>
                <a:effectLst>
                  <a:outerShdw blurRad="38100" dist="38100" dir="2700000" algn="tl">
                    <a:srgbClr val="C0C0C0"/>
                  </a:outerShdw>
                </a:effectLst>
                <a:latin typeface="+mn-ea"/>
              </a:rPr>
              <a:t>解</a:t>
            </a:r>
          </a:p>
        </p:txBody>
      </p:sp>
      <p:sp>
        <p:nvSpPr>
          <p:cNvPr id="7" name="Rectangle 5"/>
          <p:cNvSpPr>
            <a:spLocks noChangeArrowheads="1"/>
          </p:cNvSpPr>
          <p:nvPr/>
        </p:nvSpPr>
        <p:spPr bwMode="auto">
          <a:xfrm>
            <a:off x="2396690" y="2322038"/>
            <a:ext cx="30235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由于方程组的系数行列式</a:t>
            </a:r>
          </a:p>
        </p:txBody>
      </p:sp>
      <p:graphicFrame>
        <p:nvGraphicFramePr>
          <p:cNvPr id="8" name="Object 1025"/>
          <p:cNvGraphicFramePr>
            <a:graphicFrameLocks noChangeAspect="1"/>
          </p:cNvGraphicFramePr>
          <p:nvPr/>
        </p:nvGraphicFramePr>
        <p:xfrm>
          <a:off x="1482290" y="2931638"/>
          <a:ext cx="2730500" cy="1511300"/>
        </p:xfrm>
        <a:graphic>
          <a:graphicData uri="http://schemas.openxmlformats.org/presentationml/2006/ole">
            <mc:AlternateContent xmlns:mc="http://schemas.openxmlformats.org/markup-compatibility/2006">
              <mc:Choice xmlns:v="urn:schemas-microsoft-com:vml" Requires="v">
                <p:oleObj name="Equation" r:id="rId4" imgW="2730240" imgH="1511280" progId="Equation.3">
                  <p:embed/>
                </p:oleObj>
              </mc:Choice>
              <mc:Fallback>
                <p:oleObj name="Equation" r:id="rId4" imgW="2730240" imgH="1511280" progId="Equation.3">
                  <p:embed/>
                  <p:pic>
                    <p:nvPicPr>
                      <p:cNvPr id="8" name="Object 10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2290" y="2931638"/>
                        <a:ext cx="2730500" cy="151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7"/>
          <p:cNvSpPr>
            <a:spLocks noChangeShapeType="1"/>
          </p:cNvSpPr>
          <p:nvPr/>
        </p:nvSpPr>
        <p:spPr bwMode="auto">
          <a:xfrm>
            <a:off x="2472890" y="3160238"/>
            <a:ext cx="1524000" cy="1066800"/>
          </a:xfrm>
          <a:prstGeom prst="line">
            <a:avLst/>
          </a:prstGeom>
          <a:noFill/>
          <a:ln w="28575" cap="rnd">
            <a:solidFill>
              <a:srgbClr val="FF00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0" name="Object 1026"/>
          <p:cNvGraphicFramePr>
            <a:graphicFrameLocks noChangeAspect="1"/>
          </p:cNvGraphicFramePr>
          <p:nvPr/>
        </p:nvGraphicFramePr>
        <p:xfrm>
          <a:off x="4225490" y="3465038"/>
          <a:ext cx="1841500" cy="406400"/>
        </p:xfrm>
        <a:graphic>
          <a:graphicData uri="http://schemas.openxmlformats.org/presentationml/2006/ole">
            <mc:AlternateContent xmlns:mc="http://schemas.openxmlformats.org/markup-compatibility/2006">
              <mc:Choice xmlns:v="urn:schemas-microsoft-com:vml" Requires="v">
                <p:oleObj name="Equation" r:id="rId6" imgW="1841400" imgH="406080" progId="Equation.3">
                  <p:embed/>
                </p:oleObj>
              </mc:Choice>
              <mc:Fallback>
                <p:oleObj name="Equation" r:id="rId6" imgW="1841400" imgH="406080" progId="Equation.3">
                  <p:embed/>
                  <p:pic>
                    <p:nvPicPr>
                      <p:cNvPr id="10" name="Object 10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5490" y="3465038"/>
                        <a:ext cx="18415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Freeform 9"/>
          <p:cNvSpPr>
            <a:spLocks/>
          </p:cNvSpPr>
          <p:nvPr/>
        </p:nvSpPr>
        <p:spPr bwMode="auto">
          <a:xfrm>
            <a:off x="2472890" y="3236438"/>
            <a:ext cx="1587500" cy="1066800"/>
          </a:xfrm>
          <a:custGeom>
            <a:avLst/>
            <a:gdLst>
              <a:gd name="T0" fmla="*/ 2147483647 w 1000"/>
              <a:gd name="T1" fmla="*/ 0 h 672"/>
              <a:gd name="T2" fmla="*/ 2147483647 w 1000"/>
              <a:gd name="T3" fmla="*/ 2147483647 h 672"/>
              <a:gd name="T4" fmla="*/ 0 w 1000"/>
              <a:gd name="T5" fmla="*/ 2147483647 h 672"/>
              <a:gd name="T6" fmla="*/ 0 60000 65536"/>
              <a:gd name="T7" fmla="*/ 0 60000 65536"/>
              <a:gd name="T8" fmla="*/ 0 60000 65536"/>
              <a:gd name="T9" fmla="*/ 0 w 1000"/>
              <a:gd name="T10" fmla="*/ 0 h 672"/>
              <a:gd name="T11" fmla="*/ 1000 w 1000"/>
              <a:gd name="T12" fmla="*/ 672 h 672"/>
            </a:gdLst>
            <a:ahLst/>
            <a:cxnLst>
              <a:cxn ang="T6">
                <a:pos x="T0" y="T1"/>
              </a:cxn>
              <a:cxn ang="T7">
                <a:pos x="T2" y="T3"/>
              </a:cxn>
              <a:cxn ang="T8">
                <a:pos x="T4" y="T5"/>
              </a:cxn>
            </a:cxnLst>
            <a:rect l="T9" t="T10" r="T11" b="T12"/>
            <a:pathLst>
              <a:path w="1000" h="672">
                <a:moveTo>
                  <a:pt x="528" y="0"/>
                </a:moveTo>
                <a:cubicBezTo>
                  <a:pt x="764" y="88"/>
                  <a:pt x="1000" y="176"/>
                  <a:pt x="912" y="288"/>
                </a:cubicBezTo>
                <a:cubicBezTo>
                  <a:pt x="824" y="400"/>
                  <a:pt x="152" y="608"/>
                  <a:pt x="0" y="672"/>
                </a:cubicBezTo>
              </a:path>
            </a:pathLst>
          </a:custGeom>
          <a:noFill/>
          <a:ln w="28575"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2" name="Object 1027"/>
          <p:cNvGraphicFramePr>
            <a:graphicFrameLocks noChangeAspect="1"/>
          </p:cNvGraphicFramePr>
          <p:nvPr/>
        </p:nvGraphicFramePr>
        <p:xfrm>
          <a:off x="6130490" y="3465038"/>
          <a:ext cx="2908300" cy="406400"/>
        </p:xfrm>
        <a:graphic>
          <a:graphicData uri="http://schemas.openxmlformats.org/presentationml/2006/ole">
            <mc:AlternateContent xmlns:mc="http://schemas.openxmlformats.org/markup-compatibility/2006">
              <mc:Choice xmlns:v="urn:schemas-microsoft-com:vml" Requires="v">
                <p:oleObj name="Equation" r:id="rId8" imgW="2908080" imgH="406080" progId="Equation.3">
                  <p:embed/>
                </p:oleObj>
              </mc:Choice>
              <mc:Fallback>
                <p:oleObj name="Equation" r:id="rId8" imgW="2908080" imgH="406080" progId="Equation.3">
                  <p:embed/>
                  <p:pic>
                    <p:nvPicPr>
                      <p:cNvPr id="12" name="Object 10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0490" y="3465038"/>
                        <a:ext cx="29083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Freeform 11"/>
          <p:cNvSpPr>
            <a:spLocks/>
          </p:cNvSpPr>
          <p:nvPr/>
        </p:nvSpPr>
        <p:spPr bwMode="auto">
          <a:xfrm>
            <a:off x="2282390" y="3160238"/>
            <a:ext cx="1562100" cy="1066800"/>
          </a:xfrm>
          <a:custGeom>
            <a:avLst/>
            <a:gdLst>
              <a:gd name="T0" fmla="*/ 2147483647 w 984"/>
              <a:gd name="T1" fmla="*/ 0 h 672"/>
              <a:gd name="T2" fmla="*/ 2147483647 w 984"/>
              <a:gd name="T3" fmla="*/ 2147483647 h 672"/>
              <a:gd name="T4" fmla="*/ 2147483647 w 984"/>
              <a:gd name="T5" fmla="*/ 2147483647 h 672"/>
              <a:gd name="T6" fmla="*/ 0 60000 65536"/>
              <a:gd name="T7" fmla="*/ 0 60000 65536"/>
              <a:gd name="T8" fmla="*/ 0 60000 65536"/>
              <a:gd name="T9" fmla="*/ 0 w 984"/>
              <a:gd name="T10" fmla="*/ 0 h 672"/>
              <a:gd name="T11" fmla="*/ 984 w 984"/>
              <a:gd name="T12" fmla="*/ 672 h 672"/>
            </a:gdLst>
            <a:ahLst/>
            <a:cxnLst>
              <a:cxn ang="T6">
                <a:pos x="T0" y="T1"/>
              </a:cxn>
              <a:cxn ang="T7">
                <a:pos x="T2" y="T3"/>
              </a:cxn>
              <a:cxn ang="T8">
                <a:pos x="T4" y="T5"/>
              </a:cxn>
            </a:cxnLst>
            <a:rect l="T9" t="T10" r="T11" b="T12"/>
            <a:pathLst>
              <a:path w="984" h="672">
                <a:moveTo>
                  <a:pt x="984" y="0"/>
                </a:moveTo>
                <a:cubicBezTo>
                  <a:pt x="564" y="112"/>
                  <a:pt x="144" y="224"/>
                  <a:pt x="72" y="336"/>
                </a:cubicBezTo>
                <a:cubicBezTo>
                  <a:pt x="0" y="448"/>
                  <a:pt x="472" y="616"/>
                  <a:pt x="552" y="672"/>
                </a:cubicBezTo>
              </a:path>
            </a:pathLst>
          </a:custGeom>
          <a:noFill/>
          <a:ln w="28575"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4" name="Object 1028"/>
          <p:cNvGraphicFramePr>
            <a:graphicFrameLocks noChangeAspect="1"/>
          </p:cNvGraphicFramePr>
          <p:nvPr/>
        </p:nvGraphicFramePr>
        <p:xfrm>
          <a:off x="1482290" y="4608038"/>
          <a:ext cx="1358900" cy="304800"/>
        </p:xfrm>
        <a:graphic>
          <a:graphicData uri="http://schemas.openxmlformats.org/presentationml/2006/ole">
            <mc:AlternateContent xmlns:mc="http://schemas.openxmlformats.org/markup-compatibility/2006">
              <mc:Choice xmlns:v="urn:schemas-microsoft-com:vml" Requires="v">
                <p:oleObj name="Equation" r:id="rId10" imgW="1358640" imgH="304560" progId="Equation.3">
                  <p:embed/>
                </p:oleObj>
              </mc:Choice>
              <mc:Fallback>
                <p:oleObj name="Equation" r:id="rId10" imgW="1358640" imgH="304560" progId="Equation.3">
                  <p:embed/>
                  <p:pic>
                    <p:nvPicPr>
                      <p:cNvPr id="14" name="Object 10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82290" y="4608038"/>
                        <a:ext cx="13589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Line 13"/>
          <p:cNvSpPr>
            <a:spLocks noChangeShapeType="1"/>
          </p:cNvSpPr>
          <p:nvPr/>
        </p:nvSpPr>
        <p:spPr bwMode="auto">
          <a:xfrm flipH="1">
            <a:off x="2396690" y="3236438"/>
            <a:ext cx="1447800" cy="990600"/>
          </a:xfrm>
          <a:prstGeom prst="line">
            <a:avLst/>
          </a:prstGeom>
          <a:noFill/>
          <a:ln w="28575" cap="rnd">
            <a:solidFill>
              <a:srgbClr val="0000FF"/>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6" name="Object 1029"/>
          <p:cNvGraphicFramePr>
            <a:graphicFrameLocks noChangeAspect="1"/>
          </p:cNvGraphicFramePr>
          <p:nvPr/>
        </p:nvGraphicFramePr>
        <p:xfrm>
          <a:off x="2930090" y="4608038"/>
          <a:ext cx="1828800" cy="406400"/>
        </p:xfrm>
        <a:graphic>
          <a:graphicData uri="http://schemas.openxmlformats.org/presentationml/2006/ole">
            <mc:AlternateContent xmlns:mc="http://schemas.openxmlformats.org/markup-compatibility/2006">
              <mc:Choice xmlns:v="urn:schemas-microsoft-com:vml" Requires="v">
                <p:oleObj name="Equation" r:id="rId12" imgW="1828800" imgH="406080" progId="Equation.3">
                  <p:embed/>
                </p:oleObj>
              </mc:Choice>
              <mc:Fallback>
                <p:oleObj name="Equation" r:id="rId12" imgW="1828800" imgH="406080" progId="Equation.3">
                  <p:embed/>
                  <p:pic>
                    <p:nvPicPr>
                      <p:cNvPr id="16" name="Object 102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30090" y="4608038"/>
                        <a:ext cx="1828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Freeform 15"/>
          <p:cNvSpPr>
            <a:spLocks/>
          </p:cNvSpPr>
          <p:nvPr/>
        </p:nvSpPr>
        <p:spPr bwMode="auto">
          <a:xfrm>
            <a:off x="2256990" y="3160238"/>
            <a:ext cx="1663700" cy="1066800"/>
          </a:xfrm>
          <a:custGeom>
            <a:avLst/>
            <a:gdLst>
              <a:gd name="T0" fmla="*/ 2147483647 w 1048"/>
              <a:gd name="T1" fmla="*/ 0 h 672"/>
              <a:gd name="T2" fmla="*/ 2147483647 w 1048"/>
              <a:gd name="T3" fmla="*/ 2147483647 h 672"/>
              <a:gd name="T4" fmla="*/ 2147483647 w 1048"/>
              <a:gd name="T5" fmla="*/ 2147483647 h 672"/>
              <a:gd name="T6" fmla="*/ 0 60000 65536"/>
              <a:gd name="T7" fmla="*/ 0 60000 65536"/>
              <a:gd name="T8" fmla="*/ 0 60000 65536"/>
              <a:gd name="T9" fmla="*/ 0 w 1048"/>
              <a:gd name="T10" fmla="*/ 0 h 672"/>
              <a:gd name="T11" fmla="*/ 1048 w 1048"/>
              <a:gd name="T12" fmla="*/ 672 h 672"/>
            </a:gdLst>
            <a:ahLst/>
            <a:cxnLst>
              <a:cxn ang="T6">
                <a:pos x="T0" y="T1"/>
              </a:cxn>
              <a:cxn ang="T7">
                <a:pos x="T2" y="T3"/>
              </a:cxn>
              <a:cxn ang="T8">
                <a:pos x="T4" y="T5"/>
              </a:cxn>
            </a:cxnLst>
            <a:rect l="T9" t="T10" r="T11" b="T12"/>
            <a:pathLst>
              <a:path w="1048" h="672">
                <a:moveTo>
                  <a:pt x="520" y="0"/>
                </a:moveTo>
                <a:cubicBezTo>
                  <a:pt x="260" y="112"/>
                  <a:pt x="0" y="224"/>
                  <a:pt x="88" y="336"/>
                </a:cubicBezTo>
                <a:cubicBezTo>
                  <a:pt x="176" y="448"/>
                  <a:pt x="888" y="616"/>
                  <a:pt x="1048" y="672"/>
                </a:cubicBezTo>
              </a:path>
            </a:pathLst>
          </a:custGeom>
          <a:noFill/>
          <a:ln w="28575" cap="rnd">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8" name="Object 1030"/>
          <p:cNvGraphicFramePr>
            <a:graphicFrameLocks noChangeAspect="1"/>
          </p:cNvGraphicFramePr>
          <p:nvPr/>
        </p:nvGraphicFramePr>
        <p:xfrm>
          <a:off x="4758890" y="4608038"/>
          <a:ext cx="2400300" cy="406400"/>
        </p:xfrm>
        <a:graphic>
          <a:graphicData uri="http://schemas.openxmlformats.org/presentationml/2006/ole">
            <mc:AlternateContent xmlns:mc="http://schemas.openxmlformats.org/markup-compatibility/2006">
              <mc:Choice xmlns:v="urn:schemas-microsoft-com:vml" Requires="v">
                <p:oleObj name="Equation" r:id="rId14" imgW="2400120" imgH="406080" progId="Equation.3">
                  <p:embed/>
                </p:oleObj>
              </mc:Choice>
              <mc:Fallback>
                <p:oleObj name="Equation" r:id="rId14" imgW="2400120" imgH="406080" progId="Equation.3">
                  <p:embed/>
                  <p:pic>
                    <p:nvPicPr>
                      <p:cNvPr id="18" name="Object 103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58890" y="4608038"/>
                        <a:ext cx="24003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Freeform 17"/>
          <p:cNvSpPr>
            <a:spLocks/>
          </p:cNvSpPr>
          <p:nvPr/>
        </p:nvSpPr>
        <p:spPr bwMode="auto">
          <a:xfrm>
            <a:off x="2472890" y="3160238"/>
            <a:ext cx="1600200" cy="1066800"/>
          </a:xfrm>
          <a:custGeom>
            <a:avLst/>
            <a:gdLst>
              <a:gd name="T0" fmla="*/ 0 w 888"/>
              <a:gd name="T1" fmla="*/ 0 h 624"/>
              <a:gd name="T2" fmla="*/ 2147483647 w 888"/>
              <a:gd name="T3" fmla="*/ 2147483647 h 624"/>
              <a:gd name="T4" fmla="*/ 2147483647 w 888"/>
              <a:gd name="T5" fmla="*/ 2147483647 h 624"/>
              <a:gd name="T6" fmla="*/ 0 60000 65536"/>
              <a:gd name="T7" fmla="*/ 0 60000 65536"/>
              <a:gd name="T8" fmla="*/ 0 60000 65536"/>
              <a:gd name="T9" fmla="*/ 0 w 888"/>
              <a:gd name="T10" fmla="*/ 0 h 624"/>
              <a:gd name="T11" fmla="*/ 888 w 888"/>
              <a:gd name="T12" fmla="*/ 624 h 624"/>
            </a:gdLst>
            <a:ahLst/>
            <a:cxnLst>
              <a:cxn ang="T6">
                <a:pos x="T0" y="T1"/>
              </a:cxn>
              <a:cxn ang="T7">
                <a:pos x="T2" y="T3"/>
              </a:cxn>
              <a:cxn ang="T8">
                <a:pos x="T4" y="T5"/>
              </a:cxn>
            </a:cxnLst>
            <a:rect l="T9" t="T10" r="T11" b="T12"/>
            <a:pathLst>
              <a:path w="888" h="624">
                <a:moveTo>
                  <a:pt x="0" y="0"/>
                </a:moveTo>
                <a:cubicBezTo>
                  <a:pt x="372" y="92"/>
                  <a:pt x="744" y="184"/>
                  <a:pt x="816" y="288"/>
                </a:cubicBezTo>
                <a:cubicBezTo>
                  <a:pt x="888" y="392"/>
                  <a:pt x="496" y="568"/>
                  <a:pt x="432" y="624"/>
                </a:cubicBezTo>
              </a:path>
            </a:pathLst>
          </a:custGeom>
          <a:noFill/>
          <a:ln w="28575" cap="rnd">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0" name="Object 1031"/>
          <p:cNvGraphicFramePr>
            <a:graphicFrameLocks noChangeAspect="1"/>
          </p:cNvGraphicFramePr>
          <p:nvPr/>
        </p:nvGraphicFramePr>
        <p:xfrm>
          <a:off x="7197290" y="4608038"/>
          <a:ext cx="1854200" cy="406400"/>
        </p:xfrm>
        <a:graphic>
          <a:graphicData uri="http://schemas.openxmlformats.org/presentationml/2006/ole">
            <mc:AlternateContent xmlns:mc="http://schemas.openxmlformats.org/markup-compatibility/2006">
              <mc:Choice xmlns:v="urn:schemas-microsoft-com:vml" Requires="v">
                <p:oleObj name="Equation" r:id="rId16" imgW="1854000" imgH="406080" progId="Equation.3">
                  <p:embed/>
                </p:oleObj>
              </mc:Choice>
              <mc:Fallback>
                <p:oleObj name="Equation" r:id="rId16" imgW="1854000" imgH="406080" progId="Equation.3">
                  <p:embed/>
                  <p:pic>
                    <p:nvPicPr>
                      <p:cNvPr id="20" name="Object 103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97290" y="4608038"/>
                        <a:ext cx="18542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032"/>
          <p:cNvGraphicFramePr>
            <a:graphicFrameLocks noChangeAspect="1"/>
          </p:cNvGraphicFramePr>
          <p:nvPr/>
        </p:nvGraphicFramePr>
        <p:xfrm>
          <a:off x="1482290" y="5141438"/>
          <a:ext cx="698500" cy="304800"/>
        </p:xfrm>
        <a:graphic>
          <a:graphicData uri="http://schemas.openxmlformats.org/presentationml/2006/ole">
            <mc:AlternateContent xmlns:mc="http://schemas.openxmlformats.org/markup-compatibility/2006">
              <mc:Choice xmlns:v="urn:schemas-microsoft-com:vml" Requires="v">
                <p:oleObj name="Equation" r:id="rId18" imgW="698400" imgH="304560" progId="Equation.3">
                  <p:embed/>
                </p:oleObj>
              </mc:Choice>
              <mc:Fallback>
                <p:oleObj name="Equation" r:id="rId18" imgW="698400" imgH="304560" progId="Equation.3">
                  <p:embed/>
                  <p:pic>
                    <p:nvPicPr>
                      <p:cNvPr id="21" name="Object 10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82290" y="5141438"/>
                        <a:ext cx="6985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033"/>
          <p:cNvGraphicFramePr>
            <a:graphicFrameLocks noChangeAspect="1"/>
          </p:cNvGraphicFramePr>
          <p:nvPr/>
        </p:nvGraphicFramePr>
        <p:xfrm>
          <a:off x="2244290" y="5141438"/>
          <a:ext cx="584200" cy="368300"/>
        </p:xfrm>
        <a:graphic>
          <a:graphicData uri="http://schemas.openxmlformats.org/presentationml/2006/ole">
            <mc:AlternateContent xmlns:mc="http://schemas.openxmlformats.org/markup-compatibility/2006">
              <mc:Choice xmlns:v="urn:schemas-microsoft-com:vml" Requires="v">
                <p:oleObj name="Equation" r:id="rId20" imgW="583920" imgH="368280" progId="Equation.3">
                  <p:embed/>
                </p:oleObj>
              </mc:Choice>
              <mc:Fallback>
                <p:oleObj name="Equation" r:id="rId20" imgW="583920" imgH="368280" progId="Equation.3">
                  <p:embed/>
                  <p:pic>
                    <p:nvPicPr>
                      <p:cNvPr id="22" name="Object 103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44290" y="5141438"/>
                        <a:ext cx="5842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Rectangle 5"/>
          <p:cNvSpPr>
            <a:spLocks noChangeArrowheads="1"/>
          </p:cNvSpPr>
          <p:nvPr/>
        </p:nvSpPr>
        <p:spPr bwMode="auto">
          <a:xfrm>
            <a:off x="1645786" y="1782348"/>
            <a:ext cx="3539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是否相交？若相交求其交点。</a:t>
            </a:r>
          </a:p>
        </p:txBody>
      </p:sp>
      <p:sp>
        <p:nvSpPr>
          <p:cNvPr id="24" name="Rectangle 5"/>
          <p:cNvSpPr>
            <a:spLocks noChangeArrowheads="1"/>
          </p:cNvSpPr>
          <p:nvPr/>
        </p:nvSpPr>
        <p:spPr bwMode="auto">
          <a:xfrm>
            <a:off x="2244290" y="5649438"/>
            <a:ext cx="50882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故三平面相交！求交点即求解线性方程组。</a:t>
            </a:r>
          </a:p>
        </p:txBody>
      </p:sp>
    </p:spTree>
    <p:extLst>
      <p:ext uri="{BB962C8B-B14F-4D97-AF65-F5344CB8AC3E}">
        <p14:creationId xmlns:p14="http://schemas.microsoft.com/office/powerpoint/2010/main" val="12750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animBg="1"/>
      <p:bldP spid="11" grpId="0" animBg="1"/>
      <p:bldP spid="13" grpId="0" animBg="1"/>
      <p:bldP spid="15" grpId="0" animBg="1"/>
      <p:bldP spid="17" grpId="0" animBg="1"/>
      <p:bldP spid="19" grpId="0" animBg="1"/>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756750" y="914419"/>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同理可得</a:t>
            </a:r>
          </a:p>
        </p:txBody>
      </p:sp>
      <p:graphicFrame>
        <p:nvGraphicFramePr>
          <p:cNvPr id="5" name="Object 1024"/>
          <p:cNvGraphicFramePr>
            <a:graphicFrameLocks noChangeAspect="1"/>
          </p:cNvGraphicFramePr>
          <p:nvPr/>
        </p:nvGraphicFramePr>
        <p:xfrm>
          <a:off x="447675" y="1431131"/>
          <a:ext cx="2870200" cy="1511300"/>
        </p:xfrm>
        <a:graphic>
          <a:graphicData uri="http://schemas.openxmlformats.org/presentationml/2006/ole">
            <mc:AlternateContent xmlns:mc="http://schemas.openxmlformats.org/markup-compatibility/2006">
              <mc:Choice xmlns:v="urn:schemas-microsoft-com:vml" Requires="v">
                <p:oleObj name="Equation" r:id="rId2" imgW="2869920" imgH="1511280" progId="Equation.3">
                  <p:embed/>
                </p:oleObj>
              </mc:Choice>
              <mc:Fallback>
                <p:oleObj name="Equation" r:id="rId2" imgW="2869920" imgH="1511280" progId="Equation.3">
                  <p:embed/>
                  <p:pic>
                    <p:nvPicPr>
                      <p:cNvPr id="5" name="Object 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 y="1431131"/>
                        <a:ext cx="2870200" cy="151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025"/>
          <p:cNvGraphicFramePr>
            <a:graphicFrameLocks noChangeAspect="1"/>
          </p:cNvGraphicFramePr>
          <p:nvPr/>
        </p:nvGraphicFramePr>
        <p:xfrm>
          <a:off x="3343275" y="2040731"/>
          <a:ext cx="787400" cy="355600"/>
        </p:xfrm>
        <a:graphic>
          <a:graphicData uri="http://schemas.openxmlformats.org/presentationml/2006/ole">
            <mc:AlternateContent xmlns:mc="http://schemas.openxmlformats.org/markup-compatibility/2006">
              <mc:Choice xmlns:v="urn:schemas-microsoft-com:vml" Requires="v">
                <p:oleObj name="Equation" r:id="rId4" imgW="787320" imgH="355320" progId="Equation.3">
                  <p:embed/>
                </p:oleObj>
              </mc:Choice>
              <mc:Fallback>
                <p:oleObj name="Equation" r:id="rId4" imgW="787320" imgH="355320" progId="Equation.3">
                  <p:embed/>
                  <p:pic>
                    <p:nvPicPr>
                      <p:cNvPr id="6" name="Object 10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3275" y="2040731"/>
                        <a:ext cx="7874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026"/>
          <p:cNvGraphicFramePr>
            <a:graphicFrameLocks noChangeAspect="1"/>
          </p:cNvGraphicFramePr>
          <p:nvPr/>
        </p:nvGraphicFramePr>
        <p:xfrm>
          <a:off x="4194175" y="1431131"/>
          <a:ext cx="2857500" cy="1511300"/>
        </p:xfrm>
        <a:graphic>
          <a:graphicData uri="http://schemas.openxmlformats.org/presentationml/2006/ole">
            <mc:AlternateContent xmlns:mc="http://schemas.openxmlformats.org/markup-compatibility/2006">
              <mc:Choice xmlns:v="urn:schemas-microsoft-com:vml" Requires="v">
                <p:oleObj name="Equation" r:id="rId6" imgW="2857320" imgH="1511280" progId="Equation.3">
                  <p:embed/>
                </p:oleObj>
              </mc:Choice>
              <mc:Fallback>
                <p:oleObj name="Equation" r:id="rId6" imgW="2857320" imgH="1511280" progId="Equation.3">
                  <p:embed/>
                  <p:pic>
                    <p:nvPicPr>
                      <p:cNvPr id="7" name="Object 10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4175" y="1431131"/>
                        <a:ext cx="2857500" cy="151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1027"/>
          <p:cNvGraphicFramePr>
            <a:graphicFrameLocks noChangeAspect="1"/>
          </p:cNvGraphicFramePr>
          <p:nvPr/>
        </p:nvGraphicFramePr>
        <p:xfrm>
          <a:off x="7077075" y="1964531"/>
          <a:ext cx="965200" cy="368300"/>
        </p:xfrm>
        <a:graphic>
          <a:graphicData uri="http://schemas.openxmlformats.org/presentationml/2006/ole">
            <mc:AlternateContent xmlns:mc="http://schemas.openxmlformats.org/markup-compatibility/2006">
              <mc:Choice xmlns:v="urn:schemas-microsoft-com:vml" Requires="v">
                <p:oleObj name="Equation" r:id="rId8" imgW="965160" imgH="368280" progId="Equation.3">
                  <p:embed/>
                </p:oleObj>
              </mc:Choice>
              <mc:Fallback>
                <p:oleObj name="Equation" r:id="rId8" imgW="965160" imgH="368280" progId="Equation.3">
                  <p:embed/>
                  <p:pic>
                    <p:nvPicPr>
                      <p:cNvPr id="8" name="Object 10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7075" y="1964531"/>
                        <a:ext cx="9652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028"/>
          <p:cNvGraphicFramePr>
            <a:graphicFrameLocks noChangeAspect="1"/>
          </p:cNvGraphicFramePr>
          <p:nvPr/>
        </p:nvGraphicFramePr>
        <p:xfrm>
          <a:off x="8067675" y="1431131"/>
          <a:ext cx="2857500" cy="1511300"/>
        </p:xfrm>
        <a:graphic>
          <a:graphicData uri="http://schemas.openxmlformats.org/presentationml/2006/ole">
            <mc:AlternateContent xmlns:mc="http://schemas.openxmlformats.org/markup-compatibility/2006">
              <mc:Choice xmlns:v="urn:schemas-microsoft-com:vml" Requires="v">
                <p:oleObj name="Equation" r:id="rId10" imgW="2857320" imgH="1511280" progId="Equation.3">
                  <p:embed/>
                </p:oleObj>
              </mc:Choice>
              <mc:Fallback>
                <p:oleObj name="Equation" r:id="rId10" imgW="2857320" imgH="1511280" progId="Equation.3">
                  <p:embed/>
                  <p:pic>
                    <p:nvPicPr>
                      <p:cNvPr id="9" name="Object 10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67675" y="1431131"/>
                        <a:ext cx="2857500" cy="151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029"/>
          <p:cNvGraphicFramePr>
            <a:graphicFrameLocks noChangeAspect="1"/>
          </p:cNvGraphicFramePr>
          <p:nvPr/>
        </p:nvGraphicFramePr>
        <p:xfrm>
          <a:off x="10963275" y="2015331"/>
          <a:ext cx="787400" cy="355600"/>
        </p:xfrm>
        <a:graphic>
          <a:graphicData uri="http://schemas.openxmlformats.org/presentationml/2006/ole">
            <mc:AlternateContent xmlns:mc="http://schemas.openxmlformats.org/markup-compatibility/2006">
              <mc:Choice xmlns:v="urn:schemas-microsoft-com:vml" Requires="v">
                <p:oleObj name="Equation" r:id="rId12" imgW="787320" imgH="355320" progId="Equation.3">
                  <p:embed/>
                </p:oleObj>
              </mc:Choice>
              <mc:Fallback>
                <p:oleObj name="Equation" r:id="rId12" imgW="787320" imgH="355320" progId="Equation.3">
                  <p:embed/>
                  <p:pic>
                    <p:nvPicPr>
                      <p:cNvPr id="10" name="Object 102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963275" y="2015331"/>
                        <a:ext cx="7874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9"/>
          <p:cNvSpPr>
            <a:spLocks noChangeArrowheads="1"/>
          </p:cNvSpPr>
          <p:nvPr/>
        </p:nvSpPr>
        <p:spPr bwMode="auto">
          <a:xfrm>
            <a:off x="1365250" y="3347988"/>
            <a:ext cx="7857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t>故有</a:t>
            </a:r>
            <a:r>
              <a:rPr lang="en-US" altLang="zh-CN" sz="2000" b="1" dirty="0"/>
              <a:t>:</a:t>
            </a:r>
          </a:p>
        </p:txBody>
      </p:sp>
      <p:graphicFrame>
        <p:nvGraphicFramePr>
          <p:cNvPr id="12" name="Object 1030"/>
          <p:cNvGraphicFramePr>
            <a:graphicFrameLocks noChangeAspect="1"/>
          </p:cNvGraphicFramePr>
          <p:nvPr/>
        </p:nvGraphicFramePr>
        <p:xfrm>
          <a:off x="2968625" y="3259088"/>
          <a:ext cx="1752600" cy="825500"/>
        </p:xfrm>
        <a:graphic>
          <a:graphicData uri="http://schemas.openxmlformats.org/presentationml/2006/ole">
            <mc:AlternateContent xmlns:mc="http://schemas.openxmlformats.org/markup-compatibility/2006">
              <mc:Choice xmlns:v="urn:schemas-microsoft-com:vml" Requires="v">
                <p:oleObj name="Equation" r:id="rId14" imgW="1752480" imgH="825480" progId="Equation.3">
                  <p:embed/>
                </p:oleObj>
              </mc:Choice>
              <mc:Fallback>
                <p:oleObj name="Equation" r:id="rId14" imgW="1752480" imgH="825480" progId="Equation.3">
                  <p:embed/>
                  <p:pic>
                    <p:nvPicPr>
                      <p:cNvPr id="12" name="Object 103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68625" y="3259088"/>
                        <a:ext cx="17526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031"/>
          <p:cNvGraphicFramePr>
            <a:graphicFrameLocks noChangeAspect="1"/>
          </p:cNvGraphicFramePr>
          <p:nvPr/>
        </p:nvGraphicFramePr>
        <p:xfrm>
          <a:off x="5222875" y="3259088"/>
          <a:ext cx="1828800" cy="825500"/>
        </p:xfrm>
        <a:graphic>
          <a:graphicData uri="http://schemas.openxmlformats.org/presentationml/2006/ole">
            <mc:AlternateContent xmlns:mc="http://schemas.openxmlformats.org/markup-compatibility/2006">
              <mc:Choice xmlns:v="urn:schemas-microsoft-com:vml" Requires="v">
                <p:oleObj name="Equation" r:id="rId16" imgW="1828800" imgH="825480" progId="Equation.3">
                  <p:embed/>
                </p:oleObj>
              </mc:Choice>
              <mc:Fallback>
                <p:oleObj name="Equation" r:id="rId16" imgW="1828800" imgH="825480" progId="Equation.3">
                  <p:embed/>
                  <p:pic>
                    <p:nvPicPr>
                      <p:cNvPr id="13" name="Object 103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22875" y="3259088"/>
                        <a:ext cx="18288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032"/>
          <p:cNvGraphicFramePr>
            <a:graphicFrameLocks noChangeAspect="1"/>
          </p:cNvGraphicFramePr>
          <p:nvPr/>
        </p:nvGraphicFramePr>
        <p:xfrm>
          <a:off x="7705725" y="3259088"/>
          <a:ext cx="1790700" cy="825500"/>
        </p:xfrm>
        <a:graphic>
          <a:graphicData uri="http://schemas.openxmlformats.org/presentationml/2006/ole">
            <mc:AlternateContent xmlns:mc="http://schemas.openxmlformats.org/markup-compatibility/2006">
              <mc:Choice xmlns:v="urn:schemas-microsoft-com:vml" Requires="v">
                <p:oleObj name="Equation" r:id="rId18" imgW="1790640" imgH="825480" progId="Equation.3">
                  <p:embed/>
                </p:oleObj>
              </mc:Choice>
              <mc:Fallback>
                <p:oleObj name="Equation" r:id="rId18" imgW="1790640" imgH="825480" progId="Equation.3">
                  <p:embed/>
                  <p:pic>
                    <p:nvPicPr>
                      <p:cNvPr id="14" name="Object 10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05725" y="3259088"/>
                        <a:ext cx="17907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Rectangle 9"/>
          <p:cNvSpPr>
            <a:spLocks noChangeArrowheads="1"/>
          </p:cNvSpPr>
          <p:nvPr/>
        </p:nvSpPr>
        <p:spPr bwMode="auto">
          <a:xfrm>
            <a:off x="1336868" y="4276765"/>
            <a:ext cx="25074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t>即三平面的交点为：</a:t>
            </a:r>
            <a:endParaRPr lang="en-US" altLang="zh-CN" sz="2000" b="1" dirty="0"/>
          </a:p>
        </p:txBody>
      </p:sp>
      <p:graphicFrame>
        <p:nvGraphicFramePr>
          <p:cNvPr id="16" name="Object 1032"/>
          <p:cNvGraphicFramePr>
            <a:graphicFrameLocks noChangeAspect="1"/>
          </p:cNvGraphicFramePr>
          <p:nvPr/>
        </p:nvGraphicFramePr>
        <p:xfrm>
          <a:off x="3749675" y="4276725"/>
          <a:ext cx="1055688" cy="422275"/>
        </p:xfrm>
        <a:graphic>
          <a:graphicData uri="http://schemas.openxmlformats.org/presentationml/2006/ole">
            <mc:AlternateContent xmlns:mc="http://schemas.openxmlformats.org/markup-compatibility/2006">
              <mc:Choice xmlns:v="urn:schemas-microsoft-com:vml" Requires="v">
                <p:oleObj name="Equation" r:id="rId20" imgW="507960" imgH="203040" progId="Equation.DSMT4">
                  <p:embed/>
                </p:oleObj>
              </mc:Choice>
              <mc:Fallback>
                <p:oleObj name="Equation" r:id="rId20" imgW="507960" imgH="203040" progId="Equation.DSMT4">
                  <p:embed/>
                  <p:pic>
                    <p:nvPicPr>
                      <p:cNvPr id="16" name="Object 1032"/>
                      <p:cNvPicPr>
                        <a:picLocks noChangeAspect="1" noChangeArrowheads="1"/>
                      </p:cNvPicPr>
                      <p:nvPr/>
                    </p:nvPicPr>
                    <p:blipFill>
                      <a:blip r:embed="rId21"/>
                      <a:srcRect/>
                      <a:stretch>
                        <a:fillRect/>
                      </a:stretch>
                    </p:blipFill>
                    <p:spPr bwMode="auto">
                      <a:xfrm>
                        <a:off x="3749675" y="4276725"/>
                        <a:ext cx="1055688" cy="422275"/>
                      </a:xfrm>
                      <a:prstGeom prst="rect">
                        <a:avLst/>
                      </a:prstGeom>
                      <a:noFill/>
                    </p:spPr>
                  </p:pic>
                </p:oleObj>
              </mc:Fallback>
            </mc:AlternateContent>
          </a:graphicData>
        </a:graphic>
      </p:graphicFrame>
    </p:spTree>
    <p:extLst>
      <p:ext uri="{BB962C8B-B14F-4D97-AF65-F5344CB8AC3E}">
        <p14:creationId xmlns:p14="http://schemas.microsoft.com/office/powerpoint/2010/main" val="3787383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ctrTitle" idx="4294967295"/>
          </p:nvPr>
        </p:nvSpPr>
        <p:spPr>
          <a:xfrm>
            <a:off x="4503820" y="847022"/>
            <a:ext cx="3234891" cy="1001679"/>
          </a:xfrm>
        </p:spPr>
        <p:txBody>
          <a:bodyPr anchor="b">
            <a:normAutofit/>
          </a:bodyPr>
          <a:lstStyle/>
          <a:p>
            <a:r>
              <a:rPr kumimoji="1" lang="en-US" altLang="zh-CN" sz="2800" b="1" dirty="0">
                <a:solidFill>
                  <a:srgbClr val="2E3CF0"/>
                </a:solidFill>
                <a:latin typeface="+mn-ea"/>
                <a:ea typeface="+mn-ea"/>
              </a:rPr>
              <a:t>  §2  n</a:t>
            </a:r>
            <a:r>
              <a:rPr kumimoji="1" lang="zh-CN" altLang="en-US" sz="2800" b="1" dirty="0">
                <a:solidFill>
                  <a:srgbClr val="2E3CF0"/>
                </a:solidFill>
                <a:latin typeface="+mn-ea"/>
                <a:ea typeface="+mn-ea"/>
              </a:rPr>
              <a:t>元排列</a:t>
            </a:r>
            <a:br>
              <a:rPr kumimoji="1" lang="zh-CN" altLang="en-US" sz="2800" b="1" dirty="0">
                <a:solidFill>
                  <a:srgbClr val="2E3CF0"/>
                </a:solidFill>
                <a:latin typeface="+mn-ea"/>
                <a:ea typeface="+mn-ea"/>
              </a:rPr>
            </a:br>
            <a:r>
              <a:rPr kumimoji="1" lang="zh-CN" altLang="en-US" sz="2800" b="1" dirty="0">
                <a:solidFill>
                  <a:srgbClr val="2E3CF0"/>
                </a:solidFill>
                <a:latin typeface="+mn-ea"/>
                <a:ea typeface="+mn-ea"/>
              </a:rPr>
              <a:t> </a:t>
            </a:r>
            <a:r>
              <a:rPr kumimoji="1" lang="en-US" altLang="zh-CN" sz="2800" b="1" dirty="0">
                <a:solidFill>
                  <a:srgbClr val="2E3CF0"/>
                </a:solidFill>
                <a:latin typeface="+mn-ea"/>
                <a:ea typeface="+mn-ea"/>
              </a:rPr>
              <a:t>(</a:t>
            </a:r>
            <a:r>
              <a:rPr kumimoji="1" lang="en-US" altLang="zh-CN" sz="2800" b="1" dirty="0">
                <a:solidFill>
                  <a:srgbClr val="2E3CF0"/>
                </a:solidFill>
                <a:latin typeface="Times New Roman" panose="02020603050405020304" pitchFamily="18" charset="0"/>
                <a:ea typeface="+mn-ea"/>
                <a:cs typeface="Times New Roman" panose="02020603050405020304" pitchFamily="18" charset="0"/>
              </a:rPr>
              <a:t>N-</a:t>
            </a:r>
            <a:r>
              <a:rPr kumimoji="1" lang="en-US" altLang="zh-CN" sz="2800" b="1" i="1" dirty="0">
                <a:solidFill>
                  <a:srgbClr val="2E3CF0"/>
                </a:solidFill>
                <a:latin typeface="Times New Roman" panose="02020603050405020304" pitchFamily="18" charset="0"/>
                <a:ea typeface="+mn-ea"/>
                <a:cs typeface="Times New Roman" panose="02020603050405020304" pitchFamily="18" charset="0"/>
              </a:rPr>
              <a:t>Permutation</a:t>
            </a:r>
            <a:r>
              <a:rPr kumimoji="1" lang="en-US" altLang="zh-CN" sz="2800" b="1" dirty="0">
                <a:solidFill>
                  <a:srgbClr val="2E3CF0"/>
                </a:solidFill>
                <a:latin typeface="+mn-ea"/>
                <a:ea typeface="+mn-ea"/>
              </a:rPr>
              <a:t>)</a:t>
            </a:r>
          </a:p>
        </p:txBody>
      </p:sp>
      <p:sp>
        <p:nvSpPr>
          <p:cNvPr id="5" name="Text Box 2"/>
          <p:cNvSpPr txBox="1">
            <a:spLocks noChangeArrowheads="1"/>
          </p:cNvSpPr>
          <p:nvPr/>
        </p:nvSpPr>
        <p:spPr bwMode="auto">
          <a:xfrm>
            <a:off x="2015290" y="2407154"/>
            <a:ext cx="1447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000" b="1" dirty="0">
                <a:solidFill>
                  <a:srgbClr val="0000FF"/>
                </a:solidFill>
                <a:latin typeface="+mn-ea"/>
                <a:ea typeface="+mn-ea"/>
              </a:rPr>
              <a:t>引例</a:t>
            </a:r>
          </a:p>
        </p:txBody>
      </p:sp>
      <p:sp>
        <p:nvSpPr>
          <p:cNvPr id="6" name="Text Box 3"/>
          <p:cNvSpPr txBox="1">
            <a:spLocks noChangeArrowheads="1"/>
          </p:cNvSpPr>
          <p:nvPr/>
        </p:nvSpPr>
        <p:spPr bwMode="auto">
          <a:xfrm>
            <a:off x="2815390" y="2411094"/>
            <a:ext cx="83291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000" b="1" dirty="0">
                <a:solidFill>
                  <a:srgbClr val="000000"/>
                </a:solidFill>
                <a:latin typeface="+mn-ea"/>
                <a:ea typeface="+mn-ea"/>
              </a:rPr>
              <a:t>用</a:t>
            </a:r>
            <a:r>
              <a:rPr kumimoji="1" lang="en-US" altLang="zh-CN" sz="2000" b="1" dirty="0">
                <a:solidFill>
                  <a:srgbClr val="000000"/>
                </a:solidFill>
                <a:latin typeface="+mn-ea"/>
                <a:ea typeface="+mn-ea"/>
              </a:rPr>
              <a:t>1</a:t>
            </a:r>
            <a:r>
              <a:rPr kumimoji="1" lang="zh-CN" altLang="en-US" sz="2000" b="1" dirty="0">
                <a:solidFill>
                  <a:srgbClr val="000000"/>
                </a:solidFill>
                <a:latin typeface="+mn-ea"/>
                <a:ea typeface="+mn-ea"/>
              </a:rPr>
              <a:t>、</a:t>
            </a:r>
            <a:r>
              <a:rPr kumimoji="1" lang="en-US" altLang="zh-CN" sz="2000" b="1" dirty="0">
                <a:solidFill>
                  <a:srgbClr val="000000"/>
                </a:solidFill>
                <a:latin typeface="+mn-ea"/>
                <a:ea typeface="+mn-ea"/>
              </a:rPr>
              <a:t>2</a:t>
            </a:r>
            <a:r>
              <a:rPr kumimoji="1" lang="zh-CN" altLang="en-US" sz="2000" b="1" dirty="0">
                <a:solidFill>
                  <a:srgbClr val="000000"/>
                </a:solidFill>
                <a:latin typeface="+mn-ea"/>
                <a:ea typeface="+mn-ea"/>
              </a:rPr>
              <a:t>、</a:t>
            </a:r>
            <a:r>
              <a:rPr kumimoji="1" lang="en-US" altLang="zh-CN" sz="2000" b="1" dirty="0">
                <a:solidFill>
                  <a:srgbClr val="000000"/>
                </a:solidFill>
                <a:latin typeface="+mn-ea"/>
                <a:ea typeface="+mn-ea"/>
              </a:rPr>
              <a:t>3</a:t>
            </a:r>
            <a:r>
              <a:rPr kumimoji="1" lang="zh-CN" altLang="en-US" sz="2000" b="1" dirty="0">
                <a:solidFill>
                  <a:srgbClr val="000000"/>
                </a:solidFill>
                <a:latin typeface="+mn-ea"/>
                <a:ea typeface="+mn-ea"/>
              </a:rPr>
              <a:t>三个数字，可以组成多少个没有重复数字的三位数？</a:t>
            </a:r>
          </a:p>
        </p:txBody>
      </p:sp>
      <p:sp>
        <p:nvSpPr>
          <p:cNvPr id="56" name="Text Box 2"/>
          <p:cNvSpPr txBox="1">
            <a:spLocks noChangeArrowheads="1"/>
          </p:cNvSpPr>
          <p:nvPr/>
        </p:nvSpPr>
        <p:spPr bwMode="auto">
          <a:xfrm>
            <a:off x="867127" y="1755367"/>
            <a:ext cx="29969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dirty="0">
                <a:solidFill>
                  <a:srgbClr val="2E3CF0"/>
                </a:solidFill>
                <a:latin typeface="+mn-ea"/>
                <a:ea typeface="+mn-ea"/>
              </a:rPr>
              <a:t>1.2.1 </a:t>
            </a:r>
            <a:r>
              <a:rPr lang="zh-CN" altLang="zh-CN" sz="2400" b="1" dirty="0">
                <a:solidFill>
                  <a:srgbClr val="2E3CF0"/>
                </a:solidFill>
                <a:latin typeface="+mn-ea"/>
                <a:ea typeface="+mn-ea"/>
              </a:rPr>
              <a:t>排列与逆序 </a:t>
            </a:r>
            <a:endParaRPr kumimoji="1" lang="zh-CN" altLang="en-US" sz="2400" b="1" dirty="0">
              <a:solidFill>
                <a:srgbClr val="2E3CF0"/>
              </a:solidFill>
              <a:latin typeface="+mn-ea"/>
              <a:ea typeface="+mn-ea"/>
            </a:endParaRPr>
          </a:p>
        </p:txBody>
      </p:sp>
    </p:spTree>
    <p:extLst>
      <p:ext uri="{BB962C8B-B14F-4D97-AF65-F5344CB8AC3E}">
        <p14:creationId xmlns:p14="http://schemas.microsoft.com/office/powerpoint/2010/main" val="2969144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904196" y="831968"/>
            <a:ext cx="86739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solidFill>
                  <a:srgbClr val="0000FF"/>
                </a:solidFill>
                <a:latin typeface="+mn-ea"/>
                <a:ea typeface="+mn-ea"/>
              </a:rPr>
              <a:t>问题</a:t>
            </a:r>
            <a:r>
              <a:rPr lang="zh-CN" altLang="en-US" sz="2000" b="1" dirty="0">
                <a:solidFill>
                  <a:srgbClr val="000000"/>
                </a:solidFill>
                <a:latin typeface="+mn-ea"/>
                <a:ea typeface="+mn-ea"/>
              </a:rPr>
              <a:t>   把 </a:t>
            </a:r>
            <a:r>
              <a:rPr lang="en-US" altLang="zh-CN" sz="2000" b="1" i="1" dirty="0">
                <a:solidFill>
                  <a:srgbClr val="000000"/>
                </a:solidFill>
                <a:latin typeface="Times New Roman" panose="02020603050405020304" pitchFamily="18" charset="0"/>
                <a:ea typeface="+mn-ea"/>
                <a:cs typeface="Times New Roman" panose="02020603050405020304" pitchFamily="18" charset="0"/>
              </a:rPr>
              <a:t>n </a:t>
            </a:r>
            <a:r>
              <a:rPr lang="zh-CN" altLang="en-US" sz="2000" b="1" dirty="0">
                <a:solidFill>
                  <a:srgbClr val="000000"/>
                </a:solidFill>
                <a:latin typeface="+mn-ea"/>
                <a:ea typeface="+mn-ea"/>
              </a:rPr>
              <a:t>个不同的元素排成一列，共有多少种不同的排法？</a:t>
            </a:r>
          </a:p>
        </p:txBody>
      </p:sp>
      <p:sp>
        <p:nvSpPr>
          <p:cNvPr id="5" name="AutoShape 3"/>
          <p:cNvSpPr>
            <a:spLocks noChangeArrowheads="1"/>
          </p:cNvSpPr>
          <p:nvPr/>
        </p:nvSpPr>
        <p:spPr bwMode="auto">
          <a:xfrm>
            <a:off x="1305683" y="1322677"/>
            <a:ext cx="9515726" cy="783193"/>
          </a:xfrm>
          <a:prstGeom prst="roundRect">
            <a:avLst>
              <a:gd name="adj" fmla="val 16667"/>
            </a:avLst>
          </a:prstGeom>
          <a:noFill/>
          <a:ln w="28575">
            <a:solidFill>
              <a:schemeClr val="accent1"/>
            </a:solidFill>
            <a:round/>
            <a:headEnd/>
            <a:tailEnd/>
          </a:ln>
        </p:spPr>
        <p:txBody>
          <a:bodyPr wrap="square">
            <a:spAutoFit/>
          </a:bodyPr>
          <a:lstStyle/>
          <a:p>
            <a:pPr>
              <a:defRPr/>
            </a:pPr>
            <a:r>
              <a:rPr lang="zh-CN" altLang="en-US" sz="2000" b="1" dirty="0">
                <a:solidFill>
                  <a:srgbClr val="0000FF"/>
                </a:solidFill>
                <a:latin typeface="+mn-ea"/>
              </a:rPr>
              <a:t>   </a:t>
            </a:r>
            <a:r>
              <a:rPr lang="zh-CN" altLang="en-US" sz="2000" b="1" dirty="0">
                <a:solidFill>
                  <a:srgbClr val="000000"/>
                </a:solidFill>
                <a:latin typeface="+mn-ea"/>
              </a:rPr>
              <a:t>把 </a:t>
            </a:r>
            <a:r>
              <a:rPr lang="en-US" altLang="zh-CN" sz="2000" b="1" i="1" dirty="0">
                <a:solidFill>
                  <a:srgbClr val="000000"/>
                </a:solidFill>
                <a:latin typeface="Times New Roman" panose="02020603050405020304" pitchFamily="18" charset="0"/>
                <a:cs typeface="Times New Roman" panose="02020603050405020304" pitchFamily="18" charset="0"/>
              </a:rPr>
              <a:t>n</a:t>
            </a:r>
            <a:r>
              <a:rPr lang="en-US" altLang="zh-CN" sz="2000" b="1" i="1" dirty="0">
                <a:solidFill>
                  <a:srgbClr val="000000"/>
                </a:solidFill>
                <a:latin typeface="+mn-ea"/>
              </a:rPr>
              <a:t> </a:t>
            </a:r>
            <a:r>
              <a:rPr lang="zh-CN" altLang="en-US" sz="2000" b="1" dirty="0">
                <a:solidFill>
                  <a:srgbClr val="000000"/>
                </a:solidFill>
                <a:latin typeface="+mn-ea"/>
              </a:rPr>
              <a:t>个不同的元素排成一列，叫做这 </a:t>
            </a:r>
            <a:r>
              <a:rPr lang="en-US" altLang="zh-CN" sz="2000" b="1" i="1" dirty="0">
                <a:solidFill>
                  <a:srgbClr val="000000"/>
                </a:solidFill>
                <a:latin typeface="Times New Roman" panose="02020603050405020304" pitchFamily="18" charset="0"/>
                <a:cs typeface="Times New Roman" panose="02020603050405020304" pitchFamily="18" charset="0"/>
              </a:rPr>
              <a:t>n</a:t>
            </a:r>
            <a:r>
              <a:rPr lang="en-US" altLang="zh-CN" sz="2000" b="1" i="1" dirty="0">
                <a:solidFill>
                  <a:srgbClr val="000000"/>
                </a:solidFill>
                <a:latin typeface="+mn-ea"/>
              </a:rPr>
              <a:t> </a:t>
            </a:r>
            <a:r>
              <a:rPr lang="zh-CN" altLang="en-US" sz="2000" b="1" dirty="0">
                <a:solidFill>
                  <a:srgbClr val="000000"/>
                </a:solidFill>
                <a:latin typeface="+mn-ea"/>
              </a:rPr>
              <a:t>个元素的</a:t>
            </a:r>
            <a:r>
              <a:rPr lang="zh-CN" altLang="en-US" sz="2000" b="1" dirty="0">
                <a:solidFill>
                  <a:srgbClr val="FF0000"/>
                </a:solidFill>
                <a:latin typeface="+mn-ea"/>
              </a:rPr>
              <a:t>全排列</a:t>
            </a:r>
            <a:r>
              <a:rPr lang="en-US" altLang="zh-CN" sz="2000" b="1" dirty="0">
                <a:solidFill>
                  <a:srgbClr val="FF0000"/>
                </a:solidFill>
                <a:latin typeface="+mn-ea"/>
              </a:rPr>
              <a:t>(all</a:t>
            </a:r>
            <a:r>
              <a:rPr lang="zh-CN" altLang="en-US" sz="2000" b="1" dirty="0">
                <a:solidFill>
                  <a:srgbClr val="FF0000"/>
                </a:solidFill>
                <a:latin typeface="+mn-ea"/>
              </a:rPr>
              <a:t> </a:t>
            </a:r>
            <a:r>
              <a:rPr lang="en-US" altLang="zh-CN" sz="2000" b="1" dirty="0">
                <a:solidFill>
                  <a:srgbClr val="FF0000"/>
                </a:solidFill>
                <a:latin typeface="+mn-ea"/>
              </a:rPr>
              <a:t>permutation)</a:t>
            </a:r>
            <a:r>
              <a:rPr lang="en-US" altLang="zh-CN" sz="2000" b="1" dirty="0">
                <a:solidFill>
                  <a:srgbClr val="000000"/>
                </a:solidFill>
                <a:latin typeface="+mn-ea"/>
              </a:rPr>
              <a:t>.   </a:t>
            </a:r>
            <a:r>
              <a:rPr lang="en-US" altLang="zh-CN" sz="2000" b="1" i="1" dirty="0">
                <a:solidFill>
                  <a:srgbClr val="000000"/>
                </a:solidFill>
                <a:latin typeface="Times New Roman" panose="02020603050405020304" pitchFamily="18" charset="0"/>
                <a:cs typeface="Times New Roman" panose="02020603050405020304" pitchFamily="18" charset="0"/>
              </a:rPr>
              <a:t>n</a:t>
            </a:r>
            <a:r>
              <a:rPr lang="zh-CN" altLang="en-US" sz="2000" b="1" dirty="0">
                <a:solidFill>
                  <a:srgbClr val="000000"/>
                </a:solidFill>
                <a:latin typeface="+mn-ea"/>
              </a:rPr>
              <a:t>个不同元素的所有排列的种数，通常用 </a:t>
            </a:r>
            <a:r>
              <a:rPr lang="en-US" altLang="zh-CN" sz="2000" b="1" i="1" dirty="0" err="1">
                <a:solidFill>
                  <a:srgbClr val="FF0000"/>
                </a:solidFill>
                <a:latin typeface="Times New Roman" panose="02020603050405020304" pitchFamily="18" charset="0"/>
                <a:cs typeface="Times New Roman" panose="02020603050405020304" pitchFamily="18" charset="0"/>
              </a:rPr>
              <a:t>P</a:t>
            </a:r>
            <a:r>
              <a:rPr lang="en-US" altLang="zh-CN" sz="1400" b="1" i="1" dirty="0" err="1">
                <a:solidFill>
                  <a:srgbClr val="FF0000"/>
                </a:solidFill>
                <a:latin typeface="Times New Roman" panose="02020603050405020304" pitchFamily="18" charset="0"/>
                <a:cs typeface="Times New Roman" panose="02020603050405020304" pitchFamily="18" charset="0"/>
              </a:rPr>
              <a:t>n</a:t>
            </a:r>
            <a:r>
              <a:rPr lang="en-US" altLang="zh-CN" sz="2000" b="1" i="1" dirty="0">
                <a:solidFill>
                  <a:srgbClr val="FF0000"/>
                </a:solidFill>
                <a:latin typeface="Times New Roman" panose="02020603050405020304" pitchFamily="18" charset="0"/>
                <a:cs typeface="Times New Roman" panose="02020603050405020304" pitchFamily="18" charset="0"/>
              </a:rPr>
              <a:t> </a:t>
            </a:r>
            <a:r>
              <a:rPr lang="zh-CN" altLang="en-US" sz="2000" b="1" dirty="0">
                <a:solidFill>
                  <a:srgbClr val="000000"/>
                </a:solidFill>
                <a:latin typeface="+mn-ea"/>
              </a:rPr>
              <a:t>表示</a:t>
            </a:r>
            <a:r>
              <a:rPr lang="en-US" altLang="zh-CN" sz="2000" b="1" dirty="0">
                <a:solidFill>
                  <a:srgbClr val="000000"/>
                </a:solidFill>
                <a:latin typeface="+mn-ea"/>
              </a:rPr>
              <a:t>.</a:t>
            </a:r>
          </a:p>
        </p:txBody>
      </p:sp>
      <p:graphicFrame>
        <p:nvGraphicFramePr>
          <p:cNvPr id="6" name="Object 6"/>
          <p:cNvGraphicFramePr>
            <a:graphicFrameLocks noChangeAspect="1"/>
          </p:cNvGraphicFramePr>
          <p:nvPr/>
        </p:nvGraphicFramePr>
        <p:xfrm>
          <a:off x="3143954" y="2206408"/>
          <a:ext cx="4759523" cy="487429"/>
        </p:xfrm>
        <a:graphic>
          <a:graphicData uri="http://schemas.openxmlformats.org/presentationml/2006/ole">
            <mc:AlternateContent xmlns:mc="http://schemas.openxmlformats.org/markup-compatibility/2006">
              <mc:Choice xmlns:v="urn:schemas-microsoft-com:vml" Requires="v">
                <p:oleObj name="Equation" r:id="rId2" imgW="2234880" imgH="228600" progId="Equation.DSMT4">
                  <p:embed/>
                </p:oleObj>
              </mc:Choice>
              <mc:Fallback>
                <p:oleObj name="Equation" r:id="rId2" imgW="2234880" imgH="228600" progId="Equation.DSMT4">
                  <p:embed/>
                  <p:pic>
                    <p:nvPicPr>
                      <p:cNvPr id="6" name="Object 6"/>
                      <p:cNvPicPr>
                        <a:picLocks noChangeAspect="1" noChangeArrowheads="1"/>
                      </p:cNvPicPr>
                      <p:nvPr/>
                    </p:nvPicPr>
                    <p:blipFill>
                      <a:blip r:embed="rId3"/>
                      <a:srcRect/>
                      <a:stretch>
                        <a:fillRect/>
                      </a:stretch>
                    </p:blipFill>
                    <p:spPr bwMode="auto">
                      <a:xfrm>
                        <a:off x="3143954" y="2206408"/>
                        <a:ext cx="4759523" cy="487429"/>
                      </a:xfrm>
                      <a:prstGeom prst="rect">
                        <a:avLst/>
                      </a:prstGeom>
                      <a:noFill/>
                    </p:spPr>
                  </p:pic>
                </p:oleObj>
              </mc:Fallback>
            </mc:AlternateContent>
          </a:graphicData>
        </a:graphic>
      </p:graphicFrame>
      <p:sp>
        <p:nvSpPr>
          <p:cNvPr id="7" name="Text Box 5"/>
          <p:cNvSpPr txBox="1">
            <a:spLocks noChangeArrowheads="1"/>
          </p:cNvSpPr>
          <p:nvPr/>
        </p:nvSpPr>
        <p:spPr bwMode="auto">
          <a:xfrm>
            <a:off x="2196228" y="2206408"/>
            <a:ext cx="10033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a:solidFill>
                  <a:srgbClr val="000000"/>
                </a:solidFill>
                <a:latin typeface="+mn-ea"/>
                <a:ea typeface="+mn-ea"/>
              </a:rPr>
              <a:t>显然 </a:t>
            </a:r>
          </a:p>
        </p:txBody>
      </p:sp>
      <p:sp>
        <p:nvSpPr>
          <p:cNvPr id="8" name="Text Box 6"/>
          <p:cNvSpPr txBox="1">
            <a:spLocks noChangeArrowheads="1"/>
          </p:cNvSpPr>
          <p:nvPr/>
        </p:nvSpPr>
        <p:spPr bwMode="auto">
          <a:xfrm>
            <a:off x="2697878" y="2726241"/>
            <a:ext cx="52055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000000"/>
                </a:solidFill>
                <a:latin typeface="+mn-ea"/>
                <a:ea typeface="+mn-ea"/>
              </a:rPr>
              <a:t>即</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n</a:t>
            </a:r>
            <a:r>
              <a:rPr kumimoji="1" lang="zh-CN" altLang="en-US" sz="2000" b="1" dirty="0">
                <a:solidFill>
                  <a:srgbClr val="000000"/>
                </a:solidFill>
                <a:latin typeface="+mn-ea"/>
                <a:ea typeface="+mn-ea"/>
              </a:rPr>
              <a:t>个不同的元素一共有</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n</a:t>
            </a:r>
            <a:r>
              <a:rPr kumimoji="1" lang="en-US" altLang="zh-CN" sz="2000" b="1" dirty="0">
                <a:solidFill>
                  <a:srgbClr val="000000"/>
                </a:solidFill>
                <a:latin typeface="+mn-ea"/>
                <a:ea typeface="+mn-ea"/>
              </a:rPr>
              <a:t>!</a:t>
            </a:r>
            <a:r>
              <a:rPr kumimoji="1" lang="zh-CN" altLang="en-US" sz="2000" b="1" dirty="0">
                <a:solidFill>
                  <a:srgbClr val="000000"/>
                </a:solidFill>
                <a:latin typeface="+mn-ea"/>
                <a:ea typeface="+mn-ea"/>
              </a:rPr>
              <a:t>种不同的排法。</a:t>
            </a:r>
            <a:endParaRPr kumimoji="1" lang="en-US" altLang="zh-CN" sz="2000" b="1" dirty="0">
              <a:solidFill>
                <a:srgbClr val="000000"/>
              </a:solidFill>
              <a:latin typeface="+mn-ea"/>
              <a:ea typeface="+mn-ea"/>
            </a:endParaRPr>
          </a:p>
        </p:txBody>
      </p:sp>
      <p:grpSp>
        <p:nvGrpSpPr>
          <p:cNvPr id="9" name="Group 2"/>
          <p:cNvGrpSpPr>
            <a:grpSpLocks/>
          </p:cNvGrpSpPr>
          <p:nvPr/>
        </p:nvGrpSpPr>
        <p:grpSpPr bwMode="auto">
          <a:xfrm>
            <a:off x="2561896" y="4038251"/>
            <a:ext cx="6769100" cy="1965357"/>
            <a:chOff x="2688" y="1536"/>
            <a:chExt cx="3024" cy="2367"/>
          </a:xfrm>
        </p:grpSpPr>
        <p:sp>
          <p:nvSpPr>
            <p:cNvPr id="10" name="Line 3"/>
            <p:cNvSpPr>
              <a:spLocks noChangeShapeType="1"/>
            </p:cNvSpPr>
            <p:nvPr/>
          </p:nvSpPr>
          <p:spPr bwMode="auto">
            <a:xfrm>
              <a:off x="2688" y="1632"/>
              <a:ext cx="3024"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sp>
          <p:nvSpPr>
            <p:cNvPr id="11" name="Line 4"/>
            <p:cNvSpPr>
              <a:spLocks noChangeShapeType="1"/>
            </p:cNvSpPr>
            <p:nvPr/>
          </p:nvSpPr>
          <p:spPr bwMode="auto">
            <a:xfrm>
              <a:off x="2688" y="1680"/>
              <a:ext cx="3024"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sp>
          <p:nvSpPr>
            <p:cNvPr id="12" name="Line 5"/>
            <p:cNvSpPr>
              <a:spLocks noChangeShapeType="1"/>
            </p:cNvSpPr>
            <p:nvPr/>
          </p:nvSpPr>
          <p:spPr bwMode="auto">
            <a:xfrm>
              <a:off x="2688" y="3792"/>
              <a:ext cx="3024"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sp>
          <p:nvSpPr>
            <p:cNvPr id="13" name="Line 6"/>
            <p:cNvSpPr>
              <a:spLocks noChangeShapeType="1"/>
            </p:cNvSpPr>
            <p:nvPr/>
          </p:nvSpPr>
          <p:spPr bwMode="auto">
            <a:xfrm>
              <a:off x="2688" y="3840"/>
              <a:ext cx="3024"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sp>
          <p:nvSpPr>
            <p:cNvPr id="14" name="Line 7"/>
            <p:cNvSpPr>
              <a:spLocks noChangeShapeType="1"/>
            </p:cNvSpPr>
            <p:nvPr/>
          </p:nvSpPr>
          <p:spPr bwMode="auto">
            <a:xfrm rot="-5400000">
              <a:off x="1585" y="2720"/>
              <a:ext cx="2367"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sp>
          <p:nvSpPr>
            <p:cNvPr id="15" name="Line 8"/>
            <p:cNvSpPr>
              <a:spLocks noChangeShapeType="1"/>
            </p:cNvSpPr>
            <p:nvPr/>
          </p:nvSpPr>
          <p:spPr bwMode="auto">
            <a:xfrm rot="-5400000">
              <a:off x="1551" y="2720"/>
              <a:ext cx="2367"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sp>
          <p:nvSpPr>
            <p:cNvPr id="16" name="Line 9"/>
            <p:cNvSpPr>
              <a:spLocks noChangeShapeType="1"/>
            </p:cNvSpPr>
            <p:nvPr/>
          </p:nvSpPr>
          <p:spPr bwMode="auto">
            <a:xfrm rot="-5400000">
              <a:off x="4466" y="2720"/>
              <a:ext cx="2367"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sp>
          <p:nvSpPr>
            <p:cNvPr id="17" name="Line 10"/>
            <p:cNvSpPr>
              <a:spLocks noChangeShapeType="1"/>
            </p:cNvSpPr>
            <p:nvPr/>
          </p:nvSpPr>
          <p:spPr bwMode="auto">
            <a:xfrm rot="-5400000">
              <a:off x="4432" y="2720"/>
              <a:ext cx="2367"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grpSp>
      <p:sp>
        <p:nvSpPr>
          <p:cNvPr id="18" name="Text Box 11"/>
          <p:cNvSpPr txBox="1">
            <a:spLocks noChangeArrowheads="1"/>
          </p:cNvSpPr>
          <p:nvPr/>
        </p:nvSpPr>
        <p:spPr bwMode="auto">
          <a:xfrm>
            <a:off x="2778590" y="4159156"/>
            <a:ext cx="6121400"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spcBef>
                <a:spcPct val="50000"/>
              </a:spcBef>
            </a:pPr>
            <a:r>
              <a:rPr kumimoji="1" lang="zh-CN" altLang="en-US" sz="2000" b="1" dirty="0">
                <a:solidFill>
                  <a:srgbClr val="000000"/>
                </a:solidFill>
                <a:latin typeface="+mn-ea"/>
                <a:ea typeface="+mn-ea"/>
              </a:rPr>
              <a:t>所有</a:t>
            </a:r>
            <a:r>
              <a:rPr kumimoji="1" lang="en-US" altLang="zh-CN" sz="2000" b="1" dirty="0">
                <a:solidFill>
                  <a:srgbClr val="000000"/>
                </a:solidFill>
                <a:latin typeface="+mn-ea"/>
                <a:ea typeface="+mn-ea"/>
              </a:rPr>
              <a:t>6</a:t>
            </a:r>
            <a:r>
              <a:rPr kumimoji="1" lang="zh-CN" altLang="en-US" sz="2000" b="1" dirty="0">
                <a:solidFill>
                  <a:srgbClr val="000000"/>
                </a:solidFill>
                <a:latin typeface="+mn-ea"/>
                <a:ea typeface="+mn-ea"/>
              </a:rPr>
              <a:t>种不同的排法中，只有一种排法（</a:t>
            </a:r>
            <a:r>
              <a:rPr kumimoji="1" lang="en-US" altLang="zh-CN" sz="2000" b="1" dirty="0">
                <a:solidFill>
                  <a:srgbClr val="000000"/>
                </a:solidFill>
                <a:latin typeface="+mn-ea"/>
                <a:ea typeface="+mn-ea"/>
              </a:rPr>
              <a:t>123</a:t>
            </a:r>
            <a:r>
              <a:rPr kumimoji="1" lang="zh-CN" altLang="en-US" sz="2000" b="1" dirty="0">
                <a:solidFill>
                  <a:srgbClr val="000000"/>
                </a:solidFill>
                <a:latin typeface="+mn-ea"/>
                <a:ea typeface="+mn-ea"/>
              </a:rPr>
              <a:t>）中的数字是按从小到大的自然顺序排列的，而其他排列中都有大的数排在小的数之前</a:t>
            </a:r>
            <a:r>
              <a:rPr kumimoji="1" lang="en-US" altLang="zh-CN" sz="2000" b="1" dirty="0">
                <a:solidFill>
                  <a:srgbClr val="000000"/>
                </a:solidFill>
                <a:latin typeface="+mn-ea"/>
                <a:ea typeface="+mn-ea"/>
              </a:rPr>
              <a:t>.</a:t>
            </a:r>
          </a:p>
          <a:p>
            <a:pPr algn="just">
              <a:lnSpc>
                <a:spcPct val="120000"/>
              </a:lnSpc>
              <a:spcBef>
                <a:spcPct val="50000"/>
              </a:spcBef>
            </a:pPr>
            <a:r>
              <a:rPr kumimoji="1" lang="zh-CN" altLang="en-US" sz="2000" b="1" dirty="0">
                <a:solidFill>
                  <a:srgbClr val="000000"/>
                </a:solidFill>
                <a:latin typeface="+mn-ea"/>
                <a:ea typeface="+mn-ea"/>
              </a:rPr>
              <a:t>因此大部分的排列都不是“顺序”，而是“逆序”</a:t>
            </a:r>
            <a:r>
              <a:rPr kumimoji="1" lang="en-US" altLang="zh-CN" sz="2000" b="1" dirty="0">
                <a:solidFill>
                  <a:srgbClr val="000000"/>
                </a:solidFill>
                <a:latin typeface="+mn-ea"/>
                <a:ea typeface="+mn-ea"/>
              </a:rPr>
              <a:t>.</a:t>
            </a:r>
          </a:p>
        </p:txBody>
      </p:sp>
      <p:sp>
        <p:nvSpPr>
          <p:cNvPr id="19" name="AutoShape 12"/>
          <p:cNvSpPr>
            <a:spLocks noChangeArrowheads="1"/>
          </p:cNvSpPr>
          <p:nvPr/>
        </p:nvSpPr>
        <p:spPr bwMode="auto">
          <a:xfrm>
            <a:off x="2225346" y="3282344"/>
            <a:ext cx="7227888" cy="288305"/>
          </a:xfrm>
          <a:prstGeom prst="wedgeRoundRectCallout">
            <a:avLst>
              <a:gd name="adj1" fmla="val -50921"/>
              <a:gd name="adj2" fmla="val 14681"/>
              <a:gd name="adj3" fmla="val 16667"/>
            </a:avLst>
          </a:prstGeom>
          <a:noFill/>
          <a:ln w="28575">
            <a:solidFill>
              <a:srgbClr val="CC00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000" b="1">
                <a:solidFill>
                  <a:srgbClr val="000000"/>
                </a:solidFill>
                <a:latin typeface="+mn-ea"/>
                <a:ea typeface="+mn-ea"/>
              </a:rPr>
              <a:t> 3</a:t>
            </a:r>
            <a:r>
              <a:rPr kumimoji="1" lang="zh-CN" altLang="en-US" sz="2000" b="1">
                <a:solidFill>
                  <a:srgbClr val="000000"/>
                </a:solidFill>
                <a:latin typeface="+mn-ea"/>
                <a:ea typeface="+mn-ea"/>
              </a:rPr>
              <a:t>个不同的元素一共有</a:t>
            </a:r>
            <a:r>
              <a:rPr kumimoji="1" lang="en-US" altLang="zh-CN" sz="2000" b="1">
                <a:solidFill>
                  <a:srgbClr val="000000"/>
                </a:solidFill>
                <a:latin typeface="+mn-ea"/>
                <a:ea typeface="+mn-ea"/>
              </a:rPr>
              <a:t>3! =6</a:t>
            </a:r>
            <a:r>
              <a:rPr kumimoji="1" lang="zh-CN" altLang="en-US" sz="2000" b="1">
                <a:solidFill>
                  <a:srgbClr val="000000"/>
                </a:solidFill>
                <a:latin typeface="+mn-ea"/>
                <a:ea typeface="+mn-ea"/>
              </a:rPr>
              <a:t>种不同的排法</a:t>
            </a:r>
          </a:p>
        </p:txBody>
      </p:sp>
      <p:sp>
        <p:nvSpPr>
          <p:cNvPr id="20" name="Text Box 13"/>
          <p:cNvSpPr txBox="1">
            <a:spLocks noChangeArrowheads="1"/>
          </p:cNvSpPr>
          <p:nvPr/>
        </p:nvSpPr>
        <p:spPr bwMode="auto">
          <a:xfrm>
            <a:off x="2490347" y="3671741"/>
            <a:ext cx="66246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zh-CN" sz="2000" b="1">
                <a:solidFill>
                  <a:srgbClr val="000000"/>
                </a:solidFill>
                <a:latin typeface="+mn-ea"/>
                <a:ea typeface="+mn-ea"/>
                <a:cs typeface="Arial Unicode MS" panose="020B0604020202020204" pitchFamily="34" charset="-122"/>
              </a:rPr>
              <a:t>123</a:t>
            </a:r>
            <a:r>
              <a:rPr kumimoji="1" lang="zh-CN" altLang="en-US" sz="2000" b="1">
                <a:solidFill>
                  <a:srgbClr val="000000"/>
                </a:solidFill>
                <a:latin typeface="+mn-ea"/>
                <a:ea typeface="+mn-ea"/>
                <a:cs typeface="Arial Unicode MS" panose="020B0604020202020204" pitchFamily="34" charset="-122"/>
              </a:rPr>
              <a:t>，</a:t>
            </a:r>
            <a:r>
              <a:rPr kumimoji="1" lang="en-US" altLang="zh-CN" sz="2000" b="1">
                <a:solidFill>
                  <a:srgbClr val="000000"/>
                </a:solidFill>
                <a:latin typeface="+mn-ea"/>
                <a:ea typeface="+mn-ea"/>
                <a:cs typeface="Arial Unicode MS" panose="020B0604020202020204" pitchFamily="34" charset="-122"/>
              </a:rPr>
              <a:t>132</a:t>
            </a:r>
            <a:r>
              <a:rPr kumimoji="1" lang="zh-CN" altLang="en-US" sz="2000" b="1">
                <a:solidFill>
                  <a:srgbClr val="000000"/>
                </a:solidFill>
                <a:latin typeface="+mn-ea"/>
                <a:ea typeface="+mn-ea"/>
                <a:cs typeface="Arial Unicode MS" panose="020B0604020202020204" pitchFamily="34" charset="-122"/>
              </a:rPr>
              <a:t>，</a:t>
            </a:r>
            <a:r>
              <a:rPr kumimoji="1" lang="en-US" altLang="zh-CN" sz="2000" b="1">
                <a:solidFill>
                  <a:srgbClr val="000000"/>
                </a:solidFill>
                <a:latin typeface="+mn-ea"/>
                <a:ea typeface="+mn-ea"/>
                <a:cs typeface="Arial Unicode MS" panose="020B0604020202020204" pitchFamily="34" charset="-122"/>
              </a:rPr>
              <a:t>213</a:t>
            </a:r>
            <a:r>
              <a:rPr kumimoji="1" lang="zh-CN" altLang="en-US" sz="2000" b="1">
                <a:solidFill>
                  <a:srgbClr val="000000"/>
                </a:solidFill>
                <a:latin typeface="+mn-ea"/>
                <a:ea typeface="+mn-ea"/>
                <a:cs typeface="Arial Unicode MS" panose="020B0604020202020204" pitchFamily="34" charset="-122"/>
              </a:rPr>
              <a:t>，</a:t>
            </a:r>
            <a:r>
              <a:rPr kumimoji="1" lang="en-US" altLang="zh-CN" sz="2000" b="1">
                <a:solidFill>
                  <a:srgbClr val="000000"/>
                </a:solidFill>
                <a:latin typeface="+mn-ea"/>
                <a:ea typeface="+mn-ea"/>
                <a:cs typeface="Arial Unicode MS" panose="020B0604020202020204" pitchFamily="34" charset="-122"/>
              </a:rPr>
              <a:t>231</a:t>
            </a:r>
            <a:r>
              <a:rPr kumimoji="1" lang="zh-CN" altLang="en-US" sz="2000" b="1">
                <a:solidFill>
                  <a:srgbClr val="000000"/>
                </a:solidFill>
                <a:latin typeface="+mn-ea"/>
                <a:ea typeface="+mn-ea"/>
                <a:cs typeface="Arial Unicode MS" panose="020B0604020202020204" pitchFamily="34" charset="-122"/>
              </a:rPr>
              <a:t>，</a:t>
            </a:r>
            <a:r>
              <a:rPr kumimoji="1" lang="en-US" altLang="zh-CN" sz="2000" b="1">
                <a:solidFill>
                  <a:srgbClr val="000000"/>
                </a:solidFill>
                <a:latin typeface="+mn-ea"/>
                <a:ea typeface="+mn-ea"/>
                <a:cs typeface="Arial Unicode MS" panose="020B0604020202020204" pitchFamily="34" charset="-122"/>
              </a:rPr>
              <a:t>312</a:t>
            </a:r>
            <a:r>
              <a:rPr kumimoji="1" lang="zh-CN" altLang="en-US" sz="2000" b="1">
                <a:solidFill>
                  <a:srgbClr val="000000"/>
                </a:solidFill>
                <a:latin typeface="+mn-ea"/>
                <a:ea typeface="+mn-ea"/>
                <a:cs typeface="Arial Unicode MS" panose="020B0604020202020204" pitchFamily="34" charset="-122"/>
              </a:rPr>
              <a:t>，</a:t>
            </a:r>
            <a:r>
              <a:rPr kumimoji="1" lang="en-US" altLang="zh-CN" sz="2000" b="1">
                <a:solidFill>
                  <a:srgbClr val="000000"/>
                </a:solidFill>
                <a:latin typeface="+mn-ea"/>
                <a:ea typeface="+mn-ea"/>
                <a:cs typeface="Arial Unicode MS" panose="020B0604020202020204" pitchFamily="34" charset="-122"/>
              </a:rPr>
              <a:t>321</a:t>
            </a:r>
          </a:p>
        </p:txBody>
      </p:sp>
      <p:sp>
        <p:nvSpPr>
          <p:cNvPr id="21" name="Text Box 2"/>
          <p:cNvSpPr txBox="1">
            <a:spLocks noChangeArrowheads="1"/>
          </p:cNvSpPr>
          <p:nvPr/>
        </p:nvSpPr>
        <p:spPr bwMode="auto">
          <a:xfrm>
            <a:off x="496713" y="6124727"/>
            <a:ext cx="1148893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a:lnSpc>
                <a:spcPct val="130000"/>
              </a:lnSpc>
            </a:pPr>
            <a:r>
              <a:rPr kumimoji="1" lang="zh-CN" altLang="en-US" sz="2000" b="1" dirty="0">
                <a:solidFill>
                  <a:srgbClr val="000000"/>
                </a:solidFill>
                <a:latin typeface="+mn-ea"/>
                <a:ea typeface="+mn-ea"/>
              </a:rPr>
              <a:t>对于</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n </a:t>
            </a:r>
            <a:r>
              <a:rPr kumimoji="1" lang="zh-CN" altLang="en-US" sz="2000" b="1" dirty="0">
                <a:solidFill>
                  <a:srgbClr val="000000"/>
                </a:solidFill>
                <a:latin typeface="+mn-ea"/>
                <a:ea typeface="+mn-ea"/>
              </a:rPr>
              <a:t>个不同的元素，可规定各元素之间的标准次序</a:t>
            </a:r>
            <a:r>
              <a:rPr kumimoji="1" lang="en-US" altLang="zh-CN" sz="2000" b="1" dirty="0">
                <a:solidFill>
                  <a:srgbClr val="000000"/>
                </a:solidFill>
                <a:latin typeface="+mn-ea"/>
                <a:ea typeface="+mn-ea"/>
              </a:rPr>
              <a:t>.</a:t>
            </a:r>
            <a:r>
              <a:rPr kumimoji="1" lang="en-US" altLang="zh-CN" sz="2000" b="1" i="1" dirty="0">
                <a:solidFill>
                  <a:srgbClr val="0000FF"/>
                </a:solidFill>
                <a:latin typeface="Times New Roman" panose="02020603050405020304" pitchFamily="18" charset="0"/>
                <a:ea typeface="+mn-ea"/>
                <a:cs typeface="Times New Roman" panose="02020603050405020304" pitchFamily="18" charset="0"/>
              </a:rPr>
              <a:t>n</a:t>
            </a:r>
            <a:r>
              <a:rPr kumimoji="1" lang="en-US" altLang="zh-CN" sz="2000" b="1" i="1" dirty="0">
                <a:solidFill>
                  <a:srgbClr val="0000FF"/>
                </a:solidFill>
                <a:latin typeface="+mn-ea"/>
                <a:ea typeface="+mn-ea"/>
              </a:rPr>
              <a:t> </a:t>
            </a:r>
            <a:r>
              <a:rPr kumimoji="1" lang="zh-CN" altLang="en-US" sz="2000" b="1" dirty="0">
                <a:solidFill>
                  <a:srgbClr val="0000FF"/>
                </a:solidFill>
                <a:latin typeface="+mn-ea"/>
                <a:ea typeface="+mn-ea"/>
              </a:rPr>
              <a:t>个不同的自然数，规定从小到大为标准次序</a:t>
            </a:r>
            <a:r>
              <a:rPr kumimoji="1" lang="en-US" altLang="zh-CN" sz="2000" b="1" dirty="0">
                <a:solidFill>
                  <a:srgbClr val="0000FF"/>
                </a:solidFill>
                <a:latin typeface="+mn-ea"/>
                <a:ea typeface="+mn-ea"/>
              </a:rPr>
              <a:t>.</a:t>
            </a:r>
          </a:p>
        </p:txBody>
      </p:sp>
    </p:spTree>
    <p:extLst>
      <p:ext uri="{BB962C8B-B14F-4D97-AF65-F5344CB8AC3E}">
        <p14:creationId xmlns:p14="http://schemas.microsoft.com/office/powerpoint/2010/main" val="333316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2000"/>
                                        <p:tgtEl>
                                          <p:spTgt spid="9"/>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up)">
                                      <p:cBhvr>
                                        <p:cTn id="11" dur="2000"/>
                                        <p:tgtEl>
                                          <p:spTgt spid="18">
                                            <p:txEl>
                                              <p:pRg st="0" end="0"/>
                                            </p:txEl>
                                          </p:spTgt>
                                        </p:tgtEl>
                                      </p:cBhvr>
                                    </p:animEffect>
                                  </p:childTnLst>
                                </p:cTn>
                              </p:par>
                            </p:childTnLst>
                          </p:cTn>
                        </p:par>
                        <p:par>
                          <p:cTn id="12" fill="hold">
                            <p:stCondLst>
                              <p:cond delay="4000"/>
                            </p:stCondLst>
                            <p:childTnLst>
                              <p:par>
                                <p:cTn id="13" presetID="22" presetClass="entr" presetSubtype="1" fill="hold" grpId="0" nodeType="after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animEffect transition="in" filter="wipe(up)">
                                      <p:cBhvr>
                                        <p:cTn id="15" dur="2000"/>
                                        <p:tgtEl>
                                          <p:spTgt spid="18">
                                            <p:txEl>
                                              <p:pRg st="1" end="1"/>
                                            </p:txEl>
                                          </p:spTgt>
                                        </p:tgtEl>
                                      </p:cBhvr>
                                    </p:animEffect>
                                  </p:childTnLst>
                                </p:cTn>
                              </p:par>
                              <p:par>
                                <p:cTn id="16" presetID="1" presetClass="entr" presetSubtype="0" fill="hold" grpId="0" nodeType="withEffect">
                                  <p:stCondLst>
                                    <p:cond delay="0"/>
                                  </p:stCondLst>
                                  <p:childTnLst>
                                    <p:set>
                                      <p:cBhvr>
                                        <p:cTn id="17" dur="1" fill="hold">
                                          <p:stCondLst>
                                            <p:cond delay="499"/>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autoUpdateAnimBg="0" advAuto="0"/>
      <p:bldP spid="21"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1473078" y="2254390"/>
            <a:ext cx="5156456"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a:solidFill>
                  <a:srgbClr val="000000"/>
                </a:solidFill>
                <a:latin typeface="+mn-ea"/>
                <a:ea typeface="+mn-ea"/>
              </a:rPr>
              <a:t>例如   在排列</a:t>
            </a:r>
            <a:r>
              <a:rPr lang="en-US" altLang="zh-CN" sz="2000" b="1">
                <a:solidFill>
                  <a:srgbClr val="000000"/>
                </a:solidFill>
                <a:latin typeface="+mn-ea"/>
                <a:ea typeface="+mn-ea"/>
              </a:rPr>
              <a:t>32514</a:t>
            </a:r>
            <a:r>
              <a:rPr lang="zh-CN" altLang="en-US" sz="2000" b="1">
                <a:solidFill>
                  <a:srgbClr val="000000"/>
                </a:solidFill>
                <a:latin typeface="+mn-ea"/>
                <a:ea typeface="+mn-ea"/>
              </a:rPr>
              <a:t>中，</a:t>
            </a:r>
          </a:p>
        </p:txBody>
      </p:sp>
      <p:sp>
        <p:nvSpPr>
          <p:cNvPr id="6" name="Text Box 5"/>
          <p:cNvSpPr txBox="1">
            <a:spLocks noChangeArrowheads="1"/>
          </p:cNvSpPr>
          <p:nvPr/>
        </p:nvSpPr>
        <p:spPr bwMode="auto">
          <a:xfrm>
            <a:off x="4548065" y="3027503"/>
            <a:ext cx="3172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solidFill>
                  <a:srgbClr val="000000"/>
                </a:solidFill>
                <a:latin typeface="+mn-ea"/>
                <a:ea typeface="+mn-ea"/>
              </a:rPr>
              <a:t>3   2   5   1   4</a:t>
            </a:r>
          </a:p>
        </p:txBody>
      </p:sp>
      <p:grpSp>
        <p:nvGrpSpPr>
          <p:cNvPr id="7" name="Group 6"/>
          <p:cNvGrpSpPr>
            <a:grpSpLocks/>
          </p:cNvGrpSpPr>
          <p:nvPr/>
        </p:nvGrpSpPr>
        <p:grpSpPr bwMode="auto">
          <a:xfrm>
            <a:off x="4471867" y="3408506"/>
            <a:ext cx="1101196" cy="727075"/>
            <a:chOff x="1776" y="3321"/>
            <a:chExt cx="523" cy="458"/>
          </a:xfrm>
        </p:grpSpPr>
        <p:grpSp>
          <p:nvGrpSpPr>
            <p:cNvPr id="8" name="Group 7"/>
            <p:cNvGrpSpPr>
              <a:grpSpLocks/>
            </p:cNvGrpSpPr>
            <p:nvPr/>
          </p:nvGrpSpPr>
          <p:grpSpPr bwMode="auto">
            <a:xfrm>
              <a:off x="1872" y="3321"/>
              <a:ext cx="336" cy="192"/>
              <a:chOff x="1344" y="3024"/>
              <a:chExt cx="336" cy="192"/>
            </a:xfrm>
          </p:grpSpPr>
          <p:sp>
            <p:nvSpPr>
              <p:cNvPr id="10" name="Line 8"/>
              <p:cNvSpPr>
                <a:spLocks noChangeShapeType="1"/>
              </p:cNvSpPr>
              <p:nvPr/>
            </p:nvSpPr>
            <p:spPr bwMode="auto">
              <a:xfrm>
                <a:off x="1344" y="3024"/>
                <a:ext cx="192" cy="19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11" name="Line 9"/>
              <p:cNvSpPr>
                <a:spLocks noChangeShapeType="1"/>
              </p:cNvSpPr>
              <p:nvPr/>
            </p:nvSpPr>
            <p:spPr bwMode="auto">
              <a:xfrm flipH="1">
                <a:off x="1488" y="3024"/>
                <a:ext cx="192" cy="19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sp>
          <p:nvSpPr>
            <p:cNvPr id="9" name="Rectangle 10"/>
            <p:cNvSpPr>
              <a:spLocks noChangeArrowheads="1"/>
            </p:cNvSpPr>
            <p:nvPr/>
          </p:nvSpPr>
          <p:spPr bwMode="auto">
            <a:xfrm>
              <a:off x="1776" y="3527"/>
              <a:ext cx="5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a:solidFill>
                    <a:srgbClr val="000000"/>
                  </a:solidFill>
                  <a:latin typeface="+mn-ea"/>
                  <a:ea typeface="+mn-ea"/>
                </a:rPr>
                <a:t>逆序 </a:t>
              </a:r>
            </a:p>
          </p:txBody>
        </p:sp>
      </p:grpSp>
      <p:grpSp>
        <p:nvGrpSpPr>
          <p:cNvPr id="12" name="Group 11"/>
          <p:cNvGrpSpPr>
            <a:grpSpLocks/>
          </p:cNvGrpSpPr>
          <p:nvPr/>
        </p:nvGrpSpPr>
        <p:grpSpPr bwMode="auto">
          <a:xfrm>
            <a:off x="5310067" y="2425840"/>
            <a:ext cx="1101196" cy="739775"/>
            <a:chOff x="2304" y="2702"/>
            <a:chExt cx="523" cy="466"/>
          </a:xfrm>
        </p:grpSpPr>
        <p:grpSp>
          <p:nvGrpSpPr>
            <p:cNvPr id="13" name="Group 12"/>
            <p:cNvGrpSpPr>
              <a:grpSpLocks/>
            </p:cNvGrpSpPr>
            <p:nvPr/>
          </p:nvGrpSpPr>
          <p:grpSpPr bwMode="auto">
            <a:xfrm rot="-10769307">
              <a:off x="2448" y="2976"/>
              <a:ext cx="336" cy="192"/>
              <a:chOff x="1344" y="3024"/>
              <a:chExt cx="336" cy="192"/>
            </a:xfrm>
          </p:grpSpPr>
          <p:sp>
            <p:nvSpPr>
              <p:cNvPr id="15" name="Line 13"/>
              <p:cNvSpPr>
                <a:spLocks noChangeShapeType="1"/>
              </p:cNvSpPr>
              <p:nvPr/>
            </p:nvSpPr>
            <p:spPr bwMode="auto">
              <a:xfrm>
                <a:off x="1344" y="3024"/>
                <a:ext cx="192" cy="19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16" name="Line 14"/>
              <p:cNvSpPr>
                <a:spLocks noChangeShapeType="1"/>
              </p:cNvSpPr>
              <p:nvPr/>
            </p:nvSpPr>
            <p:spPr bwMode="auto">
              <a:xfrm flipH="1">
                <a:off x="1488" y="3024"/>
                <a:ext cx="192" cy="19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sp>
          <p:nvSpPr>
            <p:cNvPr id="14" name="Rectangle 15"/>
            <p:cNvSpPr>
              <a:spLocks noChangeArrowheads="1"/>
            </p:cNvSpPr>
            <p:nvPr/>
          </p:nvSpPr>
          <p:spPr bwMode="auto">
            <a:xfrm>
              <a:off x="2304" y="2702"/>
              <a:ext cx="5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a:solidFill>
                    <a:srgbClr val="000000"/>
                  </a:solidFill>
                  <a:latin typeface="+mn-ea"/>
                  <a:ea typeface="+mn-ea"/>
                </a:rPr>
                <a:t>逆序 </a:t>
              </a:r>
            </a:p>
          </p:txBody>
        </p:sp>
      </p:grpSp>
      <p:grpSp>
        <p:nvGrpSpPr>
          <p:cNvPr id="17" name="Group 16"/>
          <p:cNvGrpSpPr>
            <a:grpSpLocks/>
          </p:cNvGrpSpPr>
          <p:nvPr/>
        </p:nvGrpSpPr>
        <p:grpSpPr bwMode="auto">
          <a:xfrm>
            <a:off x="5538665" y="3394219"/>
            <a:ext cx="1414920" cy="741363"/>
            <a:chOff x="2448" y="3312"/>
            <a:chExt cx="672" cy="467"/>
          </a:xfrm>
        </p:grpSpPr>
        <p:grpSp>
          <p:nvGrpSpPr>
            <p:cNvPr id="18" name="Group 17"/>
            <p:cNvGrpSpPr>
              <a:grpSpLocks/>
            </p:cNvGrpSpPr>
            <p:nvPr/>
          </p:nvGrpSpPr>
          <p:grpSpPr bwMode="auto">
            <a:xfrm>
              <a:off x="2448" y="3312"/>
              <a:ext cx="672" cy="192"/>
              <a:chOff x="1344" y="3024"/>
              <a:chExt cx="336" cy="192"/>
            </a:xfrm>
          </p:grpSpPr>
          <p:sp>
            <p:nvSpPr>
              <p:cNvPr id="20" name="Line 18"/>
              <p:cNvSpPr>
                <a:spLocks noChangeShapeType="1"/>
              </p:cNvSpPr>
              <p:nvPr/>
            </p:nvSpPr>
            <p:spPr bwMode="auto">
              <a:xfrm>
                <a:off x="1344" y="3024"/>
                <a:ext cx="192" cy="19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21" name="Line 19"/>
              <p:cNvSpPr>
                <a:spLocks noChangeShapeType="1"/>
              </p:cNvSpPr>
              <p:nvPr/>
            </p:nvSpPr>
            <p:spPr bwMode="auto">
              <a:xfrm flipH="1">
                <a:off x="1488" y="3024"/>
                <a:ext cx="192" cy="19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sp>
          <p:nvSpPr>
            <p:cNvPr id="19" name="Rectangle 20"/>
            <p:cNvSpPr>
              <a:spLocks noChangeArrowheads="1"/>
            </p:cNvSpPr>
            <p:nvPr/>
          </p:nvSpPr>
          <p:spPr bwMode="auto">
            <a:xfrm>
              <a:off x="2544" y="3527"/>
              <a:ext cx="5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a:solidFill>
                    <a:srgbClr val="000000"/>
                  </a:solidFill>
                  <a:latin typeface="+mn-ea"/>
                  <a:ea typeface="+mn-ea"/>
                </a:rPr>
                <a:t>逆序 </a:t>
              </a:r>
            </a:p>
          </p:txBody>
        </p:sp>
      </p:grpSp>
      <p:sp>
        <p:nvSpPr>
          <p:cNvPr id="22" name="Text Box 21"/>
          <p:cNvSpPr txBox="1">
            <a:spLocks noChangeArrowheads="1"/>
          </p:cNvSpPr>
          <p:nvPr/>
        </p:nvSpPr>
        <p:spPr bwMode="auto">
          <a:xfrm>
            <a:off x="1441328" y="4345128"/>
            <a:ext cx="687668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a:solidFill>
                  <a:srgbClr val="0000FF"/>
                </a:solidFill>
                <a:latin typeface="+mn-ea"/>
                <a:ea typeface="+mn-ea"/>
              </a:rPr>
              <a:t>思考题：</a:t>
            </a:r>
            <a:r>
              <a:rPr kumimoji="1" lang="zh-CN" altLang="en-US" sz="2000" b="1">
                <a:solidFill>
                  <a:srgbClr val="000000"/>
                </a:solidFill>
                <a:latin typeface="+mn-ea"/>
                <a:ea typeface="+mn-ea"/>
              </a:rPr>
              <a:t>还能找到其它逆序吗？</a:t>
            </a:r>
          </a:p>
        </p:txBody>
      </p:sp>
      <p:sp>
        <p:nvSpPr>
          <p:cNvPr id="23" name="Text Box 22"/>
          <p:cNvSpPr txBox="1">
            <a:spLocks noChangeArrowheads="1"/>
          </p:cNvSpPr>
          <p:nvPr/>
        </p:nvSpPr>
        <p:spPr bwMode="auto">
          <a:xfrm>
            <a:off x="5573063" y="4345127"/>
            <a:ext cx="363693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0000FF"/>
                </a:solidFill>
                <a:latin typeface="+mn-ea"/>
                <a:ea typeface="+mn-ea"/>
              </a:rPr>
              <a:t>答：</a:t>
            </a:r>
            <a:r>
              <a:rPr kumimoji="1" lang="en-US" altLang="zh-CN" sz="2000" b="1" dirty="0">
                <a:solidFill>
                  <a:srgbClr val="000000"/>
                </a:solidFill>
                <a:latin typeface="+mn-ea"/>
                <a:ea typeface="+mn-ea"/>
              </a:rPr>
              <a:t>2</a:t>
            </a:r>
            <a:r>
              <a:rPr kumimoji="1" lang="zh-CN" altLang="en-US" sz="2000" b="1" dirty="0">
                <a:solidFill>
                  <a:srgbClr val="000000"/>
                </a:solidFill>
                <a:latin typeface="+mn-ea"/>
                <a:ea typeface="+mn-ea"/>
              </a:rPr>
              <a:t>和</a:t>
            </a:r>
            <a:r>
              <a:rPr kumimoji="1" lang="en-US" altLang="zh-CN" sz="2000" b="1" dirty="0">
                <a:solidFill>
                  <a:srgbClr val="000000"/>
                </a:solidFill>
                <a:latin typeface="+mn-ea"/>
                <a:ea typeface="+mn-ea"/>
              </a:rPr>
              <a:t>1</a:t>
            </a:r>
            <a:r>
              <a:rPr kumimoji="1" lang="zh-CN" altLang="en-US" sz="2000" b="1" dirty="0">
                <a:solidFill>
                  <a:srgbClr val="000000"/>
                </a:solidFill>
                <a:latin typeface="+mn-ea"/>
                <a:ea typeface="+mn-ea"/>
              </a:rPr>
              <a:t>，</a:t>
            </a:r>
            <a:r>
              <a:rPr kumimoji="1" lang="en-US" altLang="zh-CN" sz="2000" b="1" dirty="0">
                <a:solidFill>
                  <a:srgbClr val="000000"/>
                </a:solidFill>
                <a:latin typeface="+mn-ea"/>
                <a:ea typeface="+mn-ea"/>
              </a:rPr>
              <a:t>3</a:t>
            </a:r>
            <a:r>
              <a:rPr kumimoji="1" lang="zh-CN" altLang="en-US" sz="2000" b="1" dirty="0">
                <a:solidFill>
                  <a:srgbClr val="000000"/>
                </a:solidFill>
                <a:latin typeface="+mn-ea"/>
                <a:ea typeface="+mn-ea"/>
              </a:rPr>
              <a:t>和</a:t>
            </a:r>
            <a:r>
              <a:rPr kumimoji="1" lang="en-US" altLang="zh-CN" sz="2000" b="1" dirty="0">
                <a:solidFill>
                  <a:srgbClr val="000000"/>
                </a:solidFill>
                <a:latin typeface="+mn-ea"/>
                <a:ea typeface="+mn-ea"/>
              </a:rPr>
              <a:t>1</a:t>
            </a:r>
            <a:r>
              <a:rPr kumimoji="1" lang="zh-CN" altLang="en-US" sz="2000" b="1" dirty="0">
                <a:solidFill>
                  <a:srgbClr val="000000"/>
                </a:solidFill>
                <a:latin typeface="+mn-ea"/>
                <a:ea typeface="+mn-ea"/>
              </a:rPr>
              <a:t>也构成逆序</a:t>
            </a:r>
            <a:r>
              <a:rPr kumimoji="1" lang="en-US" altLang="zh-CN" sz="2000" b="1" dirty="0">
                <a:solidFill>
                  <a:srgbClr val="000000"/>
                </a:solidFill>
                <a:latin typeface="+mn-ea"/>
                <a:ea typeface="+mn-ea"/>
              </a:rPr>
              <a:t>.</a:t>
            </a:r>
          </a:p>
        </p:txBody>
      </p:sp>
      <p:grpSp>
        <p:nvGrpSpPr>
          <p:cNvPr id="26" name="组合 25"/>
          <p:cNvGrpSpPr/>
          <p:nvPr/>
        </p:nvGrpSpPr>
        <p:grpSpPr>
          <a:xfrm>
            <a:off x="218003" y="928635"/>
            <a:ext cx="11624138" cy="1198607"/>
            <a:chOff x="347663" y="1752600"/>
            <a:chExt cx="11193028" cy="1198607"/>
          </a:xfrm>
        </p:grpSpPr>
        <p:sp>
          <p:nvSpPr>
            <p:cNvPr id="4" name="AutoShape 3"/>
            <p:cNvSpPr>
              <a:spLocks noChangeArrowheads="1"/>
            </p:cNvSpPr>
            <p:nvPr/>
          </p:nvSpPr>
          <p:spPr bwMode="auto">
            <a:xfrm>
              <a:off x="347663" y="1752600"/>
              <a:ext cx="11193028" cy="1182691"/>
            </a:xfrm>
            <a:prstGeom prst="roundRect">
              <a:avLst>
                <a:gd name="adj" fmla="val 16667"/>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00FF"/>
                  </a:solidFill>
                  <a:latin typeface="+mn-ea"/>
                  <a:ea typeface="+mn-ea"/>
                </a:rPr>
                <a:t> </a:t>
              </a:r>
              <a:r>
                <a:rPr lang="zh-CN" altLang="en-US" sz="2000" b="1" dirty="0">
                  <a:solidFill>
                    <a:srgbClr val="0000FF"/>
                  </a:solidFill>
                  <a:latin typeface="+mn-ea"/>
                  <a:ea typeface="+mn-ea"/>
                </a:rPr>
                <a:t>定义</a:t>
              </a:r>
              <a:r>
                <a:rPr lang="en-US" altLang="zh-CN" sz="2000" b="1" dirty="0">
                  <a:solidFill>
                    <a:srgbClr val="0000FF"/>
                  </a:solidFill>
                  <a:latin typeface="+mn-ea"/>
                  <a:ea typeface="+mn-ea"/>
                </a:rPr>
                <a:t>1.2.1</a:t>
              </a:r>
              <a:r>
                <a:rPr lang="en-US" altLang="zh-CN" sz="2000" b="1" dirty="0">
                  <a:solidFill>
                    <a:srgbClr val="6666FF"/>
                  </a:solidFill>
                  <a:latin typeface="+mn-ea"/>
                  <a:ea typeface="+mn-ea"/>
                </a:rPr>
                <a:t> </a:t>
              </a:r>
              <a:r>
                <a:rPr lang="zh-CN" altLang="en-US" sz="2000" b="1" dirty="0">
                  <a:latin typeface="+mn-ea"/>
                  <a:ea typeface="+mn-ea"/>
                </a:rPr>
                <a:t>一个排列</a:t>
              </a:r>
              <a:r>
                <a:rPr lang="zh-CN" altLang="en-US" sz="2000" b="1" dirty="0">
                  <a:solidFill>
                    <a:srgbClr val="000000"/>
                  </a:solidFill>
                  <a:latin typeface="+mn-ea"/>
                  <a:ea typeface="+mn-ea"/>
                </a:rPr>
                <a:t>中某两个元素的先后次序与标准次序不同时，就</a:t>
              </a:r>
              <a:r>
                <a:rPr lang="zh-CN" altLang="zh-CN" sz="2000" b="1" dirty="0">
                  <a:solidFill>
                    <a:srgbClr val="000000"/>
                  </a:solidFill>
                  <a:latin typeface="+mn-ea"/>
                  <a:ea typeface="+mn-ea"/>
                </a:rPr>
                <a:t>称这两个元素组成一个</a:t>
              </a:r>
              <a:r>
                <a:rPr lang="zh-CN" altLang="zh-CN" sz="2000" b="1" dirty="0">
                  <a:solidFill>
                    <a:srgbClr val="FF0000"/>
                  </a:solidFill>
                  <a:latin typeface="+mn-ea"/>
                  <a:ea typeface="+mn-ea"/>
                </a:rPr>
                <a:t>逆序</a:t>
              </a:r>
              <a:endParaRPr lang="zh-CN" altLang="en-US" sz="2000" b="1" dirty="0">
                <a:solidFill>
                  <a:srgbClr val="FF0000"/>
                </a:solidFill>
                <a:latin typeface="+mn-ea"/>
                <a:ea typeface="+mn-ea"/>
              </a:endParaRPr>
            </a:p>
            <a:p>
              <a:pPr>
                <a:lnSpc>
                  <a:spcPct val="130000"/>
                </a:lnSpc>
              </a:pPr>
              <a:r>
                <a:rPr lang="zh-CN" altLang="en-US" sz="2000" b="1" dirty="0">
                  <a:solidFill>
                    <a:srgbClr val="FF0000"/>
                  </a:solidFill>
                  <a:latin typeface="+mn-ea"/>
                  <a:ea typeface="+mn-ea"/>
                </a:rPr>
                <a:t>       （</a:t>
              </a:r>
              <a:r>
                <a:rPr lang="en-US" altLang="zh-CN" sz="2000" b="1" i="1" dirty="0">
                  <a:solidFill>
                    <a:srgbClr val="FF0000"/>
                  </a:solidFill>
                  <a:latin typeface="Times New Roman" panose="02020603050405020304" pitchFamily="18" charset="0"/>
                  <a:ea typeface="+mn-ea"/>
                  <a:cs typeface="Times New Roman" panose="02020603050405020304" pitchFamily="18" charset="0"/>
                </a:rPr>
                <a:t>inverse  sequence</a:t>
              </a:r>
              <a:r>
                <a:rPr lang="zh-CN" altLang="en-US" sz="2000" b="1" dirty="0">
                  <a:solidFill>
                    <a:srgbClr val="FF0000"/>
                  </a:solidFill>
                  <a:latin typeface="+mn-ea"/>
                  <a:ea typeface="+mn-ea"/>
                </a:rPr>
                <a:t>）</a:t>
              </a:r>
              <a:r>
                <a:rPr lang="zh-CN" altLang="zh-CN" sz="2000" b="1" dirty="0">
                  <a:solidFill>
                    <a:srgbClr val="000000"/>
                  </a:solidFill>
                  <a:latin typeface="+mn-ea"/>
                  <a:ea typeface="+mn-ea"/>
                </a:rPr>
                <a:t>.</a:t>
              </a:r>
              <a:r>
                <a:rPr kumimoji="1" lang="en-US" altLang="zh-CN" sz="2000" b="1" dirty="0">
                  <a:solidFill>
                    <a:srgbClr val="000000"/>
                  </a:solidFill>
                  <a:latin typeface="Times New Roman" panose="02020603050405020304" pitchFamily="18" charset="0"/>
                  <a:ea typeface="楷体_GB2312" pitchFamily="49" charset="-122"/>
                </a:rPr>
                <a:t> </a:t>
              </a:r>
              <a:r>
                <a:rPr kumimoji="1" lang="zh-CN" altLang="zh-CN" sz="2000" b="1" dirty="0">
                  <a:solidFill>
                    <a:srgbClr val="000000"/>
                  </a:solidFill>
                  <a:latin typeface="Times New Roman" panose="02020603050405020304" pitchFamily="18" charset="0"/>
                  <a:ea typeface="楷体_GB2312" pitchFamily="49" charset="-122"/>
                </a:rPr>
                <a:t>排列中所有逆序的总数称为此排列的</a:t>
              </a:r>
              <a:r>
                <a:rPr kumimoji="1" lang="zh-CN" altLang="zh-CN" sz="2000" b="1" dirty="0">
                  <a:solidFill>
                    <a:srgbClr val="FF0000"/>
                  </a:solidFill>
                  <a:latin typeface="Times New Roman" panose="02020603050405020304" pitchFamily="18" charset="0"/>
                  <a:ea typeface="楷体_GB2312" pitchFamily="49" charset="-122"/>
                </a:rPr>
                <a:t>逆序数</a:t>
              </a:r>
              <a:r>
                <a:rPr kumimoji="1" lang="en-US" altLang="zh-CN" sz="2000" b="1" dirty="0">
                  <a:solidFill>
                    <a:srgbClr val="000000"/>
                  </a:solidFill>
                  <a:latin typeface="Times New Roman" panose="02020603050405020304" pitchFamily="18" charset="0"/>
                  <a:ea typeface="楷体_GB2312" pitchFamily="49" charset="-122"/>
                </a:rPr>
                <a:t>( </a:t>
              </a:r>
              <a:r>
                <a:rPr kumimoji="1" lang="en-US" altLang="zh-CN" sz="2000" b="1" i="1" dirty="0">
                  <a:solidFill>
                    <a:srgbClr val="D60093"/>
                  </a:solidFill>
                  <a:latin typeface="Times New Roman" panose="02020603050405020304" pitchFamily="18" charset="0"/>
                  <a:ea typeface="楷体_GB2312" pitchFamily="49" charset="-122"/>
                </a:rPr>
                <a:t>inverse number </a:t>
              </a:r>
              <a:r>
                <a:rPr kumimoji="1" lang="en-US" altLang="zh-CN" sz="2000" b="1" dirty="0">
                  <a:solidFill>
                    <a:srgbClr val="000000"/>
                  </a:solidFill>
                  <a:latin typeface="Times New Roman" panose="02020603050405020304" pitchFamily="18" charset="0"/>
                  <a:ea typeface="楷体_GB2312" pitchFamily="49" charset="-122"/>
                </a:rPr>
                <a:t>).</a:t>
              </a:r>
              <a:r>
                <a:rPr kumimoji="1" lang="zh-CN" altLang="en-US" sz="2000" b="1" dirty="0">
                  <a:solidFill>
                    <a:srgbClr val="000000"/>
                  </a:solidFill>
                  <a:latin typeface="Times New Roman" panose="02020603050405020304" pitchFamily="18" charset="0"/>
                  <a:ea typeface="楷体_GB2312" pitchFamily="49" charset="-122"/>
                </a:rPr>
                <a:t> </a:t>
              </a:r>
              <a:r>
                <a:rPr kumimoji="1" lang="zh-CN" altLang="en-US" sz="2000" b="1" dirty="0">
                  <a:solidFill>
                    <a:srgbClr val="000000"/>
                  </a:solidFill>
                  <a:latin typeface="楷体_GB2312" pitchFamily="49" charset="-122"/>
                  <a:ea typeface="楷体_GB2312" pitchFamily="49" charset="-122"/>
                </a:rPr>
                <a:t>排列</a:t>
              </a:r>
              <a:endParaRPr kumimoji="1" lang="en-US" altLang="zh-CN" sz="2000" b="1" dirty="0">
                <a:solidFill>
                  <a:srgbClr val="000000"/>
                </a:solidFill>
                <a:latin typeface="楷体_GB2312" pitchFamily="49" charset="-122"/>
                <a:ea typeface="楷体_GB2312" pitchFamily="49" charset="-122"/>
              </a:endParaRPr>
            </a:p>
            <a:p>
              <a:pPr>
                <a:lnSpc>
                  <a:spcPct val="130000"/>
                </a:lnSpc>
              </a:pPr>
              <a:r>
                <a:rPr kumimoji="1" lang="en-US" altLang="zh-CN" sz="2000" b="1" dirty="0">
                  <a:solidFill>
                    <a:srgbClr val="000000"/>
                  </a:solidFill>
                  <a:latin typeface="楷体_GB2312" pitchFamily="49" charset="-122"/>
                  <a:ea typeface="楷体_GB2312" pitchFamily="49" charset="-122"/>
                </a:rPr>
                <a:t>        </a:t>
              </a:r>
              <a:r>
                <a:rPr kumimoji="1" lang="zh-CN" altLang="en-US" sz="2000" b="1" dirty="0">
                  <a:solidFill>
                    <a:srgbClr val="000000"/>
                  </a:solidFill>
                  <a:latin typeface="楷体_GB2312" pitchFamily="49" charset="-122"/>
                  <a:ea typeface="楷体_GB2312" pitchFamily="49" charset="-122"/>
                </a:rPr>
                <a:t>            的逆序数通常记为</a:t>
              </a:r>
              <a:endParaRPr kumimoji="1" lang="en-US" altLang="zh-CN" sz="2000" b="1" dirty="0">
                <a:solidFill>
                  <a:srgbClr val="000000"/>
                </a:solidFill>
                <a:latin typeface="楷体_GB2312" pitchFamily="49" charset="-122"/>
                <a:ea typeface="楷体_GB2312" pitchFamily="49" charset="-122"/>
              </a:endParaRPr>
            </a:p>
            <a:p>
              <a:pPr>
                <a:lnSpc>
                  <a:spcPct val="130000"/>
                </a:lnSpc>
              </a:pPr>
              <a:r>
                <a:rPr lang="en-US" altLang="zh-CN" sz="2000" b="1" dirty="0">
                  <a:solidFill>
                    <a:srgbClr val="000000"/>
                  </a:solidFill>
                  <a:latin typeface="+mn-ea"/>
                  <a:ea typeface="+mn-ea"/>
                </a:rPr>
                <a:t> </a:t>
              </a:r>
            </a:p>
          </p:txBody>
        </p:sp>
        <p:graphicFrame>
          <p:nvGraphicFramePr>
            <p:cNvPr id="24" name="Object 10"/>
            <p:cNvGraphicFramePr>
              <a:graphicFrameLocks noChangeAspect="1"/>
            </p:cNvGraphicFramePr>
            <p:nvPr/>
          </p:nvGraphicFramePr>
          <p:xfrm>
            <a:off x="752183" y="2560154"/>
            <a:ext cx="1188424" cy="369150"/>
          </p:xfrm>
          <a:graphic>
            <a:graphicData uri="http://schemas.openxmlformats.org/presentationml/2006/ole">
              <mc:AlternateContent xmlns:mc="http://schemas.openxmlformats.org/markup-compatibility/2006">
                <mc:Choice xmlns:v="urn:schemas-microsoft-com:vml" Requires="v">
                  <p:oleObj name="Equation" r:id="rId2" imgW="660240" imgH="228600" progId="Equation.DSMT4">
                    <p:embed/>
                  </p:oleObj>
                </mc:Choice>
                <mc:Fallback>
                  <p:oleObj name="Equation" r:id="rId2" imgW="660240" imgH="228600" progId="Equation.DSMT4">
                    <p:embed/>
                    <p:pic>
                      <p:nvPicPr>
                        <p:cNvPr id="24" name="Object 10"/>
                        <p:cNvPicPr>
                          <a:picLocks noChangeAspect="1" noChangeArrowheads="1"/>
                        </p:cNvPicPr>
                        <p:nvPr/>
                      </p:nvPicPr>
                      <p:blipFill>
                        <a:blip r:embed="rId3"/>
                        <a:srcRect/>
                        <a:stretch>
                          <a:fillRect/>
                        </a:stretch>
                      </p:blipFill>
                      <p:spPr bwMode="auto">
                        <a:xfrm>
                          <a:off x="752183" y="2560154"/>
                          <a:ext cx="1188424" cy="369150"/>
                        </a:xfrm>
                        <a:prstGeom prst="rect">
                          <a:avLst/>
                        </a:prstGeom>
                        <a:noFill/>
                      </p:spPr>
                    </p:pic>
                  </p:oleObj>
                </mc:Fallback>
              </mc:AlternateContent>
            </a:graphicData>
          </a:graphic>
        </p:graphicFrame>
        <p:graphicFrame>
          <p:nvGraphicFramePr>
            <p:cNvPr id="25" name="Object 11"/>
            <p:cNvGraphicFramePr>
              <a:graphicFrameLocks noChangeAspect="1"/>
            </p:cNvGraphicFramePr>
            <p:nvPr/>
          </p:nvGraphicFramePr>
          <p:xfrm>
            <a:off x="4082564" y="2560154"/>
            <a:ext cx="1470495" cy="391053"/>
          </p:xfrm>
          <a:graphic>
            <a:graphicData uri="http://schemas.openxmlformats.org/presentationml/2006/ole">
              <mc:AlternateContent xmlns:mc="http://schemas.openxmlformats.org/markup-compatibility/2006">
                <mc:Choice xmlns:v="urn:schemas-microsoft-com:vml" Requires="v">
                  <p:oleObj name="Equation" r:id="rId4" imgW="863280" imgH="228600" progId="Equation.DSMT4">
                    <p:embed/>
                  </p:oleObj>
                </mc:Choice>
                <mc:Fallback>
                  <p:oleObj name="Equation" r:id="rId4" imgW="863280" imgH="228600" progId="Equation.DSMT4">
                    <p:embed/>
                    <p:pic>
                      <p:nvPicPr>
                        <p:cNvPr id="25" name="Object 11"/>
                        <p:cNvPicPr>
                          <a:picLocks noChangeAspect="1" noChangeArrowheads="1"/>
                        </p:cNvPicPr>
                        <p:nvPr/>
                      </p:nvPicPr>
                      <p:blipFill>
                        <a:blip r:embed="rId5"/>
                        <a:srcRect/>
                        <a:stretch>
                          <a:fillRect/>
                        </a:stretch>
                      </p:blipFill>
                      <p:spPr bwMode="auto">
                        <a:xfrm>
                          <a:off x="4082564" y="2560154"/>
                          <a:ext cx="1470495" cy="391053"/>
                        </a:xfrm>
                        <a:prstGeom prst="rect">
                          <a:avLst/>
                        </a:prstGeom>
                        <a:noFill/>
                      </p:spPr>
                    </p:pic>
                  </p:oleObj>
                </mc:Fallback>
              </mc:AlternateContent>
            </a:graphicData>
          </a:graphic>
        </p:graphicFrame>
      </p:grpSp>
    </p:spTree>
    <p:extLst>
      <p:ext uri="{BB962C8B-B14F-4D97-AF65-F5344CB8AC3E}">
        <p14:creationId xmlns:p14="http://schemas.microsoft.com/office/powerpoint/2010/main" val="36857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3"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405415" y="990848"/>
            <a:ext cx="3023585" cy="400110"/>
          </a:xfrm>
          <a:prstGeom prst="rect">
            <a:avLst/>
          </a:prstGeom>
          <a:solidFill>
            <a:srgbClr val="FFFF99">
              <a:alpha val="50195"/>
            </a:srgbClr>
          </a:solidFill>
          <a:ln w="9525">
            <a:solidFill>
              <a:schemeClr val="tx1"/>
            </a:solidFill>
            <a:miter lim="800000"/>
            <a:headEnd/>
            <a:tailEnd/>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a:solidFill>
                  <a:srgbClr val="000000"/>
                </a:solidFill>
                <a:latin typeface="+mn-ea"/>
                <a:ea typeface="+mn-ea"/>
              </a:rPr>
              <a:t>计算排列的逆序数的方法</a:t>
            </a:r>
          </a:p>
        </p:txBody>
      </p:sp>
      <p:sp>
        <p:nvSpPr>
          <p:cNvPr id="5" name="Text Box 3"/>
          <p:cNvSpPr txBox="1">
            <a:spLocks noChangeArrowheads="1"/>
          </p:cNvSpPr>
          <p:nvPr/>
        </p:nvSpPr>
        <p:spPr bwMode="auto">
          <a:xfrm>
            <a:off x="2260129" y="4205491"/>
            <a:ext cx="25074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000000"/>
                </a:solidFill>
                <a:latin typeface="+mn-ea"/>
                <a:ea typeface="+mn-ea"/>
              </a:rPr>
              <a:t>则此排列的逆序数为</a:t>
            </a:r>
          </a:p>
        </p:txBody>
      </p:sp>
      <p:graphicFrame>
        <p:nvGraphicFramePr>
          <p:cNvPr id="6" name="Object 46"/>
          <p:cNvGraphicFramePr>
            <a:graphicFrameLocks noChangeAspect="1"/>
          </p:cNvGraphicFramePr>
          <p:nvPr/>
        </p:nvGraphicFramePr>
        <p:xfrm>
          <a:off x="5695479" y="4205491"/>
          <a:ext cx="2527300" cy="517525"/>
        </p:xfrm>
        <a:graphic>
          <a:graphicData uri="http://schemas.openxmlformats.org/presentationml/2006/ole">
            <mc:AlternateContent xmlns:mc="http://schemas.openxmlformats.org/markup-compatibility/2006">
              <mc:Choice xmlns:v="urn:schemas-microsoft-com:vml" Requires="v">
                <p:oleObj name="Equation" r:id="rId2" imgW="1117600" imgH="228600" progId="">
                  <p:embed/>
                </p:oleObj>
              </mc:Choice>
              <mc:Fallback>
                <p:oleObj name="Equation" r:id="rId2" imgW="1117600" imgH="228600" progId="">
                  <p:embed/>
                  <p:pic>
                    <p:nvPicPr>
                      <p:cNvPr id="6" name="Object 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5479" y="4205491"/>
                        <a:ext cx="2527300" cy="517525"/>
                      </a:xfrm>
                      <a:prstGeom prst="rect">
                        <a:avLst/>
                      </a:prstGeom>
                      <a:solidFill>
                        <a:srgbClr val="FFFFB9"/>
                      </a:solidFill>
                    </p:spPr>
                  </p:pic>
                </p:oleObj>
              </mc:Fallback>
            </mc:AlternateContent>
          </a:graphicData>
        </a:graphic>
      </p:graphicFrame>
      <p:grpSp>
        <p:nvGrpSpPr>
          <p:cNvPr id="18" name="组合 17"/>
          <p:cNvGrpSpPr/>
          <p:nvPr/>
        </p:nvGrpSpPr>
        <p:grpSpPr>
          <a:xfrm>
            <a:off x="1440316" y="1517615"/>
            <a:ext cx="8677275" cy="2447623"/>
            <a:chOff x="395288" y="1457325"/>
            <a:chExt cx="8677275" cy="2447623"/>
          </a:xfrm>
        </p:grpSpPr>
        <p:sp>
          <p:nvSpPr>
            <p:cNvPr id="7" name="Text Box 5"/>
            <p:cNvSpPr txBox="1">
              <a:spLocks noChangeArrowheads="1"/>
            </p:cNvSpPr>
            <p:nvPr/>
          </p:nvSpPr>
          <p:spPr bwMode="auto">
            <a:xfrm>
              <a:off x="395288" y="1457325"/>
              <a:ext cx="8677275" cy="243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en-US" altLang="zh-CN" sz="2000" b="1" dirty="0">
                  <a:solidFill>
                    <a:srgbClr val="000000"/>
                  </a:solidFill>
                  <a:latin typeface="+mn-ea"/>
                  <a:ea typeface="+mn-ea"/>
                </a:rPr>
                <a:t>        </a:t>
              </a:r>
              <a:r>
                <a:rPr kumimoji="1" lang="zh-CN" altLang="en-US" sz="2000" b="1" dirty="0">
                  <a:solidFill>
                    <a:srgbClr val="000000"/>
                  </a:solidFill>
                  <a:latin typeface="+mn-ea"/>
                  <a:ea typeface="+mn-ea"/>
                </a:rPr>
                <a:t>设           是 </a:t>
              </a:r>
              <a:r>
                <a:rPr kumimoji="1" lang="en-US" altLang="zh-CN" sz="2000" b="1" dirty="0">
                  <a:solidFill>
                    <a:srgbClr val="000000"/>
                  </a:solidFill>
                  <a:latin typeface="Times New Roman" panose="02020603050405020304" pitchFamily="18" charset="0"/>
                  <a:ea typeface="+mn-ea"/>
                  <a:cs typeface="Times New Roman" panose="02020603050405020304" pitchFamily="18" charset="0"/>
                </a:rPr>
                <a:t>1, 2, …, </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n </a:t>
              </a:r>
              <a:r>
                <a:rPr kumimoji="1" lang="zh-CN" altLang="en-US" sz="2000" b="1" dirty="0">
                  <a:solidFill>
                    <a:srgbClr val="000000"/>
                  </a:solidFill>
                  <a:latin typeface="+mn-ea"/>
                  <a:ea typeface="+mn-ea"/>
                </a:rPr>
                <a:t>这</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n </a:t>
              </a:r>
              <a:r>
                <a:rPr kumimoji="1" lang="zh-CN" altLang="en-US" sz="2000" b="1" dirty="0">
                  <a:solidFill>
                    <a:srgbClr val="000000"/>
                  </a:solidFill>
                  <a:latin typeface="+mn-ea"/>
                  <a:ea typeface="+mn-ea"/>
                </a:rPr>
                <a:t>个自然数的任一排列，并规定由小到大为标准次序</a:t>
              </a:r>
              <a:r>
                <a:rPr kumimoji="1" lang="en-US" altLang="zh-CN" sz="2000" b="1" dirty="0">
                  <a:solidFill>
                    <a:srgbClr val="000000"/>
                  </a:solidFill>
                  <a:latin typeface="+mn-ea"/>
                  <a:ea typeface="+mn-ea"/>
                </a:rPr>
                <a:t>. </a:t>
              </a:r>
            </a:p>
            <a:p>
              <a:pPr>
                <a:lnSpc>
                  <a:spcPct val="130000"/>
                </a:lnSpc>
              </a:pPr>
              <a:r>
                <a:rPr kumimoji="1" lang="en-US" altLang="zh-CN" sz="2000" b="1" dirty="0">
                  <a:solidFill>
                    <a:srgbClr val="000000"/>
                  </a:solidFill>
                  <a:latin typeface="+mn-ea"/>
                  <a:ea typeface="+mn-ea"/>
                </a:rPr>
                <a:t>      </a:t>
              </a:r>
              <a:r>
                <a:rPr kumimoji="1" lang="zh-CN" altLang="en-US" sz="2000" b="1" dirty="0">
                  <a:solidFill>
                    <a:srgbClr val="000000"/>
                  </a:solidFill>
                  <a:latin typeface="+mn-ea"/>
                  <a:ea typeface="+mn-ea"/>
                </a:rPr>
                <a:t>先看有多少个比   大的数排在  前面，记为  ；</a:t>
              </a:r>
            </a:p>
            <a:p>
              <a:pPr>
                <a:lnSpc>
                  <a:spcPct val="130000"/>
                </a:lnSpc>
              </a:pPr>
              <a:r>
                <a:rPr kumimoji="1" lang="zh-CN" altLang="en-US" sz="2000" b="1" dirty="0">
                  <a:solidFill>
                    <a:srgbClr val="000000"/>
                  </a:solidFill>
                  <a:latin typeface="+mn-ea"/>
                  <a:ea typeface="+mn-ea"/>
                </a:rPr>
                <a:t>      再看有多少个比   大的数排在  前面，记为  </a:t>
              </a:r>
              <a:r>
                <a:rPr kumimoji="1" lang="en-US" altLang="zh-CN" sz="2000" b="1" dirty="0">
                  <a:solidFill>
                    <a:srgbClr val="000000"/>
                  </a:solidFill>
                  <a:latin typeface="+mn-ea"/>
                  <a:ea typeface="+mn-ea"/>
                </a:rPr>
                <a:t>;</a:t>
              </a:r>
            </a:p>
            <a:p>
              <a:pPr>
                <a:lnSpc>
                  <a:spcPct val="130000"/>
                </a:lnSpc>
              </a:pPr>
              <a:r>
                <a:rPr kumimoji="1" lang="en-US" altLang="zh-CN" sz="2000" b="1" dirty="0">
                  <a:solidFill>
                    <a:srgbClr val="000000"/>
                  </a:solidFill>
                  <a:latin typeface="+mn-ea"/>
                  <a:ea typeface="+mn-ea"/>
                </a:rPr>
                <a:t>                                        ……</a:t>
              </a:r>
            </a:p>
            <a:p>
              <a:pPr>
                <a:lnSpc>
                  <a:spcPct val="130000"/>
                </a:lnSpc>
              </a:pPr>
              <a:r>
                <a:rPr kumimoji="1" lang="zh-CN" altLang="en-US" sz="2000" b="1" dirty="0">
                  <a:solidFill>
                    <a:srgbClr val="000000"/>
                  </a:solidFill>
                  <a:latin typeface="+mn-ea"/>
                  <a:ea typeface="+mn-ea"/>
                </a:rPr>
                <a:t>   最后看有多少个比    大的数排在   前面，记为  </a:t>
              </a:r>
              <a:r>
                <a:rPr kumimoji="1" lang="en-US" altLang="zh-CN" sz="2000" b="1" dirty="0">
                  <a:solidFill>
                    <a:srgbClr val="000000"/>
                  </a:solidFill>
                  <a:latin typeface="+mn-ea"/>
                  <a:ea typeface="+mn-ea"/>
                </a:rPr>
                <a:t>;</a:t>
              </a:r>
            </a:p>
          </p:txBody>
        </p:sp>
        <p:graphicFrame>
          <p:nvGraphicFramePr>
            <p:cNvPr id="8" name="Object 47"/>
            <p:cNvGraphicFramePr>
              <a:graphicFrameLocks noChangeAspect="1"/>
            </p:cNvGraphicFramePr>
            <p:nvPr/>
          </p:nvGraphicFramePr>
          <p:xfrm>
            <a:off x="1812019" y="1495492"/>
            <a:ext cx="1242682" cy="386003"/>
          </p:xfrm>
          <a:graphic>
            <a:graphicData uri="http://schemas.openxmlformats.org/presentationml/2006/ole">
              <mc:AlternateContent xmlns:mc="http://schemas.openxmlformats.org/markup-compatibility/2006">
                <mc:Choice xmlns:v="urn:schemas-microsoft-com:vml" Requires="v">
                  <p:oleObj name="Equation" r:id="rId4" imgW="660400" imgH="228600" progId="">
                    <p:embed/>
                  </p:oleObj>
                </mc:Choice>
                <mc:Fallback>
                  <p:oleObj name="Equation" r:id="rId4" imgW="660400" imgH="228600" progId="">
                    <p:embed/>
                    <p:pic>
                      <p:nvPicPr>
                        <p:cNvPr id="8" name="Object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2019" y="1495492"/>
                          <a:ext cx="1242682" cy="386003"/>
                        </a:xfrm>
                        <a:prstGeom prst="rect">
                          <a:avLst/>
                        </a:prstGeom>
                        <a:noFill/>
                      </p:spPr>
                    </p:pic>
                  </p:oleObj>
                </mc:Fallback>
              </mc:AlternateContent>
            </a:graphicData>
          </a:graphic>
        </p:graphicFrame>
        <p:graphicFrame>
          <p:nvGraphicFramePr>
            <p:cNvPr id="9" name="Object 48"/>
            <p:cNvGraphicFramePr>
              <a:graphicFrameLocks noChangeAspect="1"/>
            </p:cNvGraphicFramePr>
            <p:nvPr/>
          </p:nvGraphicFramePr>
          <p:xfrm>
            <a:off x="3055485" y="2246348"/>
            <a:ext cx="381000" cy="441325"/>
          </p:xfrm>
          <a:graphic>
            <a:graphicData uri="http://schemas.openxmlformats.org/presentationml/2006/ole">
              <mc:AlternateContent xmlns:mc="http://schemas.openxmlformats.org/markup-compatibility/2006">
                <mc:Choice xmlns:v="urn:schemas-microsoft-com:vml" Requires="v">
                  <p:oleObj name="Equation" r:id="rId6" imgW="177480" imgH="228600" progId="Equation.DSMT4">
                    <p:embed/>
                  </p:oleObj>
                </mc:Choice>
                <mc:Fallback>
                  <p:oleObj name="Equation" r:id="rId6" imgW="177480" imgH="228600" progId="Equation.DSMT4">
                    <p:embed/>
                    <p:pic>
                      <p:nvPicPr>
                        <p:cNvPr id="9" name="Object 48"/>
                        <p:cNvPicPr>
                          <a:picLocks noChangeAspect="1" noChangeArrowheads="1"/>
                        </p:cNvPicPr>
                        <p:nvPr/>
                      </p:nvPicPr>
                      <p:blipFill>
                        <a:blip r:embed="rId7"/>
                        <a:srcRect/>
                        <a:stretch>
                          <a:fillRect/>
                        </a:stretch>
                      </p:blipFill>
                      <p:spPr bwMode="auto">
                        <a:xfrm>
                          <a:off x="3055485" y="2246348"/>
                          <a:ext cx="381000" cy="441325"/>
                        </a:xfrm>
                        <a:prstGeom prst="rect">
                          <a:avLst/>
                        </a:prstGeom>
                        <a:noFill/>
                      </p:spPr>
                    </p:pic>
                  </p:oleObj>
                </mc:Fallback>
              </mc:AlternateContent>
            </a:graphicData>
          </a:graphic>
        </p:graphicFrame>
        <p:graphicFrame>
          <p:nvGraphicFramePr>
            <p:cNvPr id="10" name="Object 49"/>
            <p:cNvGraphicFramePr>
              <a:graphicFrameLocks noChangeAspect="1"/>
            </p:cNvGraphicFramePr>
            <p:nvPr/>
          </p:nvGraphicFramePr>
          <p:xfrm>
            <a:off x="4650922" y="2262223"/>
            <a:ext cx="369888" cy="425450"/>
          </p:xfrm>
          <a:graphic>
            <a:graphicData uri="http://schemas.openxmlformats.org/presentationml/2006/ole">
              <mc:AlternateContent xmlns:mc="http://schemas.openxmlformats.org/markup-compatibility/2006">
                <mc:Choice xmlns:v="urn:schemas-microsoft-com:vml" Requires="v">
                  <p:oleObj name="Equation" r:id="rId8" imgW="177480" imgH="228600" progId="Equation.DSMT4">
                    <p:embed/>
                  </p:oleObj>
                </mc:Choice>
                <mc:Fallback>
                  <p:oleObj name="Equation" r:id="rId8" imgW="177480" imgH="228600" progId="Equation.DSMT4">
                    <p:embed/>
                    <p:pic>
                      <p:nvPicPr>
                        <p:cNvPr id="10" name="Object 49"/>
                        <p:cNvPicPr>
                          <a:picLocks noChangeAspect="1" noChangeArrowheads="1"/>
                        </p:cNvPicPr>
                        <p:nvPr/>
                      </p:nvPicPr>
                      <p:blipFill>
                        <a:blip r:embed="rId9"/>
                        <a:srcRect/>
                        <a:stretch>
                          <a:fillRect/>
                        </a:stretch>
                      </p:blipFill>
                      <p:spPr bwMode="auto">
                        <a:xfrm>
                          <a:off x="4650922" y="2262223"/>
                          <a:ext cx="369888" cy="425450"/>
                        </a:xfrm>
                        <a:prstGeom prst="rect">
                          <a:avLst/>
                        </a:prstGeom>
                        <a:noFill/>
                      </p:spPr>
                    </p:pic>
                  </p:oleObj>
                </mc:Fallback>
              </mc:AlternateContent>
            </a:graphicData>
          </a:graphic>
        </p:graphicFrame>
        <p:graphicFrame>
          <p:nvGraphicFramePr>
            <p:cNvPr id="11" name="Object 50"/>
            <p:cNvGraphicFramePr>
              <a:graphicFrameLocks noChangeAspect="1"/>
            </p:cNvGraphicFramePr>
            <p:nvPr/>
          </p:nvGraphicFramePr>
          <p:xfrm>
            <a:off x="6254750" y="2261935"/>
            <a:ext cx="336550" cy="492125"/>
          </p:xfrm>
          <a:graphic>
            <a:graphicData uri="http://schemas.openxmlformats.org/presentationml/2006/ole">
              <mc:AlternateContent xmlns:mc="http://schemas.openxmlformats.org/markup-compatibility/2006">
                <mc:Choice xmlns:v="urn:schemas-microsoft-com:vml" Requires="v">
                  <p:oleObj name="Equation" r:id="rId10" imgW="139700" imgH="228600" progId="">
                    <p:embed/>
                  </p:oleObj>
                </mc:Choice>
                <mc:Fallback>
                  <p:oleObj name="Equation" r:id="rId10" imgW="139700" imgH="228600" progId="">
                    <p:embed/>
                    <p:pic>
                      <p:nvPicPr>
                        <p:cNvPr id="11" name="Object 5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54750" y="2261935"/>
                          <a:ext cx="336550"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51"/>
            <p:cNvGraphicFramePr>
              <a:graphicFrameLocks noChangeAspect="1"/>
            </p:cNvGraphicFramePr>
            <p:nvPr/>
          </p:nvGraphicFramePr>
          <p:xfrm>
            <a:off x="2995547" y="2617628"/>
            <a:ext cx="415388" cy="447119"/>
          </p:xfrm>
          <a:graphic>
            <a:graphicData uri="http://schemas.openxmlformats.org/presentationml/2006/ole">
              <mc:AlternateContent xmlns:mc="http://schemas.openxmlformats.org/markup-compatibility/2006">
                <mc:Choice xmlns:v="urn:schemas-microsoft-com:vml" Requires="v">
                  <p:oleObj name="Equation" r:id="rId12" imgW="190500" imgH="228600" progId="">
                    <p:embed/>
                  </p:oleObj>
                </mc:Choice>
                <mc:Fallback>
                  <p:oleObj name="Equation" r:id="rId12" imgW="190500" imgH="228600" progId="">
                    <p:embed/>
                    <p:pic>
                      <p:nvPicPr>
                        <p:cNvPr id="12" name="Object 5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95547" y="2617628"/>
                          <a:ext cx="415388" cy="447119"/>
                        </a:xfrm>
                        <a:prstGeom prst="rect">
                          <a:avLst/>
                        </a:prstGeom>
                        <a:noFill/>
                      </p:spPr>
                    </p:pic>
                  </p:oleObj>
                </mc:Fallback>
              </mc:AlternateContent>
            </a:graphicData>
          </a:graphic>
        </p:graphicFrame>
        <p:graphicFrame>
          <p:nvGraphicFramePr>
            <p:cNvPr id="13" name="Object 52"/>
            <p:cNvGraphicFramePr>
              <a:graphicFrameLocks noChangeAspect="1"/>
            </p:cNvGraphicFramePr>
            <p:nvPr/>
          </p:nvGraphicFramePr>
          <p:xfrm>
            <a:off x="4636562" y="2650846"/>
            <a:ext cx="402899" cy="432176"/>
          </p:xfrm>
          <a:graphic>
            <a:graphicData uri="http://schemas.openxmlformats.org/presentationml/2006/ole">
              <mc:AlternateContent xmlns:mc="http://schemas.openxmlformats.org/markup-compatibility/2006">
                <mc:Choice xmlns:v="urn:schemas-microsoft-com:vml" Requires="v">
                  <p:oleObj name="Equation" r:id="rId14" imgW="190500" imgH="228600" progId="">
                    <p:embed/>
                  </p:oleObj>
                </mc:Choice>
                <mc:Fallback>
                  <p:oleObj name="Equation" r:id="rId14" imgW="190500" imgH="228600" progId="">
                    <p:embed/>
                    <p:pic>
                      <p:nvPicPr>
                        <p:cNvPr id="13" name="Object 5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36562" y="2650846"/>
                          <a:ext cx="402899" cy="432176"/>
                        </a:xfrm>
                        <a:prstGeom prst="rect">
                          <a:avLst/>
                        </a:prstGeom>
                        <a:noFill/>
                      </p:spPr>
                    </p:pic>
                  </p:oleObj>
                </mc:Fallback>
              </mc:AlternateContent>
            </a:graphicData>
          </a:graphic>
        </p:graphicFrame>
        <p:graphicFrame>
          <p:nvGraphicFramePr>
            <p:cNvPr id="14" name="Object 53"/>
            <p:cNvGraphicFramePr>
              <a:graphicFrameLocks noChangeAspect="1"/>
            </p:cNvGraphicFramePr>
            <p:nvPr/>
          </p:nvGraphicFramePr>
          <p:xfrm>
            <a:off x="6250909" y="2650846"/>
            <a:ext cx="336550" cy="492125"/>
          </p:xfrm>
          <a:graphic>
            <a:graphicData uri="http://schemas.openxmlformats.org/presentationml/2006/ole">
              <mc:AlternateContent xmlns:mc="http://schemas.openxmlformats.org/markup-compatibility/2006">
                <mc:Choice xmlns:v="urn:schemas-microsoft-com:vml" Requires="v">
                  <p:oleObj name="Equation" r:id="rId15" imgW="139700" imgH="228600" progId="">
                    <p:embed/>
                  </p:oleObj>
                </mc:Choice>
                <mc:Fallback>
                  <p:oleObj name="Equation" r:id="rId15" imgW="139700" imgH="228600" progId="">
                    <p:embed/>
                    <p:pic>
                      <p:nvPicPr>
                        <p:cNvPr id="14" name="Object 5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50909" y="2650846"/>
                          <a:ext cx="336550"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54"/>
            <p:cNvGraphicFramePr>
              <a:graphicFrameLocks noChangeAspect="1"/>
            </p:cNvGraphicFramePr>
            <p:nvPr/>
          </p:nvGraphicFramePr>
          <p:xfrm>
            <a:off x="2975452" y="3428175"/>
            <a:ext cx="389457" cy="419207"/>
          </p:xfrm>
          <a:graphic>
            <a:graphicData uri="http://schemas.openxmlformats.org/presentationml/2006/ole">
              <mc:AlternateContent xmlns:mc="http://schemas.openxmlformats.org/markup-compatibility/2006">
                <mc:Choice xmlns:v="urn:schemas-microsoft-com:vml" Requires="v">
                  <p:oleObj name="Equation" r:id="rId17" imgW="190500" imgH="228600" progId="">
                    <p:embed/>
                  </p:oleObj>
                </mc:Choice>
                <mc:Fallback>
                  <p:oleObj name="Equation" r:id="rId17" imgW="190500" imgH="228600" progId="">
                    <p:embed/>
                    <p:pic>
                      <p:nvPicPr>
                        <p:cNvPr id="15" name="Object 5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75452" y="3428175"/>
                          <a:ext cx="389457" cy="419207"/>
                        </a:xfrm>
                        <a:prstGeom prst="rect">
                          <a:avLst/>
                        </a:prstGeom>
                        <a:noFill/>
                      </p:spPr>
                    </p:pic>
                  </p:oleObj>
                </mc:Fallback>
              </mc:AlternateContent>
            </a:graphicData>
          </a:graphic>
        </p:graphicFrame>
        <p:graphicFrame>
          <p:nvGraphicFramePr>
            <p:cNvPr id="16" name="Object 55"/>
            <p:cNvGraphicFramePr>
              <a:graphicFrameLocks noChangeAspect="1"/>
            </p:cNvGraphicFramePr>
            <p:nvPr/>
          </p:nvGraphicFramePr>
          <p:xfrm>
            <a:off x="4660499" y="3440245"/>
            <a:ext cx="407659" cy="437282"/>
          </p:xfrm>
          <a:graphic>
            <a:graphicData uri="http://schemas.openxmlformats.org/presentationml/2006/ole">
              <mc:AlternateContent xmlns:mc="http://schemas.openxmlformats.org/markup-compatibility/2006">
                <mc:Choice xmlns:v="urn:schemas-microsoft-com:vml" Requires="v">
                  <p:oleObj name="Equation" r:id="rId19" imgW="190500" imgH="228600" progId="">
                    <p:embed/>
                  </p:oleObj>
                </mc:Choice>
                <mc:Fallback>
                  <p:oleObj name="Equation" r:id="rId19" imgW="190500" imgH="228600" progId="">
                    <p:embed/>
                    <p:pic>
                      <p:nvPicPr>
                        <p:cNvPr id="16" name="Object 5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60499" y="3440245"/>
                          <a:ext cx="407659" cy="437282"/>
                        </a:xfrm>
                        <a:prstGeom prst="rect">
                          <a:avLst/>
                        </a:prstGeom>
                        <a:noFill/>
                      </p:spPr>
                    </p:pic>
                  </p:oleObj>
                </mc:Fallback>
              </mc:AlternateContent>
            </a:graphicData>
          </a:graphic>
        </p:graphicFrame>
        <p:graphicFrame>
          <p:nvGraphicFramePr>
            <p:cNvPr id="17" name="Object 56"/>
            <p:cNvGraphicFramePr>
              <a:graphicFrameLocks noChangeAspect="1"/>
            </p:cNvGraphicFramePr>
            <p:nvPr/>
          </p:nvGraphicFramePr>
          <p:xfrm>
            <a:off x="6363748" y="3412823"/>
            <a:ext cx="366713" cy="492125"/>
          </p:xfrm>
          <a:graphic>
            <a:graphicData uri="http://schemas.openxmlformats.org/presentationml/2006/ole">
              <mc:AlternateContent xmlns:mc="http://schemas.openxmlformats.org/markup-compatibility/2006">
                <mc:Choice xmlns:v="urn:schemas-microsoft-com:vml" Requires="v">
                  <p:oleObj name="Equation" r:id="rId20" imgW="152334" imgH="228501" progId="">
                    <p:embed/>
                  </p:oleObj>
                </mc:Choice>
                <mc:Fallback>
                  <p:oleObj name="Equation" r:id="rId20" imgW="152334" imgH="228501" progId="">
                    <p:embed/>
                    <p:pic>
                      <p:nvPicPr>
                        <p:cNvPr id="17" name="Object 5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363748" y="3412823"/>
                          <a:ext cx="366713"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07834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4"/>
          <p:cNvSpPr>
            <a:spLocks noChangeArrowheads="1"/>
          </p:cNvSpPr>
          <p:nvPr/>
        </p:nvSpPr>
        <p:spPr bwMode="auto">
          <a:xfrm>
            <a:off x="907934" y="2554534"/>
            <a:ext cx="4059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2E3CF0"/>
                </a:solidFill>
                <a:latin typeface="黑体" panose="02010609060101010101" pitchFamily="49" charset="-122"/>
                <a:ea typeface="黑体" panose="02010609060101010101" pitchFamily="49" charset="-122"/>
              </a:rPr>
              <a:t>例</a:t>
            </a:r>
            <a:r>
              <a:rPr lang="en-US" altLang="zh-CN" sz="2000" b="1" dirty="0">
                <a:solidFill>
                  <a:srgbClr val="2E3CF0"/>
                </a:solidFill>
                <a:latin typeface="黑体" panose="02010609060101010101" pitchFamily="49" charset="-122"/>
                <a:ea typeface="黑体" panose="02010609060101010101" pitchFamily="49" charset="-122"/>
              </a:rPr>
              <a:t> 1.2.1</a:t>
            </a:r>
            <a:r>
              <a:rPr lang="en-US" altLang="zh-CN" sz="2000" b="1" dirty="0">
                <a:solidFill>
                  <a:srgbClr val="2E3CF0"/>
                </a:solidFill>
              </a:rPr>
              <a:t>   </a:t>
            </a:r>
            <a:r>
              <a:rPr lang="en-US" altLang="zh-CN" sz="2000" b="1" dirty="0"/>
              <a:t> </a:t>
            </a:r>
            <a:r>
              <a:rPr lang="zh-CN" altLang="en-US" sz="2000" b="1" dirty="0"/>
              <a:t>求下列排列的逆序数。</a:t>
            </a:r>
            <a:endParaRPr lang="en-US" altLang="zh-CN" sz="2000" b="1" dirty="0"/>
          </a:p>
        </p:txBody>
      </p:sp>
      <p:grpSp>
        <p:nvGrpSpPr>
          <p:cNvPr id="2" name="组合 1">
            <a:extLst>
              <a:ext uri="{FF2B5EF4-FFF2-40B4-BE49-F238E27FC236}">
                <a16:creationId xmlns:a16="http://schemas.microsoft.com/office/drawing/2014/main" id="{E3DED41A-2635-ED28-9100-1D185CD68FB3}"/>
              </a:ext>
            </a:extLst>
          </p:cNvPr>
          <p:cNvGrpSpPr/>
          <p:nvPr/>
        </p:nvGrpSpPr>
        <p:grpSpPr>
          <a:xfrm>
            <a:off x="886370" y="3549506"/>
            <a:ext cx="8675031" cy="2916873"/>
            <a:chOff x="886370" y="3549506"/>
            <a:chExt cx="8675031" cy="2916873"/>
          </a:xfrm>
        </p:grpSpPr>
        <p:sp>
          <p:nvSpPr>
            <p:cNvPr id="10" name="Rectangle 2"/>
            <p:cNvSpPr>
              <a:spLocks noChangeArrowheads="1"/>
            </p:cNvSpPr>
            <p:nvPr/>
          </p:nvSpPr>
          <p:spPr bwMode="auto">
            <a:xfrm>
              <a:off x="3116307" y="5051880"/>
              <a:ext cx="20132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t>3  2  5  1  4</a:t>
              </a:r>
            </a:p>
          </p:txBody>
        </p:sp>
        <p:graphicFrame>
          <p:nvGraphicFramePr>
            <p:cNvPr id="11" name="Object 3"/>
            <p:cNvGraphicFramePr>
              <a:graphicFrameLocks noChangeAspect="1"/>
            </p:cNvGraphicFramePr>
            <p:nvPr>
              <p:extLst>
                <p:ext uri="{D42A27DB-BD31-4B8C-83A1-F6EECF244321}">
                  <p14:modId xmlns:p14="http://schemas.microsoft.com/office/powerpoint/2010/main" val="1592134775"/>
                </p:ext>
              </p:extLst>
            </p:nvPr>
          </p:nvGraphicFramePr>
          <p:xfrm>
            <a:off x="3164514" y="5747181"/>
            <a:ext cx="203200" cy="317500"/>
          </p:xfrm>
          <a:graphic>
            <a:graphicData uri="http://schemas.openxmlformats.org/presentationml/2006/ole">
              <mc:AlternateContent xmlns:mc="http://schemas.openxmlformats.org/markup-compatibility/2006">
                <mc:Choice xmlns:v="urn:schemas-microsoft-com:vml" Requires="v">
                  <p:oleObj name="Equation" r:id="rId2" imgW="203040" imgH="317160" progId="Equation.3">
                    <p:embed/>
                  </p:oleObj>
                </mc:Choice>
                <mc:Fallback>
                  <p:oleObj name="Equation" r:id="rId2" imgW="203040" imgH="317160" progId="Equation.3">
                    <p:embed/>
                    <p:pic>
                      <p:nvPicPr>
                        <p:cNvPr id="1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514" y="5747181"/>
                          <a:ext cx="2032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Line 4"/>
            <p:cNvSpPr>
              <a:spLocks noChangeShapeType="1"/>
            </p:cNvSpPr>
            <p:nvPr/>
          </p:nvSpPr>
          <p:spPr bwMode="auto">
            <a:xfrm>
              <a:off x="3621714" y="5518581"/>
              <a:ext cx="0" cy="228600"/>
            </a:xfrm>
            <a:prstGeom prst="line">
              <a:avLst/>
            </a:prstGeom>
            <a:noFill/>
            <a:ln w="9525">
              <a:solidFill>
                <a:srgbClr val="0606FA"/>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000"/>
            </a:p>
          </p:txBody>
        </p:sp>
        <p:graphicFrame>
          <p:nvGraphicFramePr>
            <p:cNvPr id="13" name="Object 5"/>
            <p:cNvGraphicFramePr>
              <a:graphicFrameLocks noChangeAspect="1"/>
            </p:cNvGraphicFramePr>
            <p:nvPr>
              <p:extLst>
                <p:ext uri="{D42A27DB-BD31-4B8C-83A1-F6EECF244321}">
                  <p14:modId xmlns:p14="http://schemas.microsoft.com/office/powerpoint/2010/main" val="1396798637"/>
                </p:ext>
              </p:extLst>
            </p:nvPr>
          </p:nvGraphicFramePr>
          <p:xfrm>
            <a:off x="3545514" y="5747181"/>
            <a:ext cx="177800" cy="304800"/>
          </p:xfrm>
          <a:graphic>
            <a:graphicData uri="http://schemas.openxmlformats.org/presentationml/2006/ole">
              <mc:AlternateContent xmlns:mc="http://schemas.openxmlformats.org/markup-compatibility/2006">
                <mc:Choice xmlns:v="urn:schemas-microsoft-com:vml" Requires="v">
                  <p:oleObj name="Equation" r:id="rId4" imgW="177480" imgH="304560" progId="Equation.3">
                    <p:embed/>
                  </p:oleObj>
                </mc:Choice>
                <mc:Fallback>
                  <p:oleObj name="Equation" r:id="rId4" imgW="177480" imgH="304560" progId="Equation.3">
                    <p:embed/>
                    <p:pic>
                      <p:nvPicPr>
                        <p:cNvPr id="1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5514" y="5747181"/>
                          <a:ext cx="1778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Line 6"/>
            <p:cNvSpPr>
              <a:spLocks noChangeShapeType="1"/>
            </p:cNvSpPr>
            <p:nvPr/>
          </p:nvSpPr>
          <p:spPr bwMode="auto">
            <a:xfrm>
              <a:off x="4002714" y="5518581"/>
              <a:ext cx="0" cy="228600"/>
            </a:xfrm>
            <a:prstGeom prst="line">
              <a:avLst/>
            </a:prstGeom>
            <a:noFill/>
            <a:ln w="9525">
              <a:solidFill>
                <a:srgbClr val="0606FA"/>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000"/>
            </a:p>
          </p:txBody>
        </p:sp>
        <p:graphicFrame>
          <p:nvGraphicFramePr>
            <p:cNvPr id="15" name="Object 7"/>
            <p:cNvGraphicFramePr>
              <a:graphicFrameLocks noChangeAspect="1"/>
            </p:cNvGraphicFramePr>
            <p:nvPr>
              <p:extLst>
                <p:ext uri="{D42A27DB-BD31-4B8C-83A1-F6EECF244321}">
                  <p14:modId xmlns:p14="http://schemas.microsoft.com/office/powerpoint/2010/main" val="3426334051"/>
                </p:ext>
              </p:extLst>
            </p:nvPr>
          </p:nvGraphicFramePr>
          <p:xfrm>
            <a:off x="3926514" y="5747181"/>
            <a:ext cx="203200" cy="317500"/>
          </p:xfrm>
          <a:graphic>
            <a:graphicData uri="http://schemas.openxmlformats.org/presentationml/2006/ole">
              <mc:AlternateContent xmlns:mc="http://schemas.openxmlformats.org/markup-compatibility/2006">
                <mc:Choice xmlns:v="urn:schemas-microsoft-com:vml" Requires="v">
                  <p:oleObj name="Equation" r:id="rId6" imgW="203040" imgH="317160" progId="Equation.3">
                    <p:embed/>
                  </p:oleObj>
                </mc:Choice>
                <mc:Fallback>
                  <p:oleObj name="Equation" r:id="rId6" imgW="203040" imgH="317160" progId="Equation.3">
                    <p:embed/>
                    <p:pic>
                      <p:nvPicPr>
                        <p:cNvPr id="15"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6514" y="5747181"/>
                          <a:ext cx="2032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Line 8"/>
            <p:cNvSpPr>
              <a:spLocks noChangeShapeType="1"/>
            </p:cNvSpPr>
            <p:nvPr/>
          </p:nvSpPr>
          <p:spPr bwMode="auto">
            <a:xfrm>
              <a:off x="4383714" y="5518581"/>
              <a:ext cx="0" cy="228600"/>
            </a:xfrm>
            <a:prstGeom prst="line">
              <a:avLst/>
            </a:prstGeom>
            <a:noFill/>
            <a:ln w="9525">
              <a:solidFill>
                <a:srgbClr val="0606FA"/>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000"/>
            </a:p>
          </p:txBody>
        </p:sp>
        <p:graphicFrame>
          <p:nvGraphicFramePr>
            <p:cNvPr id="17" name="Object 9"/>
            <p:cNvGraphicFramePr>
              <a:graphicFrameLocks noChangeAspect="1"/>
            </p:cNvGraphicFramePr>
            <p:nvPr>
              <p:extLst>
                <p:ext uri="{D42A27DB-BD31-4B8C-83A1-F6EECF244321}">
                  <p14:modId xmlns:p14="http://schemas.microsoft.com/office/powerpoint/2010/main" val="71991850"/>
                </p:ext>
              </p:extLst>
            </p:nvPr>
          </p:nvGraphicFramePr>
          <p:xfrm>
            <a:off x="4307514" y="5747181"/>
            <a:ext cx="215900" cy="317500"/>
          </p:xfrm>
          <a:graphic>
            <a:graphicData uri="http://schemas.openxmlformats.org/presentationml/2006/ole">
              <mc:AlternateContent xmlns:mc="http://schemas.openxmlformats.org/markup-compatibility/2006">
                <mc:Choice xmlns:v="urn:schemas-microsoft-com:vml" Requires="v">
                  <p:oleObj name="Equation" r:id="rId8" imgW="215640" imgH="317160" progId="Equation.3">
                    <p:embed/>
                  </p:oleObj>
                </mc:Choice>
                <mc:Fallback>
                  <p:oleObj name="Equation" r:id="rId8" imgW="215640" imgH="317160" progId="Equation.3">
                    <p:embed/>
                    <p:pic>
                      <p:nvPicPr>
                        <p:cNvPr id="17"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7514" y="5747181"/>
                          <a:ext cx="2159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Line 10"/>
            <p:cNvSpPr>
              <a:spLocks noChangeShapeType="1"/>
            </p:cNvSpPr>
            <p:nvPr/>
          </p:nvSpPr>
          <p:spPr bwMode="auto">
            <a:xfrm>
              <a:off x="4764714" y="5518581"/>
              <a:ext cx="0" cy="228600"/>
            </a:xfrm>
            <a:prstGeom prst="line">
              <a:avLst/>
            </a:prstGeom>
            <a:noFill/>
            <a:ln w="9525">
              <a:solidFill>
                <a:srgbClr val="0606FA"/>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000"/>
            </a:p>
          </p:txBody>
        </p:sp>
        <p:graphicFrame>
          <p:nvGraphicFramePr>
            <p:cNvPr id="19" name="Object 11"/>
            <p:cNvGraphicFramePr>
              <a:graphicFrameLocks noChangeAspect="1"/>
            </p:cNvGraphicFramePr>
            <p:nvPr>
              <p:extLst>
                <p:ext uri="{D42A27DB-BD31-4B8C-83A1-F6EECF244321}">
                  <p14:modId xmlns:p14="http://schemas.microsoft.com/office/powerpoint/2010/main" val="4257024873"/>
                </p:ext>
              </p:extLst>
            </p:nvPr>
          </p:nvGraphicFramePr>
          <p:xfrm>
            <a:off x="4688514" y="5747181"/>
            <a:ext cx="177800" cy="304800"/>
          </p:xfrm>
          <a:graphic>
            <a:graphicData uri="http://schemas.openxmlformats.org/presentationml/2006/ole">
              <mc:AlternateContent xmlns:mc="http://schemas.openxmlformats.org/markup-compatibility/2006">
                <mc:Choice xmlns:v="urn:schemas-microsoft-com:vml" Requires="v">
                  <p:oleObj name="Equation" r:id="rId10" imgW="177480" imgH="304560" progId="Equation.3">
                    <p:embed/>
                  </p:oleObj>
                </mc:Choice>
                <mc:Fallback>
                  <p:oleObj name="Equation" r:id="rId10" imgW="177480" imgH="304560" progId="Equation.3">
                    <p:embed/>
                    <p:pic>
                      <p:nvPicPr>
                        <p:cNvPr id="19"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8514" y="5747181"/>
                          <a:ext cx="1778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Rectangle 12"/>
            <p:cNvSpPr>
              <a:spLocks noChangeArrowheads="1"/>
            </p:cNvSpPr>
            <p:nvPr/>
          </p:nvSpPr>
          <p:spPr bwMode="auto">
            <a:xfrm>
              <a:off x="1088064" y="6066269"/>
              <a:ext cx="31486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于是排列</a:t>
              </a:r>
              <a:r>
                <a:rPr lang="en-US" altLang="zh-CN" sz="2000" b="1"/>
                <a:t>32514</a:t>
              </a:r>
              <a:r>
                <a:rPr lang="zh-CN" altLang="en-US" sz="2000" b="1"/>
                <a:t>的逆序数为</a:t>
              </a:r>
            </a:p>
          </p:txBody>
        </p:sp>
        <p:graphicFrame>
          <p:nvGraphicFramePr>
            <p:cNvPr id="21" name="Object 13"/>
            <p:cNvGraphicFramePr>
              <a:graphicFrameLocks noChangeAspect="1"/>
            </p:cNvGraphicFramePr>
            <p:nvPr>
              <p:extLst>
                <p:ext uri="{D42A27DB-BD31-4B8C-83A1-F6EECF244321}">
                  <p14:modId xmlns:p14="http://schemas.microsoft.com/office/powerpoint/2010/main" val="2098880721"/>
                </p:ext>
              </p:extLst>
            </p:nvPr>
          </p:nvGraphicFramePr>
          <p:xfrm>
            <a:off x="4523414" y="6134531"/>
            <a:ext cx="2679700" cy="317500"/>
          </p:xfrm>
          <a:graphic>
            <a:graphicData uri="http://schemas.openxmlformats.org/presentationml/2006/ole">
              <mc:AlternateContent xmlns:mc="http://schemas.openxmlformats.org/markup-compatibility/2006">
                <mc:Choice xmlns:v="urn:schemas-microsoft-com:vml" Requires="v">
                  <p:oleObj name="Equation" r:id="rId12" imgW="2679480" imgH="317160" progId="Equation.3">
                    <p:embed/>
                  </p:oleObj>
                </mc:Choice>
                <mc:Fallback>
                  <p:oleObj name="Equation" r:id="rId12" imgW="2679480" imgH="317160" progId="Equation.3">
                    <p:embed/>
                    <p:pic>
                      <p:nvPicPr>
                        <p:cNvPr id="21"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23414" y="6134531"/>
                          <a:ext cx="26797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4"/>
            <p:cNvGraphicFramePr>
              <a:graphicFrameLocks noChangeAspect="1"/>
            </p:cNvGraphicFramePr>
            <p:nvPr>
              <p:extLst>
                <p:ext uri="{D42A27DB-BD31-4B8C-83A1-F6EECF244321}">
                  <p14:modId xmlns:p14="http://schemas.microsoft.com/office/powerpoint/2010/main" val="3887852384"/>
                </p:ext>
              </p:extLst>
            </p:nvPr>
          </p:nvGraphicFramePr>
          <p:xfrm>
            <a:off x="7190414" y="6134531"/>
            <a:ext cx="584200" cy="304800"/>
          </p:xfrm>
          <a:graphic>
            <a:graphicData uri="http://schemas.openxmlformats.org/presentationml/2006/ole">
              <mc:AlternateContent xmlns:mc="http://schemas.openxmlformats.org/markup-compatibility/2006">
                <mc:Choice xmlns:v="urn:schemas-microsoft-com:vml" Requires="v">
                  <p:oleObj name="Equation" r:id="rId14" imgW="583920" imgH="304560" progId="Equation.3">
                    <p:embed/>
                  </p:oleObj>
                </mc:Choice>
                <mc:Fallback>
                  <p:oleObj name="Equation" r:id="rId14" imgW="583920" imgH="304560" progId="Equation.3">
                    <p:embed/>
                    <p:pic>
                      <p:nvPicPr>
                        <p:cNvPr id="22"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90414" y="6134531"/>
                          <a:ext cx="5842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Line 15"/>
            <p:cNvSpPr>
              <a:spLocks noChangeShapeType="1"/>
            </p:cNvSpPr>
            <p:nvPr/>
          </p:nvSpPr>
          <p:spPr bwMode="auto">
            <a:xfrm>
              <a:off x="3240714" y="5518581"/>
              <a:ext cx="0" cy="228600"/>
            </a:xfrm>
            <a:prstGeom prst="line">
              <a:avLst/>
            </a:prstGeom>
            <a:noFill/>
            <a:ln w="9525">
              <a:solidFill>
                <a:srgbClr val="0606FA"/>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000"/>
            </a:p>
          </p:txBody>
        </p:sp>
        <p:sp>
          <p:nvSpPr>
            <p:cNvPr id="24" name="Rectangle 16"/>
            <p:cNvSpPr>
              <a:spLocks noChangeArrowheads="1"/>
            </p:cNvSpPr>
            <p:nvPr/>
          </p:nvSpPr>
          <p:spPr bwMode="auto">
            <a:xfrm>
              <a:off x="894766" y="4390900"/>
              <a:ext cx="43316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5</a:t>
              </a:r>
              <a:r>
                <a:rPr lang="zh-CN" altLang="en-US" sz="2000" b="1"/>
                <a:t>的前面没有比</a:t>
              </a:r>
              <a:r>
                <a:rPr lang="en-US" altLang="zh-CN" sz="2000" b="1"/>
                <a:t>5</a:t>
              </a:r>
              <a:r>
                <a:rPr lang="zh-CN" altLang="en-US" sz="2000" b="1"/>
                <a:t>大的数</a:t>
              </a:r>
              <a:r>
                <a:rPr lang="en-US" altLang="zh-CN" sz="2000" b="1"/>
                <a:t>,</a:t>
              </a:r>
              <a:r>
                <a:rPr lang="zh-CN" altLang="en-US" sz="2000" b="1"/>
                <a:t>其逆序数为</a:t>
              </a:r>
              <a:r>
                <a:rPr lang="en-US" altLang="zh-CN" sz="2000" b="1"/>
                <a:t>0;</a:t>
              </a:r>
            </a:p>
          </p:txBody>
        </p:sp>
        <p:sp>
          <p:nvSpPr>
            <p:cNvPr id="25" name="Rectangle 17"/>
            <p:cNvSpPr>
              <a:spLocks noChangeArrowheads="1"/>
            </p:cNvSpPr>
            <p:nvPr/>
          </p:nvSpPr>
          <p:spPr bwMode="auto">
            <a:xfrm>
              <a:off x="5101526" y="4386753"/>
              <a:ext cx="4459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1</a:t>
              </a:r>
              <a:r>
                <a:rPr lang="zh-CN" altLang="en-US" sz="2000" b="1"/>
                <a:t>的前面比</a:t>
              </a:r>
              <a:r>
                <a:rPr lang="en-US" altLang="zh-CN" sz="2000" b="1"/>
                <a:t>1</a:t>
              </a:r>
              <a:r>
                <a:rPr lang="zh-CN" altLang="en-US" sz="2000" b="1"/>
                <a:t>大的数有</a:t>
              </a:r>
              <a:r>
                <a:rPr lang="en-US" altLang="zh-CN" sz="2000" b="1"/>
                <a:t>3</a:t>
              </a:r>
              <a:r>
                <a:rPr lang="zh-CN" altLang="en-US" sz="2000" b="1"/>
                <a:t>个</a:t>
              </a:r>
              <a:r>
                <a:rPr lang="en-US" altLang="zh-CN" sz="2000" b="1"/>
                <a:t>,</a:t>
              </a:r>
              <a:r>
                <a:rPr lang="zh-CN" altLang="en-US" sz="2000" b="1"/>
                <a:t>故逆序数为</a:t>
              </a:r>
              <a:r>
                <a:rPr lang="en-US" altLang="zh-CN" sz="2000" b="1"/>
                <a:t>3;</a:t>
              </a:r>
            </a:p>
          </p:txBody>
        </p:sp>
        <p:sp>
          <p:nvSpPr>
            <p:cNvPr id="26" name="Rectangle 18"/>
            <p:cNvSpPr>
              <a:spLocks noChangeArrowheads="1"/>
            </p:cNvSpPr>
            <p:nvPr/>
          </p:nvSpPr>
          <p:spPr bwMode="auto">
            <a:xfrm>
              <a:off x="886370" y="4745558"/>
              <a:ext cx="4459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4</a:t>
              </a:r>
              <a:r>
                <a:rPr lang="zh-CN" altLang="en-US" sz="2000" b="1"/>
                <a:t>的前面比</a:t>
              </a:r>
              <a:r>
                <a:rPr lang="en-US" altLang="zh-CN" sz="2000" b="1"/>
                <a:t>4</a:t>
              </a:r>
              <a:r>
                <a:rPr lang="zh-CN" altLang="en-US" sz="2000" b="1"/>
                <a:t>大的数有</a:t>
              </a:r>
              <a:r>
                <a:rPr lang="en-US" altLang="zh-CN" sz="2000" b="1"/>
                <a:t>1</a:t>
              </a:r>
              <a:r>
                <a:rPr lang="zh-CN" altLang="en-US" sz="2000" b="1"/>
                <a:t>个</a:t>
              </a:r>
              <a:r>
                <a:rPr lang="en-US" altLang="zh-CN" sz="2000" b="1"/>
                <a:t>,</a:t>
              </a:r>
              <a:r>
                <a:rPr lang="zh-CN" altLang="en-US" sz="2000" b="1"/>
                <a:t>故逆序数为</a:t>
              </a:r>
              <a:r>
                <a:rPr lang="en-US" altLang="zh-CN" sz="2000" b="1"/>
                <a:t>1;</a:t>
              </a:r>
            </a:p>
          </p:txBody>
        </p:sp>
        <p:sp>
          <p:nvSpPr>
            <p:cNvPr id="28" name="Rectangle 5"/>
            <p:cNvSpPr>
              <a:spLocks noChangeArrowheads="1"/>
            </p:cNvSpPr>
            <p:nvPr/>
          </p:nvSpPr>
          <p:spPr bwMode="auto">
            <a:xfrm>
              <a:off x="902996" y="3549506"/>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2E3CF0"/>
                  </a:solidFill>
                  <a:ea typeface="黑体" panose="02010609060101010101" pitchFamily="49" charset="-122"/>
                </a:rPr>
                <a:t>解</a:t>
              </a:r>
            </a:p>
          </p:txBody>
        </p:sp>
        <p:sp>
          <p:nvSpPr>
            <p:cNvPr id="29" name="Rectangle 6"/>
            <p:cNvSpPr>
              <a:spLocks noChangeArrowheads="1"/>
            </p:cNvSpPr>
            <p:nvPr/>
          </p:nvSpPr>
          <p:spPr bwMode="auto">
            <a:xfrm>
              <a:off x="1817396" y="3571731"/>
              <a:ext cx="23487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t>(1)  </a:t>
              </a:r>
              <a:r>
                <a:rPr lang="zh-CN" altLang="en-US" sz="2000" b="1" dirty="0"/>
                <a:t>在排列</a:t>
              </a:r>
              <a:r>
                <a:rPr lang="en-US" altLang="zh-CN" sz="2000" b="1" dirty="0"/>
                <a:t>32514</a:t>
              </a:r>
              <a:r>
                <a:rPr lang="zh-CN" altLang="en-US" sz="2000" b="1" dirty="0"/>
                <a:t>中</a:t>
              </a:r>
              <a:r>
                <a:rPr lang="en-US" altLang="zh-CN" sz="2000" b="1" dirty="0"/>
                <a:t>,</a:t>
              </a:r>
            </a:p>
          </p:txBody>
        </p:sp>
        <p:sp>
          <p:nvSpPr>
            <p:cNvPr id="30" name="Rectangle 7"/>
            <p:cNvSpPr>
              <a:spLocks noChangeArrowheads="1"/>
            </p:cNvSpPr>
            <p:nvPr/>
          </p:nvSpPr>
          <p:spPr bwMode="auto">
            <a:xfrm>
              <a:off x="907934" y="4010684"/>
              <a:ext cx="26548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3</a:t>
              </a:r>
              <a:r>
                <a:rPr lang="zh-CN" altLang="en-US" sz="2000" b="1"/>
                <a:t>排在首位</a:t>
              </a:r>
              <a:r>
                <a:rPr lang="en-US" altLang="zh-CN" sz="2000" b="1"/>
                <a:t>,</a:t>
              </a:r>
              <a:r>
                <a:rPr lang="zh-CN" altLang="en-US" sz="2000" b="1"/>
                <a:t>逆序数为</a:t>
              </a:r>
              <a:r>
                <a:rPr lang="en-US" altLang="zh-CN" sz="2000" b="1"/>
                <a:t>0;</a:t>
              </a:r>
            </a:p>
          </p:txBody>
        </p:sp>
        <p:sp>
          <p:nvSpPr>
            <p:cNvPr id="31" name="Rectangle 8"/>
            <p:cNvSpPr>
              <a:spLocks noChangeArrowheads="1"/>
            </p:cNvSpPr>
            <p:nvPr/>
          </p:nvSpPr>
          <p:spPr bwMode="auto">
            <a:xfrm>
              <a:off x="3577598" y="4025588"/>
              <a:ext cx="49760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t>2</a:t>
              </a:r>
              <a:r>
                <a:rPr lang="zh-CN" altLang="en-US" sz="2000" b="1" dirty="0"/>
                <a:t>的前面比</a:t>
              </a:r>
              <a:r>
                <a:rPr lang="en-US" altLang="zh-CN" sz="2000" b="1" dirty="0"/>
                <a:t>2</a:t>
              </a:r>
              <a:r>
                <a:rPr lang="zh-CN" altLang="en-US" sz="2000" b="1" dirty="0"/>
                <a:t>大的数只有一个</a:t>
              </a:r>
              <a:r>
                <a:rPr lang="en-US" altLang="zh-CN" sz="2000" b="1" dirty="0"/>
                <a:t>3,</a:t>
              </a:r>
              <a:r>
                <a:rPr lang="zh-CN" altLang="en-US" sz="2000" b="1" dirty="0"/>
                <a:t>故逆序数为</a:t>
              </a:r>
              <a:r>
                <a:rPr lang="en-US" altLang="zh-CN" sz="2000" b="1" dirty="0"/>
                <a:t>1;</a:t>
              </a:r>
            </a:p>
          </p:txBody>
        </p:sp>
      </p:grpSp>
      <p:sp>
        <p:nvSpPr>
          <p:cNvPr id="35" name="矩形 34"/>
          <p:cNvSpPr/>
          <p:nvPr/>
        </p:nvSpPr>
        <p:spPr>
          <a:xfrm>
            <a:off x="2525440" y="2994270"/>
            <a:ext cx="1353256" cy="400110"/>
          </a:xfrm>
          <a:prstGeom prst="rect">
            <a:avLst/>
          </a:prstGeom>
        </p:spPr>
        <p:txBody>
          <a:bodyPr wrap="none">
            <a:spAutoFit/>
          </a:bodyPr>
          <a:lstStyle/>
          <a:p>
            <a:r>
              <a:rPr lang="en-US" altLang="zh-CN" sz="2000" b="1" dirty="0">
                <a:latin typeface="+mn-ea"/>
              </a:rPr>
              <a:t>(1) 32514</a:t>
            </a:r>
            <a:endParaRPr lang="zh-CN" altLang="en-US" sz="2000" dirty="0">
              <a:latin typeface="+mn-ea"/>
            </a:endParaRPr>
          </a:p>
        </p:txBody>
      </p:sp>
      <p:graphicFrame>
        <p:nvGraphicFramePr>
          <p:cNvPr id="37" name="Object 2"/>
          <p:cNvGraphicFramePr>
            <a:graphicFrameLocks noChangeAspect="1"/>
          </p:cNvGraphicFramePr>
          <p:nvPr/>
        </p:nvGraphicFramePr>
        <p:xfrm>
          <a:off x="4643367" y="3079958"/>
          <a:ext cx="2277198" cy="285353"/>
        </p:xfrm>
        <a:graphic>
          <a:graphicData uri="http://schemas.openxmlformats.org/presentationml/2006/ole">
            <mc:AlternateContent xmlns:mc="http://schemas.openxmlformats.org/markup-compatibility/2006">
              <mc:Choice xmlns:v="urn:schemas-microsoft-com:vml" Requires="v">
                <p:oleObj name="Equation" r:id="rId16" imgW="3873240" imgH="419040" progId="Equation.DSMT4">
                  <p:embed/>
                </p:oleObj>
              </mc:Choice>
              <mc:Fallback>
                <p:oleObj name="Equation" r:id="rId16" imgW="3873240" imgH="419040" progId="Equation.DSMT4">
                  <p:embed/>
                  <p:pic>
                    <p:nvPicPr>
                      <p:cNvPr id="37" name="Object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43367" y="3079958"/>
                        <a:ext cx="2277198" cy="285353"/>
                      </a:xfrm>
                      <a:prstGeom prst="rect">
                        <a:avLst/>
                      </a:prstGeom>
                      <a:noFill/>
                    </p:spPr>
                  </p:pic>
                </p:oleObj>
              </mc:Fallback>
            </mc:AlternateContent>
          </a:graphicData>
        </a:graphic>
      </p:graphicFrame>
    </p:spTree>
    <p:extLst>
      <p:ext uri="{BB962C8B-B14F-4D97-AF65-F5344CB8AC3E}">
        <p14:creationId xmlns:p14="http://schemas.microsoft.com/office/powerpoint/2010/main" val="157871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34227-9929-62F8-4A7E-EF0489D1ADE7}"/>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43990665-08D8-D083-4966-8D39FD99DFBC}"/>
              </a:ext>
            </a:extLst>
          </p:cNvPr>
          <p:cNvPicPr>
            <a:picLocks noChangeAspect="1"/>
          </p:cNvPicPr>
          <p:nvPr/>
        </p:nvPicPr>
        <p:blipFill>
          <a:blip r:embed="rId2"/>
          <a:stretch>
            <a:fillRect/>
          </a:stretch>
        </p:blipFill>
        <p:spPr>
          <a:xfrm>
            <a:off x="1142838" y="1337921"/>
            <a:ext cx="3496397" cy="5032160"/>
          </a:xfrm>
          <a:prstGeom prst="rect">
            <a:avLst/>
          </a:prstGeom>
        </p:spPr>
      </p:pic>
      <p:pic>
        <p:nvPicPr>
          <p:cNvPr id="2" name="Picture 2">
            <a:extLst>
              <a:ext uri="{FF2B5EF4-FFF2-40B4-BE49-F238E27FC236}">
                <a16:creationId xmlns:a16="http://schemas.microsoft.com/office/drawing/2014/main" id="{CF60AEE0-92EB-F4EC-1547-2D30F272E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1666" y="1436238"/>
            <a:ext cx="4835525" cy="483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1313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133508" y="2349457"/>
            <a:ext cx="3024606" cy="461665"/>
          </a:xfrm>
          <a:prstGeom prst="rect">
            <a:avLst/>
          </a:prstGeom>
        </p:spPr>
        <p:txBody>
          <a:bodyPr wrap="square">
            <a:spAutoFit/>
          </a:bodyPr>
          <a:lstStyle/>
          <a:p>
            <a:r>
              <a:rPr lang="en-US" altLang="zh-CN" sz="2400" b="1" kern="0" dirty="0">
                <a:solidFill>
                  <a:srgbClr val="2E3CF0"/>
                </a:solidFill>
                <a:latin typeface="+mn-ea"/>
                <a:cs typeface="宋体" panose="02010600030101010101" pitchFamily="2" charset="-122"/>
              </a:rPr>
              <a:t>1.2.2 </a:t>
            </a:r>
            <a:r>
              <a:rPr lang="zh-CN" altLang="zh-CN" sz="2400" b="1" kern="0" dirty="0">
                <a:solidFill>
                  <a:srgbClr val="2E3CF0"/>
                </a:solidFill>
                <a:latin typeface="+mn-ea"/>
                <a:cs typeface="宋体" panose="02010600030101010101" pitchFamily="2" charset="-122"/>
              </a:rPr>
              <a:t>排列的奇偶性 </a:t>
            </a:r>
            <a:endParaRPr lang="zh-CN" altLang="zh-CN" sz="2400" b="1" kern="1800" dirty="0">
              <a:solidFill>
                <a:srgbClr val="2E3CF0"/>
              </a:solidFill>
              <a:latin typeface="+mn-ea"/>
            </a:endParaRPr>
          </a:p>
        </p:txBody>
      </p:sp>
      <p:sp>
        <p:nvSpPr>
          <p:cNvPr id="16" name="矩形 15"/>
          <p:cNvSpPr/>
          <p:nvPr/>
        </p:nvSpPr>
        <p:spPr>
          <a:xfrm>
            <a:off x="1459832" y="2897145"/>
            <a:ext cx="9147208" cy="400110"/>
          </a:xfrm>
          <a:prstGeom prst="rect">
            <a:avLst/>
          </a:prstGeom>
        </p:spPr>
        <p:txBody>
          <a:bodyPr wrap="square">
            <a:spAutoFit/>
          </a:bodyPr>
          <a:lstStyle/>
          <a:p>
            <a:pPr indent="125730"/>
            <a:r>
              <a:rPr lang="zh-TW" altLang="zh-CN" sz="2000" b="1" kern="1800" dirty="0">
                <a:solidFill>
                  <a:srgbClr val="2E3CF0"/>
                </a:solidFill>
                <a:latin typeface="Times New Roman" panose="02020603050405020304" pitchFamily="18" charset="0"/>
                <a:ea typeface="宋体" panose="02010600030101010101" pitchFamily="2" charset="-122"/>
              </a:rPr>
              <a:t>定义</a:t>
            </a:r>
            <a:r>
              <a:rPr lang="en-US" altLang="zh-CN" sz="2000" b="1" kern="1800" dirty="0">
                <a:solidFill>
                  <a:srgbClr val="2E3CF0"/>
                </a:solidFill>
                <a:latin typeface="Times New Roman" panose="02020603050405020304" pitchFamily="18" charset="0"/>
                <a:cs typeface="Times New Roman" panose="02020603050405020304" pitchFamily="18" charset="0"/>
              </a:rPr>
              <a:t>1.2.2</a:t>
            </a:r>
            <a:r>
              <a:rPr lang="en-US" altLang="zh-CN" sz="2000" b="1" kern="1800" dirty="0">
                <a:solidFill>
                  <a:srgbClr val="2E3CF0"/>
                </a:solidFill>
                <a:latin typeface="宋体" panose="02010600030101010101" pitchFamily="2" charset="-122"/>
              </a:rPr>
              <a:t> </a:t>
            </a:r>
            <a:r>
              <a:rPr lang="zh-TW" altLang="zh-CN" sz="2000" b="1" kern="1800" dirty="0">
                <a:solidFill>
                  <a:srgbClr val="000000"/>
                </a:solidFill>
                <a:latin typeface="Times New Roman" panose="02020603050405020304" pitchFamily="18" charset="0"/>
                <a:ea typeface="宋体" panose="02010600030101010101" pitchFamily="2" charset="-122"/>
              </a:rPr>
              <a:t>逆序数为奇数的排列称为奇排列</a:t>
            </a:r>
            <a:r>
              <a:rPr lang="en-US" altLang="zh-CN" sz="2000" b="1" kern="1800" dirty="0">
                <a:solidFill>
                  <a:srgbClr val="000000"/>
                </a:solidFill>
                <a:latin typeface="宋体" panose="02010600030101010101" pitchFamily="2" charset="-122"/>
              </a:rPr>
              <a:t>,</a:t>
            </a:r>
            <a:r>
              <a:rPr lang="zh-TW" altLang="zh-CN" sz="2000" b="1" kern="1800" dirty="0">
                <a:solidFill>
                  <a:srgbClr val="000000"/>
                </a:solidFill>
                <a:latin typeface="Times New Roman" panose="02020603050405020304" pitchFamily="18" charset="0"/>
                <a:ea typeface="宋体" panose="02010600030101010101" pitchFamily="2" charset="-122"/>
              </a:rPr>
              <a:t>逆序数为偶数的排列称为偶排列。</a:t>
            </a:r>
            <a:endParaRPr lang="zh-CN" altLang="zh-CN" sz="2000" b="1" kern="1800" dirty="0">
              <a:latin typeface="Times New Roman" panose="02020603050405020304" pitchFamily="18" charset="0"/>
            </a:endParaRPr>
          </a:p>
        </p:txBody>
      </p:sp>
      <p:sp>
        <p:nvSpPr>
          <p:cNvPr id="17" name="矩形 16"/>
          <p:cNvSpPr/>
          <p:nvPr/>
        </p:nvSpPr>
        <p:spPr>
          <a:xfrm>
            <a:off x="772293" y="3350355"/>
            <a:ext cx="11153409" cy="958147"/>
          </a:xfrm>
          <a:prstGeom prst="rect">
            <a:avLst/>
          </a:prstGeom>
        </p:spPr>
        <p:txBody>
          <a:bodyPr wrap="square">
            <a:spAutoFit/>
          </a:bodyPr>
          <a:lstStyle/>
          <a:p>
            <a:pPr indent="125730">
              <a:lnSpc>
                <a:spcPct val="150000"/>
              </a:lnSpc>
              <a:tabLst>
                <a:tab pos="264795" algn="l"/>
              </a:tabLst>
            </a:pPr>
            <a:r>
              <a:rPr lang="zh-TW" altLang="zh-CN" sz="2000" b="1" kern="1800" dirty="0">
                <a:solidFill>
                  <a:srgbClr val="000000"/>
                </a:solidFill>
                <a:latin typeface="宋体" panose="02010600030101010101" pitchFamily="2" charset="-122"/>
                <a:ea typeface="宋体" panose="02010600030101010101" pitchFamily="2" charset="-122"/>
              </a:rPr>
              <a:t>例如</a:t>
            </a:r>
            <a:r>
              <a:rPr lang="en-US" altLang="zh-CN" sz="2000" b="1" kern="1800" dirty="0">
                <a:solidFill>
                  <a:srgbClr val="000000"/>
                </a:solidFill>
                <a:latin typeface="宋体" panose="02010600030101010101" pitchFamily="2" charset="-122"/>
                <a:ea typeface="宋体" panose="02010600030101010101" pitchFamily="2" charset="-122"/>
              </a:rPr>
              <a:t>:</a:t>
            </a:r>
            <a:r>
              <a:rPr lang="zh-TW" altLang="en-US" sz="2000" b="1" kern="1800" dirty="0">
                <a:solidFill>
                  <a:srgbClr val="000000"/>
                </a:solidFill>
                <a:latin typeface="宋体" panose="02010600030101010101" pitchFamily="2" charset="-122"/>
                <a:ea typeface="宋体" panose="02010600030101010101" pitchFamily="2" charset="-122"/>
              </a:rPr>
              <a:t>自然数</a:t>
            </a:r>
            <a:r>
              <a:rPr lang="en-US" altLang="zh-CN" sz="2000" b="1" kern="1800" dirty="0">
                <a:solidFill>
                  <a:srgbClr val="000000"/>
                </a:solidFill>
                <a:latin typeface="宋体" panose="02010600030101010101" pitchFamily="2" charset="-122"/>
                <a:ea typeface="宋体" panose="02010600030101010101" pitchFamily="2" charset="-122"/>
              </a:rPr>
              <a:t>1,2,3</a:t>
            </a:r>
            <a:r>
              <a:rPr lang="zh-CN" altLang="zh-CN" sz="2000" b="1" kern="1800" dirty="0">
                <a:solidFill>
                  <a:srgbClr val="000000"/>
                </a:solidFill>
                <a:latin typeface="宋体" panose="02010600030101010101" pitchFamily="2" charset="-122"/>
                <a:ea typeface="宋体" panose="02010600030101010101" pitchFamily="2" charset="-122"/>
              </a:rPr>
              <a:t>构成</a:t>
            </a:r>
            <a:r>
              <a:rPr lang="zh-TW" altLang="zh-CN" sz="2000" b="1" kern="1800" dirty="0">
                <a:solidFill>
                  <a:srgbClr val="000000"/>
                </a:solidFill>
                <a:latin typeface="宋体" panose="02010600030101010101" pitchFamily="2" charset="-122"/>
                <a:ea typeface="宋体" panose="02010600030101010101" pitchFamily="2" charset="-122"/>
              </a:rPr>
              <a:t>的</a:t>
            </a:r>
            <a:r>
              <a:rPr lang="en-US" altLang="zh-CN" sz="2000" b="1" kern="1800" dirty="0">
                <a:solidFill>
                  <a:srgbClr val="000000"/>
                </a:solidFill>
                <a:latin typeface="宋体" panose="02010600030101010101" pitchFamily="2" charset="-122"/>
                <a:ea typeface="宋体" panose="02010600030101010101" pitchFamily="2" charset="-122"/>
              </a:rPr>
              <a:t>6</a:t>
            </a:r>
            <a:r>
              <a:rPr lang="zh-TW" altLang="zh-CN" sz="2000" b="1" kern="1800" dirty="0">
                <a:solidFill>
                  <a:srgbClr val="000000"/>
                </a:solidFill>
                <a:latin typeface="宋体" panose="02010600030101010101" pitchFamily="2" charset="-122"/>
                <a:ea typeface="宋体" panose="02010600030101010101" pitchFamily="2" charset="-122"/>
              </a:rPr>
              <a:t>个</a:t>
            </a:r>
            <a:r>
              <a:rPr lang="en-US" altLang="zh-CN" sz="2000" b="1" kern="1800" dirty="0">
                <a:solidFill>
                  <a:srgbClr val="000000"/>
                </a:solidFill>
                <a:latin typeface="宋体" panose="02010600030101010101" pitchFamily="2" charset="-122"/>
                <a:ea typeface="宋体" panose="02010600030101010101" pitchFamily="2" charset="-122"/>
              </a:rPr>
              <a:t>3</a:t>
            </a:r>
            <a:r>
              <a:rPr lang="zh-CN" altLang="zh-CN" sz="2000" b="1" kern="1800" dirty="0">
                <a:solidFill>
                  <a:srgbClr val="000000"/>
                </a:solidFill>
                <a:latin typeface="宋体" panose="02010600030101010101" pitchFamily="2" charset="-122"/>
                <a:ea typeface="宋体" panose="02010600030101010101" pitchFamily="2" charset="-122"/>
              </a:rPr>
              <a:t>元</a:t>
            </a:r>
            <a:r>
              <a:rPr lang="zh-TW" altLang="zh-CN" sz="2000" b="1" kern="1800" dirty="0">
                <a:solidFill>
                  <a:srgbClr val="000000"/>
                </a:solidFill>
                <a:latin typeface="宋体" panose="02010600030101010101" pitchFamily="2" charset="-122"/>
                <a:ea typeface="宋体" panose="02010600030101010101" pitchFamily="2" charset="-122"/>
              </a:rPr>
              <a:t>排列中</a:t>
            </a:r>
            <a:r>
              <a:rPr lang="en-US" altLang="zh-CN" sz="2000" b="1" kern="1800" dirty="0">
                <a:solidFill>
                  <a:srgbClr val="000000"/>
                </a:solidFill>
                <a:latin typeface="宋体" panose="02010600030101010101" pitchFamily="2" charset="-122"/>
                <a:ea typeface="宋体" panose="02010600030101010101" pitchFamily="2" charset="-122"/>
              </a:rPr>
              <a:t> </a:t>
            </a:r>
          </a:p>
          <a:p>
            <a:pPr indent="125730">
              <a:lnSpc>
                <a:spcPct val="150000"/>
              </a:lnSpc>
              <a:tabLst>
                <a:tab pos="264795" algn="l"/>
              </a:tabLst>
            </a:pPr>
            <a:r>
              <a:rPr lang="en-US" altLang="zh-CN" sz="2000" b="1" kern="1800" dirty="0">
                <a:solidFill>
                  <a:srgbClr val="000000"/>
                </a:solidFill>
                <a:latin typeface="宋体" panose="02010600030101010101" pitchFamily="2" charset="-122"/>
                <a:ea typeface="宋体" panose="02010600030101010101" pitchFamily="2" charset="-122"/>
              </a:rPr>
              <a:t>     </a:t>
            </a:r>
            <a:r>
              <a:rPr lang="zh-TW" altLang="zh-CN" sz="2000" b="1" kern="1800" dirty="0">
                <a:solidFill>
                  <a:srgbClr val="000000"/>
                </a:solidFill>
                <a:latin typeface="宋体" panose="02010600030101010101" pitchFamily="2" charset="-122"/>
                <a:ea typeface="宋体" panose="02010600030101010101" pitchFamily="2" charset="-122"/>
              </a:rPr>
              <a:t>经计算可知偶排列为</a:t>
            </a:r>
            <a:r>
              <a:rPr lang="en-US" altLang="zh-CN" sz="2000" b="1" kern="1800" dirty="0">
                <a:solidFill>
                  <a:srgbClr val="000000"/>
                </a:solidFill>
                <a:latin typeface="宋体" panose="02010600030101010101" pitchFamily="2" charset="-122"/>
                <a:ea typeface="宋体" panose="02010600030101010101" pitchFamily="2" charset="-122"/>
              </a:rPr>
              <a:t>123,231,312;</a:t>
            </a:r>
            <a:r>
              <a:rPr lang="zh-TW" altLang="zh-CN" sz="2000" b="1" kern="1800" dirty="0">
                <a:solidFill>
                  <a:srgbClr val="000000"/>
                </a:solidFill>
                <a:latin typeface="宋体" panose="02010600030101010101" pitchFamily="2" charset="-122"/>
                <a:ea typeface="宋体" panose="02010600030101010101" pitchFamily="2" charset="-122"/>
              </a:rPr>
              <a:t>奇排列为 </a:t>
            </a:r>
            <a:r>
              <a:rPr lang="en-US" altLang="zh-CN" sz="2000" b="1" kern="1800" dirty="0">
                <a:solidFill>
                  <a:srgbClr val="000000"/>
                </a:solidFill>
                <a:latin typeface="宋体" panose="02010600030101010101" pitchFamily="2" charset="-122"/>
                <a:ea typeface="宋体" panose="02010600030101010101" pitchFamily="2" charset="-122"/>
              </a:rPr>
              <a:t>321,132,213.</a:t>
            </a:r>
            <a:endParaRPr lang="zh-CN" altLang="zh-CN" sz="2000" b="1" kern="1800" dirty="0">
              <a:latin typeface="宋体" panose="02010600030101010101" pitchFamily="2" charset="-122"/>
              <a:ea typeface="宋体" panose="02010600030101010101" pitchFamily="2" charset="-122"/>
            </a:endParaRPr>
          </a:p>
        </p:txBody>
      </p:sp>
      <p:sp>
        <p:nvSpPr>
          <p:cNvPr id="18" name="矩形 17"/>
          <p:cNvSpPr/>
          <p:nvPr/>
        </p:nvSpPr>
        <p:spPr>
          <a:xfrm>
            <a:off x="1137652" y="4243531"/>
            <a:ext cx="10138610" cy="962956"/>
          </a:xfrm>
          <a:prstGeom prst="rect">
            <a:avLst/>
          </a:prstGeom>
        </p:spPr>
        <p:txBody>
          <a:bodyPr wrap="square">
            <a:spAutoFit/>
          </a:bodyPr>
          <a:lstStyle/>
          <a:p>
            <a:pPr>
              <a:lnSpc>
                <a:spcPct val="150000"/>
              </a:lnSpc>
            </a:pPr>
            <a:r>
              <a:rPr lang="zh-TW" altLang="zh-CN" sz="2000" b="1" kern="1800" dirty="0">
                <a:solidFill>
                  <a:srgbClr val="2E3CF0"/>
                </a:solidFill>
                <a:ea typeface="宋体" panose="02010600030101010101" pitchFamily="2" charset="-122"/>
              </a:rPr>
              <a:t>定义 </a:t>
            </a:r>
            <a:r>
              <a:rPr lang="en-US" altLang="zh-CN" sz="2000" b="1" kern="1800" dirty="0">
                <a:solidFill>
                  <a:srgbClr val="2E3CF0"/>
                </a:solidFill>
                <a:latin typeface="Times New Roman" panose="02020603050405020304" pitchFamily="18" charset="0"/>
                <a:cs typeface="Times New Roman" panose="02020603050405020304" pitchFamily="18" charset="0"/>
              </a:rPr>
              <a:t>1.2.3</a:t>
            </a:r>
            <a:r>
              <a:rPr lang="en-US" altLang="zh-CN" sz="2000" b="1" kern="1800" dirty="0">
                <a:solidFill>
                  <a:srgbClr val="2E3CF0"/>
                </a:solidFill>
              </a:rPr>
              <a:t>  </a:t>
            </a:r>
            <a:r>
              <a:rPr lang="zh-TW" altLang="zh-CN" sz="2000" b="1" kern="1800" dirty="0">
                <a:solidFill>
                  <a:srgbClr val="000000"/>
                </a:solidFill>
                <a:ea typeface="宋体" panose="02010600030101010101" pitchFamily="2" charset="-122"/>
              </a:rPr>
              <a:t>将一个排列中的</a:t>
            </a:r>
            <a:r>
              <a:rPr lang="zh-CN" altLang="zh-CN" sz="2000" b="1" kern="1800" dirty="0">
                <a:solidFill>
                  <a:srgbClr val="000000"/>
                </a:solidFill>
              </a:rPr>
              <a:t>任意</a:t>
            </a:r>
            <a:r>
              <a:rPr lang="zh-TW" altLang="zh-CN" sz="2000" b="1" kern="1800" dirty="0">
                <a:solidFill>
                  <a:srgbClr val="000000"/>
                </a:solidFill>
                <a:ea typeface="宋体" panose="02010600030101010101" pitchFamily="2" charset="-122"/>
              </a:rPr>
              <a:t>两个</a:t>
            </a:r>
            <a:r>
              <a:rPr lang="zh-CN" altLang="zh-CN" sz="2000" b="1" kern="1800" dirty="0">
                <a:solidFill>
                  <a:srgbClr val="000000"/>
                </a:solidFill>
              </a:rPr>
              <a:t>元素</a:t>
            </a:r>
            <a:r>
              <a:rPr lang="zh-TW" altLang="zh-CN" sz="2000" b="1" kern="1800" dirty="0">
                <a:solidFill>
                  <a:srgbClr val="000000"/>
                </a:solidFill>
                <a:ea typeface="宋体" panose="02010600030101010101" pitchFamily="2" charset="-122"/>
              </a:rPr>
              <a:t>的位置互换</a:t>
            </a:r>
            <a:r>
              <a:rPr lang="en-US" altLang="zh-CN" sz="2000" b="1" kern="1800" dirty="0">
                <a:solidFill>
                  <a:srgbClr val="000000"/>
                </a:solidFill>
              </a:rPr>
              <a:t>,</a:t>
            </a:r>
            <a:r>
              <a:rPr lang="zh-TW" altLang="zh-CN" sz="2000" b="1" kern="1800" dirty="0">
                <a:solidFill>
                  <a:srgbClr val="000000"/>
                </a:solidFill>
                <a:ea typeface="宋体" panose="02010600030101010101" pitchFamily="2" charset="-122"/>
              </a:rPr>
              <a:t>而其余的</a:t>
            </a:r>
            <a:r>
              <a:rPr lang="zh-CN" altLang="zh-CN" sz="2000" b="1" kern="1800" dirty="0">
                <a:solidFill>
                  <a:srgbClr val="000000"/>
                </a:solidFill>
              </a:rPr>
              <a:t>元素</a:t>
            </a:r>
            <a:r>
              <a:rPr lang="zh-TW" altLang="zh-CN" sz="2000" b="1" kern="1800" dirty="0">
                <a:solidFill>
                  <a:srgbClr val="000000"/>
                </a:solidFill>
                <a:ea typeface="宋体" panose="02010600030101010101" pitchFamily="2" charset="-122"/>
              </a:rPr>
              <a:t>不动</a:t>
            </a:r>
            <a:r>
              <a:rPr lang="en-US" altLang="zh-CN" sz="2000" b="1" kern="1800" dirty="0">
                <a:solidFill>
                  <a:srgbClr val="000000"/>
                </a:solidFill>
              </a:rPr>
              <a:t>,</a:t>
            </a:r>
            <a:r>
              <a:rPr lang="zh-TW" altLang="zh-CN" sz="2000" b="1" kern="1800" dirty="0">
                <a:solidFill>
                  <a:srgbClr val="000000"/>
                </a:solidFill>
                <a:ea typeface="宋体" panose="02010600030101010101" pitchFamily="2" charset="-122"/>
              </a:rPr>
              <a:t>就得到了一个新的排列</a:t>
            </a:r>
            <a:r>
              <a:rPr lang="en-US" altLang="zh-CN" sz="2000" b="1" kern="1800" dirty="0">
                <a:solidFill>
                  <a:srgbClr val="000000"/>
                </a:solidFill>
              </a:rPr>
              <a:t>,</a:t>
            </a:r>
            <a:r>
              <a:rPr lang="zh-TW" altLang="zh-CN" sz="2000" b="1" kern="1800" dirty="0">
                <a:solidFill>
                  <a:srgbClr val="000000"/>
                </a:solidFill>
                <a:ea typeface="宋体" panose="02010600030101010101" pitchFamily="2" charset="-122"/>
              </a:rPr>
              <a:t>称这样的</a:t>
            </a:r>
            <a:r>
              <a:rPr lang="zh-CN" altLang="zh-CN" sz="2000" b="1" kern="1800" dirty="0">
                <a:solidFill>
                  <a:srgbClr val="000000"/>
                </a:solidFill>
              </a:rPr>
              <a:t>互换（</a:t>
            </a:r>
            <a:r>
              <a:rPr lang="zh-TW" altLang="zh-CN" sz="2000" b="1" kern="1800" dirty="0">
                <a:solidFill>
                  <a:srgbClr val="000000"/>
                </a:solidFill>
                <a:ea typeface="宋体" panose="02010600030101010101" pitchFamily="2" charset="-122"/>
              </a:rPr>
              <a:t>变换</a:t>
            </a:r>
            <a:r>
              <a:rPr lang="zh-CN" altLang="zh-CN" sz="2000" b="1" kern="1800" dirty="0">
                <a:solidFill>
                  <a:srgbClr val="000000"/>
                </a:solidFill>
              </a:rPr>
              <a:t>）</a:t>
            </a:r>
            <a:r>
              <a:rPr lang="zh-TW" altLang="zh-CN" sz="2000" b="1" kern="1800" dirty="0">
                <a:solidFill>
                  <a:srgbClr val="000000"/>
                </a:solidFill>
                <a:ea typeface="宋体" panose="02010600030101010101" pitchFamily="2" charset="-122"/>
              </a:rPr>
              <a:t>为一次对换</a:t>
            </a:r>
            <a:r>
              <a:rPr lang="en-US" altLang="zh-CN" sz="2000" b="1" kern="1800" dirty="0">
                <a:solidFill>
                  <a:srgbClr val="000000"/>
                </a:solidFill>
              </a:rPr>
              <a:t>,</a:t>
            </a:r>
            <a:r>
              <a:rPr lang="zh-TW" altLang="zh-CN" sz="2000" b="1" kern="1800" dirty="0">
                <a:solidFill>
                  <a:srgbClr val="000000"/>
                </a:solidFill>
                <a:ea typeface="宋体" panose="02010600030101010101" pitchFamily="2" charset="-122"/>
              </a:rPr>
              <a:t>将相邻两个</a:t>
            </a:r>
            <a:r>
              <a:rPr lang="zh-CN" altLang="zh-CN" sz="2000" b="1" kern="1800" dirty="0">
                <a:solidFill>
                  <a:srgbClr val="000000"/>
                </a:solidFill>
              </a:rPr>
              <a:t>元素</a:t>
            </a:r>
            <a:r>
              <a:rPr lang="zh-TW" altLang="zh-CN" sz="2000" b="1" kern="1800" dirty="0">
                <a:solidFill>
                  <a:srgbClr val="000000"/>
                </a:solidFill>
                <a:ea typeface="宋体" panose="02010600030101010101" pitchFamily="2" charset="-122"/>
              </a:rPr>
              <a:t>对换</a:t>
            </a:r>
            <a:r>
              <a:rPr lang="en-US" altLang="zh-CN" sz="2000" b="1" kern="1800" dirty="0">
                <a:solidFill>
                  <a:srgbClr val="000000"/>
                </a:solidFill>
              </a:rPr>
              <a:t>,</a:t>
            </a:r>
            <a:r>
              <a:rPr lang="zh-TW" altLang="zh-CN" sz="2000" b="1" kern="1800" dirty="0">
                <a:solidFill>
                  <a:srgbClr val="000000"/>
                </a:solidFill>
                <a:ea typeface="宋体" panose="02010600030101010101" pitchFamily="2" charset="-122"/>
              </a:rPr>
              <a:t>称为相邻对换。</a:t>
            </a:r>
            <a:endParaRPr lang="zh-CN" altLang="en-US" sz="2000" b="1" dirty="0"/>
          </a:p>
        </p:txBody>
      </p:sp>
    </p:spTree>
    <p:extLst>
      <p:ext uri="{BB962C8B-B14F-4D97-AF65-F5344CB8AC3E}">
        <p14:creationId xmlns:p14="http://schemas.microsoft.com/office/powerpoint/2010/main" val="248119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799924" y="846573"/>
            <a:ext cx="86106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000" b="1" dirty="0">
                <a:solidFill>
                  <a:srgbClr val="4044F6"/>
                </a:solidFill>
                <a:latin typeface="+mn-ea"/>
                <a:ea typeface="+mn-ea"/>
              </a:rPr>
              <a:t>备注</a:t>
            </a:r>
          </a:p>
          <a:p>
            <a:pPr>
              <a:lnSpc>
                <a:spcPct val="150000"/>
              </a:lnSpc>
              <a:buFontTx/>
              <a:buAutoNum type="arabicPeriod"/>
            </a:pPr>
            <a:r>
              <a:rPr kumimoji="1" lang="zh-CN" altLang="en-US" sz="2000" b="1" dirty="0">
                <a:solidFill>
                  <a:srgbClr val="000000"/>
                </a:solidFill>
                <a:latin typeface="+mn-ea"/>
                <a:ea typeface="+mn-ea"/>
              </a:rPr>
              <a:t>相邻对换是对换的特殊情形</a:t>
            </a:r>
            <a:r>
              <a:rPr kumimoji="1" lang="en-US" altLang="zh-CN" sz="2000" b="1" dirty="0">
                <a:solidFill>
                  <a:srgbClr val="000000"/>
                </a:solidFill>
                <a:latin typeface="+mn-ea"/>
                <a:ea typeface="+mn-ea"/>
              </a:rPr>
              <a:t>. </a:t>
            </a:r>
          </a:p>
          <a:p>
            <a:pPr>
              <a:lnSpc>
                <a:spcPct val="150000"/>
              </a:lnSpc>
              <a:buFontTx/>
              <a:buAutoNum type="arabicPeriod"/>
            </a:pPr>
            <a:r>
              <a:rPr kumimoji="1" lang="zh-CN" altLang="en-US" sz="2000" b="1" dirty="0">
                <a:solidFill>
                  <a:srgbClr val="000000"/>
                </a:solidFill>
                <a:latin typeface="+mn-ea"/>
                <a:ea typeface="+mn-ea"/>
              </a:rPr>
              <a:t>一般的对换可以通过一系列的相邻对换来实现</a:t>
            </a:r>
            <a:r>
              <a:rPr kumimoji="1" lang="en-US" altLang="zh-CN" sz="2000" b="1" dirty="0">
                <a:solidFill>
                  <a:srgbClr val="000000"/>
                </a:solidFill>
                <a:latin typeface="+mn-ea"/>
                <a:ea typeface="+mn-ea"/>
              </a:rPr>
              <a:t>. </a:t>
            </a:r>
          </a:p>
          <a:p>
            <a:pPr>
              <a:lnSpc>
                <a:spcPct val="150000"/>
              </a:lnSpc>
              <a:buFontTx/>
              <a:buAutoNum type="arabicPeriod"/>
            </a:pPr>
            <a:r>
              <a:rPr kumimoji="1" lang="zh-CN" altLang="en-US" sz="2000" b="1" dirty="0">
                <a:solidFill>
                  <a:srgbClr val="000000"/>
                </a:solidFill>
                <a:latin typeface="+mn-ea"/>
                <a:ea typeface="+mn-ea"/>
              </a:rPr>
              <a:t>如果连续施行两次相同的对换，那么排列就还原了</a:t>
            </a:r>
            <a:r>
              <a:rPr kumimoji="1" lang="en-US" altLang="zh-CN" sz="2000" b="1" dirty="0">
                <a:solidFill>
                  <a:srgbClr val="000000"/>
                </a:solidFill>
                <a:latin typeface="+mn-ea"/>
                <a:ea typeface="+mn-ea"/>
              </a:rPr>
              <a:t>. </a:t>
            </a:r>
          </a:p>
        </p:txBody>
      </p:sp>
      <p:grpSp>
        <p:nvGrpSpPr>
          <p:cNvPr id="2" name="Group 3"/>
          <p:cNvGrpSpPr>
            <a:grpSpLocks/>
          </p:cNvGrpSpPr>
          <p:nvPr/>
        </p:nvGrpSpPr>
        <p:grpSpPr bwMode="auto">
          <a:xfrm>
            <a:off x="2519062" y="3428004"/>
            <a:ext cx="2438400" cy="461963"/>
            <a:chOff x="768" y="2555"/>
            <a:chExt cx="1536" cy="291"/>
          </a:xfrm>
        </p:grpSpPr>
        <p:sp>
          <p:nvSpPr>
            <p:cNvPr id="18436" name="Rectangle 4"/>
            <p:cNvSpPr>
              <a:spLocks noChangeArrowheads="1"/>
            </p:cNvSpPr>
            <p:nvPr/>
          </p:nvSpPr>
          <p:spPr bwMode="auto">
            <a:xfrm>
              <a:off x="808" y="2555"/>
              <a:ext cx="13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i="1">
                  <a:solidFill>
                    <a:srgbClr val="000000"/>
                  </a:solidFill>
                  <a:latin typeface="Times New Roman" panose="02020603050405020304" pitchFamily="18" charset="0"/>
                </a:rPr>
                <a:t>m </a:t>
              </a:r>
              <a:r>
                <a:rPr kumimoji="1" lang="zh-CN" altLang="en-US" sz="2400" b="1">
                  <a:solidFill>
                    <a:srgbClr val="000000"/>
                  </a:solidFill>
                  <a:latin typeface="Times New Roman" panose="02020603050405020304" pitchFamily="18" charset="0"/>
                  <a:ea typeface="楷体_GB2312" pitchFamily="49" charset="-122"/>
                </a:rPr>
                <a:t>次相邻对换</a:t>
              </a:r>
              <a:r>
                <a:rPr kumimoji="1" lang="zh-CN" altLang="en-US" sz="2400" b="1">
                  <a:solidFill>
                    <a:srgbClr val="000000"/>
                  </a:solidFill>
                  <a:latin typeface="Times New Roman" panose="02020603050405020304" pitchFamily="18" charset="0"/>
                </a:rPr>
                <a:t> </a:t>
              </a:r>
            </a:p>
          </p:txBody>
        </p:sp>
        <p:sp>
          <p:nvSpPr>
            <p:cNvPr id="18437" name="Line 5"/>
            <p:cNvSpPr>
              <a:spLocks noChangeShapeType="1"/>
            </p:cNvSpPr>
            <p:nvPr/>
          </p:nvSpPr>
          <p:spPr bwMode="auto">
            <a:xfrm>
              <a:off x="768" y="2845"/>
              <a:ext cx="15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23561" name="Object 22"/>
          <p:cNvGraphicFramePr>
            <a:graphicFrameLocks noChangeAspect="1"/>
          </p:cNvGraphicFramePr>
          <p:nvPr/>
        </p:nvGraphicFramePr>
        <p:xfrm>
          <a:off x="1799924" y="2900949"/>
          <a:ext cx="3462338" cy="503238"/>
        </p:xfrm>
        <a:graphic>
          <a:graphicData uri="http://schemas.openxmlformats.org/presentationml/2006/ole">
            <mc:AlternateContent xmlns:mc="http://schemas.openxmlformats.org/markup-compatibility/2006">
              <mc:Choice xmlns:v="urn:schemas-microsoft-com:vml" Requires="v">
                <p:oleObj name="Equation" r:id="rId2" imgW="1574800" imgH="228600" progId="">
                  <p:embed/>
                </p:oleObj>
              </mc:Choice>
              <mc:Fallback>
                <p:oleObj name="Equation" r:id="rId2" imgW="1574800" imgH="228600" progId="">
                  <p:embed/>
                  <p:pic>
                    <p:nvPicPr>
                      <p:cNvPr id="23561" name="Object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9924" y="2900949"/>
                        <a:ext cx="3462338"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62" name="Object 23"/>
          <p:cNvGraphicFramePr>
            <a:graphicFrameLocks noChangeAspect="1"/>
          </p:cNvGraphicFramePr>
          <p:nvPr/>
        </p:nvGraphicFramePr>
        <p:xfrm>
          <a:off x="5097162" y="3548649"/>
          <a:ext cx="3490912" cy="503238"/>
        </p:xfrm>
        <a:graphic>
          <a:graphicData uri="http://schemas.openxmlformats.org/presentationml/2006/ole">
            <mc:AlternateContent xmlns:mc="http://schemas.openxmlformats.org/markup-compatibility/2006">
              <mc:Choice xmlns:v="urn:schemas-microsoft-com:vml" Requires="v">
                <p:oleObj name="Equation" r:id="rId4" imgW="1587500" imgH="228600" progId="">
                  <p:embed/>
                </p:oleObj>
              </mc:Choice>
              <mc:Fallback>
                <p:oleObj name="Equation" r:id="rId4" imgW="1587500" imgH="228600" progId="">
                  <p:embed/>
                  <p:pic>
                    <p:nvPicPr>
                      <p:cNvPr id="23562"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7162" y="3548649"/>
                        <a:ext cx="3490912"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63" name="Object 24"/>
          <p:cNvGraphicFramePr>
            <a:graphicFrameLocks noChangeAspect="1"/>
          </p:cNvGraphicFramePr>
          <p:nvPr/>
        </p:nvGraphicFramePr>
        <p:xfrm>
          <a:off x="5097162" y="4196349"/>
          <a:ext cx="3490912" cy="503238"/>
        </p:xfrm>
        <a:graphic>
          <a:graphicData uri="http://schemas.openxmlformats.org/presentationml/2006/ole">
            <mc:AlternateContent xmlns:mc="http://schemas.openxmlformats.org/markup-compatibility/2006">
              <mc:Choice xmlns:v="urn:schemas-microsoft-com:vml" Requires="v">
                <p:oleObj name="Equation" r:id="rId6" imgW="1587500" imgH="228600" progId="">
                  <p:embed/>
                </p:oleObj>
              </mc:Choice>
              <mc:Fallback>
                <p:oleObj name="Equation" r:id="rId6" imgW="1587500" imgH="228600" progId="">
                  <p:embed/>
                  <p:pic>
                    <p:nvPicPr>
                      <p:cNvPr id="23563" name="Object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7162" y="4196349"/>
                        <a:ext cx="3490912"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4"/>
          <p:cNvGrpSpPr>
            <a:grpSpLocks/>
          </p:cNvGrpSpPr>
          <p:nvPr/>
        </p:nvGrpSpPr>
        <p:grpSpPr bwMode="auto">
          <a:xfrm>
            <a:off x="2519062" y="4075704"/>
            <a:ext cx="2439988" cy="461963"/>
            <a:chOff x="768" y="2555"/>
            <a:chExt cx="1537" cy="291"/>
          </a:xfrm>
        </p:grpSpPr>
        <p:sp>
          <p:nvSpPr>
            <p:cNvPr id="18442" name="Rectangle 15"/>
            <p:cNvSpPr>
              <a:spLocks noChangeArrowheads="1"/>
            </p:cNvSpPr>
            <p:nvPr/>
          </p:nvSpPr>
          <p:spPr bwMode="auto">
            <a:xfrm>
              <a:off x="808" y="2555"/>
              <a:ext cx="149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i="1">
                  <a:solidFill>
                    <a:srgbClr val="000000"/>
                  </a:solidFill>
                  <a:latin typeface="Times New Roman" panose="02020603050405020304" pitchFamily="18" charset="0"/>
                </a:rPr>
                <a:t>m</a:t>
              </a:r>
              <a:r>
                <a:rPr kumimoji="1" lang="en-US" altLang="zh-CN" sz="2400" b="1">
                  <a:solidFill>
                    <a:srgbClr val="000000"/>
                  </a:solidFill>
                  <a:latin typeface="Times New Roman" panose="02020603050405020304" pitchFamily="18" charset="0"/>
                </a:rPr>
                <a:t>+1</a:t>
              </a:r>
              <a:r>
                <a:rPr kumimoji="1" lang="zh-CN" altLang="en-US" sz="2400" b="1">
                  <a:solidFill>
                    <a:srgbClr val="000000"/>
                  </a:solidFill>
                  <a:latin typeface="Times New Roman" panose="02020603050405020304" pitchFamily="18" charset="0"/>
                  <a:ea typeface="楷体_GB2312" pitchFamily="49" charset="-122"/>
                </a:rPr>
                <a:t>次相邻对换</a:t>
              </a:r>
              <a:r>
                <a:rPr kumimoji="1" lang="zh-CN" altLang="en-US" sz="2400" b="1">
                  <a:solidFill>
                    <a:srgbClr val="000000"/>
                  </a:solidFill>
                  <a:latin typeface="Times New Roman" panose="02020603050405020304" pitchFamily="18" charset="0"/>
                </a:rPr>
                <a:t> </a:t>
              </a:r>
            </a:p>
          </p:txBody>
        </p:sp>
        <p:sp>
          <p:nvSpPr>
            <p:cNvPr id="18443" name="Line 16"/>
            <p:cNvSpPr>
              <a:spLocks noChangeShapeType="1"/>
            </p:cNvSpPr>
            <p:nvPr/>
          </p:nvSpPr>
          <p:spPr bwMode="auto">
            <a:xfrm>
              <a:off x="768" y="2845"/>
              <a:ext cx="15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17"/>
          <p:cNvGrpSpPr>
            <a:grpSpLocks/>
          </p:cNvGrpSpPr>
          <p:nvPr/>
        </p:nvGrpSpPr>
        <p:grpSpPr bwMode="auto">
          <a:xfrm>
            <a:off x="2519062" y="4723404"/>
            <a:ext cx="2438400" cy="461963"/>
            <a:chOff x="768" y="2555"/>
            <a:chExt cx="1536" cy="291"/>
          </a:xfrm>
        </p:grpSpPr>
        <p:sp>
          <p:nvSpPr>
            <p:cNvPr id="18445" name="Rectangle 18"/>
            <p:cNvSpPr>
              <a:spLocks noChangeArrowheads="1"/>
            </p:cNvSpPr>
            <p:nvPr/>
          </p:nvSpPr>
          <p:spPr bwMode="auto">
            <a:xfrm>
              <a:off x="808" y="2555"/>
              <a:ext cx="13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i="1">
                  <a:solidFill>
                    <a:srgbClr val="000000"/>
                  </a:solidFill>
                  <a:latin typeface="Times New Roman" panose="02020603050405020304" pitchFamily="18" charset="0"/>
                </a:rPr>
                <a:t>m </a:t>
              </a:r>
              <a:r>
                <a:rPr kumimoji="1" lang="zh-CN" altLang="en-US" sz="2400" b="1">
                  <a:solidFill>
                    <a:srgbClr val="000000"/>
                  </a:solidFill>
                  <a:latin typeface="Times New Roman" panose="02020603050405020304" pitchFamily="18" charset="0"/>
                  <a:ea typeface="楷体_GB2312" pitchFamily="49" charset="-122"/>
                </a:rPr>
                <a:t>次相邻对换</a:t>
              </a:r>
              <a:r>
                <a:rPr kumimoji="1" lang="zh-CN" altLang="en-US" sz="2400" b="1">
                  <a:solidFill>
                    <a:srgbClr val="000000"/>
                  </a:solidFill>
                  <a:latin typeface="Times New Roman" panose="02020603050405020304" pitchFamily="18" charset="0"/>
                </a:rPr>
                <a:t> </a:t>
              </a:r>
            </a:p>
          </p:txBody>
        </p:sp>
        <p:sp>
          <p:nvSpPr>
            <p:cNvPr id="18446" name="Line 19"/>
            <p:cNvSpPr>
              <a:spLocks noChangeShapeType="1"/>
            </p:cNvSpPr>
            <p:nvPr/>
          </p:nvSpPr>
          <p:spPr bwMode="auto">
            <a:xfrm>
              <a:off x="768" y="2845"/>
              <a:ext cx="153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23572" name="Object 25"/>
          <p:cNvGraphicFramePr>
            <a:graphicFrameLocks noChangeAspect="1"/>
          </p:cNvGraphicFramePr>
          <p:nvPr/>
        </p:nvGraphicFramePr>
        <p:xfrm>
          <a:off x="5097162" y="4844049"/>
          <a:ext cx="3490912" cy="503238"/>
        </p:xfrm>
        <a:graphic>
          <a:graphicData uri="http://schemas.openxmlformats.org/presentationml/2006/ole">
            <mc:AlternateContent xmlns:mc="http://schemas.openxmlformats.org/markup-compatibility/2006">
              <mc:Choice xmlns:v="urn:schemas-microsoft-com:vml" Requires="v">
                <p:oleObj name="Equation" r:id="rId8" imgW="1587500" imgH="228600" progId="">
                  <p:embed/>
                </p:oleObj>
              </mc:Choice>
              <mc:Fallback>
                <p:oleObj name="Equation" r:id="rId8" imgW="1587500" imgH="228600" progId="">
                  <p:embed/>
                  <p:pic>
                    <p:nvPicPr>
                      <p:cNvPr id="23572" name="Object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7162" y="4844049"/>
                        <a:ext cx="3490912"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73" name="Object 26"/>
          <p:cNvGraphicFramePr>
            <a:graphicFrameLocks noChangeAspect="1"/>
          </p:cNvGraphicFramePr>
          <p:nvPr/>
        </p:nvGraphicFramePr>
        <p:xfrm>
          <a:off x="5097162" y="5493338"/>
          <a:ext cx="3490912" cy="503237"/>
        </p:xfrm>
        <a:graphic>
          <a:graphicData uri="http://schemas.openxmlformats.org/presentationml/2006/ole">
            <mc:AlternateContent xmlns:mc="http://schemas.openxmlformats.org/markup-compatibility/2006">
              <mc:Choice xmlns:v="urn:schemas-microsoft-com:vml" Requires="v">
                <p:oleObj name="Equation" r:id="rId10" imgW="1587500" imgH="228600" progId="">
                  <p:embed/>
                </p:oleObj>
              </mc:Choice>
              <mc:Fallback>
                <p:oleObj name="Equation" r:id="rId10" imgW="1587500" imgH="228600" progId="">
                  <p:embed/>
                  <p:pic>
                    <p:nvPicPr>
                      <p:cNvPr id="23573" name="Object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97162" y="5493338"/>
                        <a:ext cx="3490912"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22"/>
          <p:cNvGrpSpPr>
            <a:grpSpLocks/>
          </p:cNvGrpSpPr>
          <p:nvPr/>
        </p:nvGrpSpPr>
        <p:grpSpPr bwMode="auto">
          <a:xfrm>
            <a:off x="2519062" y="5372692"/>
            <a:ext cx="2439988" cy="461963"/>
            <a:chOff x="768" y="2555"/>
            <a:chExt cx="1537" cy="291"/>
          </a:xfrm>
        </p:grpSpPr>
        <p:sp>
          <p:nvSpPr>
            <p:cNvPr id="18450" name="Rectangle 23"/>
            <p:cNvSpPr>
              <a:spLocks noChangeArrowheads="1"/>
            </p:cNvSpPr>
            <p:nvPr/>
          </p:nvSpPr>
          <p:spPr bwMode="auto">
            <a:xfrm>
              <a:off x="808" y="2555"/>
              <a:ext cx="149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i="1">
                  <a:solidFill>
                    <a:srgbClr val="000000"/>
                  </a:solidFill>
                  <a:latin typeface="Times New Roman" panose="02020603050405020304" pitchFamily="18" charset="0"/>
                </a:rPr>
                <a:t>m</a:t>
              </a:r>
              <a:r>
                <a:rPr kumimoji="1" lang="en-US" altLang="zh-CN" sz="2400" b="1">
                  <a:solidFill>
                    <a:srgbClr val="000000"/>
                  </a:solidFill>
                  <a:latin typeface="Times New Roman" panose="02020603050405020304" pitchFamily="18" charset="0"/>
                </a:rPr>
                <a:t>+1</a:t>
              </a:r>
              <a:r>
                <a:rPr kumimoji="1" lang="zh-CN" altLang="en-US" sz="2400" b="1">
                  <a:solidFill>
                    <a:srgbClr val="000000"/>
                  </a:solidFill>
                  <a:latin typeface="Times New Roman" panose="02020603050405020304" pitchFamily="18" charset="0"/>
                  <a:ea typeface="楷体_GB2312" pitchFamily="49" charset="-122"/>
                </a:rPr>
                <a:t>次相邻对换</a:t>
              </a:r>
              <a:r>
                <a:rPr kumimoji="1" lang="zh-CN" altLang="en-US" sz="2400" b="1">
                  <a:solidFill>
                    <a:srgbClr val="000000"/>
                  </a:solidFill>
                  <a:latin typeface="Times New Roman" panose="02020603050405020304" pitchFamily="18" charset="0"/>
                </a:rPr>
                <a:t> </a:t>
              </a:r>
            </a:p>
          </p:txBody>
        </p:sp>
        <p:sp>
          <p:nvSpPr>
            <p:cNvPr id="18451" name="Line 24"/>
            <p:cNvSpPr>
              <a:spLocks noChangeShapeType="1"/>
            </p:cNvSpPr>
            <p:nvPr/>
          </p:nvSpPr>
          <p:spPr bwMode="auto">
            <a:xfrm>
              <a:off x="768" y="2845"/>
              <a:ext cx="153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32401802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3554">
                                            <p:txEl>
                                              <p:pRg st="2" end="2"/>
                                            </p:txEl>
                                          </p:spTgt>
                                        </p:tgtEl>
                                        <p:attrNameLst>
                                          <p:attrName>style.visibility</p:attrName>
                                        </p:attrNameLst>
                                      </p:cBhvr>
                                      <p:to>
                                        <p:strVal val="visible"/>
                                      </p:to>
                                    </p:set>
                                    <p:animEffect transition="in" filter="slide(fromBottom)">
                                      <p:cBhvr>
                                        <p:cTn id="7" dur="500"/>
                                        <p:tgtEl>
                                          <p:spTgt spid="23554">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3561"/>
                                        </p:tgtEl>
                                        <p:attrNameLst>
                                          <p:attrName>style.visibility</p:attrName>
                                        </p:attrNameLst>
                                      </p:cBhvr>
                                      <p:to>
                                        <p:strVal val="visible"/>
                                      </p:to>
                                    </p:set>
                                    <p:animEffect transition="in" filter="wipe(left)">
                                      <p:cBhvr>
                                        <p:cTn id="12" dur="500"/>
                                        <p:tgtEl>
                                          <p:spTgt spid="235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3562"/>
                                        </p:tgtEl>
                                        <p:attrNameLst>
                                          <p:attrName>style.visibility</p:attrName>
                                        </p:attrNameLst>
                                      </p:cBhvr>
                                      <p:to>
                                        <p:strVal val="visible"/>
                                      </p:to>
                                    </p:set>
                                    <p:animEffect transition="in" filter="wipe(left)">
                                      <p:cBhvr>
                                        <p:cTn id="22" dur="500"/>
                                        <p:tgtEl>
                                          <p:spTgt spid="235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3563"/>
                                        </p:tgtEl>
                                        <p:attrNameLst>
                                          <p:attrName>style.visibility</p:attrName>
                                        </p:attrNameLst>
                                      </p:cBhvr>
                                      <p:to>
                                        <p:strVal val="visible"/>
                                      </p:to>
                                    </p:set>
                                    <p:animEffect transition="in" filter="wipe(left)">
                                      <p:cBhvr>
                                        <p:cTn id="32" dur="500"/>
                                        <p:tgtEl>
                                          <p:spTgt spid="2356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3572"/>
                                        </p:tgtEl>
                                        <p:attrNameLst>
                                          <p:attrName>style.visibility</p:attrName>
                                        </p:attrNameLst>
                                      </p:cBhvr>
                                      <p:to>
                                        <p:strVal val="visible"/>
                                      </p:to>
                                    </p:set>
                                    <p:animEffect transition="in" filter="wipe(left)">
                                      <p:cBhvr>
                                        <p:cTn id="42" dur="500"/>
                                        <p:tgtEl>
                                          <p:spTgt spid="2357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23573"/>
                                        </p:tgtEl>
                                        <p:attrNameLst>
                                          <p:attrName>style.visibility</p:attrName>
                                        </p:attrNameLst>
                                      </p:cBhvr>
                                      <p:to>
                                        <p:strVal val="visible"/>
                                      </p:to>
                                    </p:set>
                                    <p:animEffect transition="in" filter="wipe(left)">
                                      <p:cBhvr>
                                        <p:cTn id="52" dur="500"/>
                                        <p:tgtEl>
                                          <p:spTgt spid="2357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4" fill="hold" nodeType="clickEffect">
                                  <p:stCondLst>
                                    <p:cond delay="0"/>
                                  </p:stCondLst>
                                  <p:childTnLst>
                                    <p:set>
                                      <p:cBhvr>
                                        <p:cTn id="56" dur="1" fill="hold">
                                          <p:stCondLst>
                                            <p:cond delay="0"/>
                                          </p:stCondLst>
                                        </p:cTn>
                                        <p:tgtEl>
                                          <p:spTgt spid="23554">
                                            <p:txEl>
                                              <p:pRg st="3" end="3"/>
                                            </p:txEl>
                                          </p:spTgt>
                                        </p:tgtEl>
                                        <p:attrNameLst>
                                          <p:attrName>style.visibility</p:attrName>
                                        </p:attrNameLst>
                                      </p:cBhvr>
                                      <p:to>
                                        <p:strVal val="visible"/>
                                      </p:to>
                                    </p:set>
                                    <p:animEffect transition="in" filter="slide(fromBottom)">
                                      <p:cBhvr>
                                        <p:cTn id="57" dur="500"/>
                                        <p:tgtEl>
                                          <p:spTgt spid="2355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23672" y="1227671"/>
            <a:ext cx="6096000" cy="400110"/>
          </a:xfrm>
          <a:prstGeom prst="rect">
            <a:avLst/>
          </a:prstGeom>
        </p:spPr>
        <p:txBody>
          <a:bodyPr>
            <a:spAutoFit/>
          </a:bodyPr>
          <a:lstStyle/>
          <a:p>
            <a:pPr indent="125730">
              <a:tabLst>
                <a:tab pos="264795" algn="l"/>
              </a:tabLst>
            </a:pPr>
            <a:r>
              <a:rPr lang="zh-CN" altLang="en-US" sz="2000" b="1" kern="1800" dirty="0">
                <a:solidFill>
                  <a:srgbClr val="2E3CF0"/>
                </a:solidFill>
                <a:latin typeface="+mn-ea"/>
              </a:rPr>
              <a:t>定理</a:t>
            </a:r>
            <a:r>
              <a:rPr lang="en-US" altLang="zh-CN" sz="2000" b="1" kern="1800" dirty="0">
                <a:solidFill>
                  <a:srgbClr val="2E3CF0"/>
                </a:solidFill>
                <a:latin typeface="+mn-ea"/>
              </a:rPr>
              <a:t>1.2.1  </a:t>
            </a:r>
            <a:r>
              <a:rPr lang="zh-CN" altLang="en-US" sz="2000" b="1" kern="1800" dirty="0">
                <a:solidFill>
                  <a:srgbClr val="000000"/>
                </a:solidFill>
                <a:latin typeface="+mn-ea"/>
              </a:rPr>
              <a:t>进行一次对换改变排列的奇偶性。</a:t>
            </a:r>
            <a:endParaRPr lang="zh-CN" altLang="en-US" sz="2000" b="1" dirty="0">
              <a:latin typeface="+mn-ea"/>
            </a:endParaRPr>
          </a:p>
        </p:txBody>
      </p:sp>
      <p:sp>
        <p:nvSpPr>
          <p:cNvPr id="19" name="Text Box 13"/>
          <p:cNvSpPr txBox="1">
            <a:spLocks noChangeArrowheads="1"/>
          </p:cNvSpPr>
          <p:nvPr/>
        </p:nvSpPr>
        <p:spPr bwMode="auto">
          <a:xfrm>
            <a:off x="1871663" y="1627781"/>
            <a:ext cx="66246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000" b="1" dirty="0">
                <a:solidFill>
                  <a:srgbClr val="000000"/>
                </a:solidFill>
                <a:latin typeface="+mn-ea"/>
                <a:ea typeface="+mn-ea"/>
                <a:cs typeface="Arial Unicode MS" panose="020B0604020202020204" pitchFamily="34" charset="-122"/>
              </a:rPr>
              <a:t>例如 </a:t>
            </a:r>
            <a:r>
              <a:rPr kumimoji="1" lang="en-US" altLang="zh-CN" sz="2000" b="1" dirty="0">
                <a:solidFill>
                  <a:srgbClr val="000000"/>
                </a:solidFill>
                <a:latin typeface="+mn-ea"/>
                <a:ea typeface="+mn-ea"/>
                <a:cs typeface="Arial Unicode MS" panose="020B0604020202020204" pitchFamily="34" charset="-122"/>
              </a:rPr>
              <a:t>312</a:t>
            </a:r>
            <a:r>
              <a:rPr kumimoji="1" lang="zh-CN" altLang="en-US" sz="2000" b="1" dirty="0">
                <a:solidFill>
                  <a:srgbClr val="000000"/>
                </a:solidFill>
                <a:latin typeface="+mn-ea"/>
                <a:ea typeface="+mn-ea"/>
                <a:cs typeface="Arial Unicode MS" panose="020B0604020202020204" pitchFamily="34" charset="-122"/>
              </a:rPr>
              <a:t>为偶排列</a:t>
            </a:r>
            <a:r>
              <a:rPr kumimoji="1" lang="en-US" altLang="zh-CN" sz="2000" b="1" dirty="0">
                <a:solidFill>
                  <a:srgbClr val="000000"/>
                </a:solidFill>
                <a:latin typeface="+mn-ea"/>
                <a:ea typeface="+mn-ea"/>
                <a:cs typeface="Arial Unicode MS" panose="020B0604020202020204" pitchFamily="34" charset="-122"/>
              </a:rPr>
              <a:t>,321</a:t>
            </a:r>
            <a:r>
              <a:rPr kumimoji="1" lang="zh-CN" altLang="en-US" sz="2000" b="1" dirty="0">
                <a:solidFill>
                  <a:srgbClr val="000000"/>
                </a:solidFill>
                <a:latin typeface="+mn-ea"/>
                <a:ea typeface="+mn-ea"/>
                <a:cs typeface="Arial Unicode MS" panose="020B0604020202020204" pitchFamily="34" charset="-122"/>
              </a:rPr>
              <a:t>为奇排列</a:t>
            </a:r>
            <a:r>
              <a:rPr kumimoji="1" lang="en-US" altLang="zh-CN" sz="2000" b="1" dirty="0">
                <a:solidFill>
                  <a:srgbClr val="000000"/>
                </a:solidFill>
                <a:latin typeface="+mn-ea"/>
                <a:ea typeface="+mn-ea"/>
                <a:cs typeface="Arial Unicode MS" panose="020B0604020202020204" pitchFamily="34" charset="-122"/>
              </a:rPr>
              <a:t>,</a:t>
            </a:r>
            <a:r>
              <a:rPr kumimoji="1" lang="en-US" altLang="zh-CN" sz="2000" b="1" dirty="0">
                <a:solidFill>
                  <a:srgbClr val="000000"/>
                </a:solidFill>
                <a:latin typeface="+mn-ea"/>
                <a:cs typeface="Arial Unicode MS" panose="020B0604020202020204" pitchFamily="34" charset="-122"/>
              </a:rPr>
              <a:t> 213</a:t>
            </a:r>
            <a:r>
              <a:rPr kumimoji="1" lang="zh-CN" altLang="en-US" sz="2000" b="1" dirty="0">
                <a:solidFill>
                  <a:srgbClr val="000000"/>
                </a:solidFill>
                <a:latin typeface="+mn-ea"/>
                <a:cs typeface="Arial Unicode MS" panose="020B0604020202020204" pitchFamily="34" charset="-122"/>
              </a:rPr>
              <a:t>为奇排列</a:t>
            </a:r>
            <a:r>
              <a:rPr kumimoji="1" lang="en-US" altLang="zh-CN" sz="2000" b="1" dirty="0">
                <a:solidFill>
                  <a:srgbClr val="000000"/>
                </a:solidFill>
                <a:latin typeface="+mn-ea"/>
                <a:cs typeface="Arial Unicode MS" panose="020B0604020202020204" pitchFamily="34" charset="-122"/>
              </a:rPr>
              <a:t>.</a:t>
            </a:r>
            <a:endParaRPr kumimoji="1" lang="en-US" altLang="zh-CN" sz="2000" b="1" dirty="0">
              <a:solidFill>
                <a:srgbClr val="000000"/>
              </a:solidFill>
              <a:latin typeface="+mn-ea"/>
              <a:ea typeface="+mn-ea"/>
              <a:cs typeface="Arial Unicode MS" panose="020B0604020202020204" pitchFamily="34" charset="-122"/>
            </a:endParaRPr>
          </a:p>
        </p:txBody>
      </p:sp>
      <p:sp>
        <p:nvSpPr>
          <p:cNvPr id="21" name="矩形 20"/>
          <p:cNvSpPr/>
          <p:nvPr/>
        </p:nvSpPr>
        <p:spPr>
          <a:xfrm>
            <a:off x="1261490" y="827561"/>
            <a:ext cx="2619948" cy="400110"/>
          </a:xfrm>
          <a:prstGeom prst="rect">
            <a:avLst/>
          </a:prstGeom>
        </p:spPr>
        <p:txBody>
          <a:bodyPr wrap="none">
            <a:spAutoFit/>
          </a:bodyPr>
          <a:lstStyle/>
          <a:p>
            <a:pPr indent="125730">
              <a:tabLst>
                <a:tab pos="264795" algn="l"/>
              </a:tabLst>
            </a:pPr>
            <a:r>
              <a:rPr lang="zh-TW" altLang="zh-CN" sz="2000" b="1" kern="1800" dirty="0">
                <a:solidFill>
                  <a:srgbClr val="000000"/>
                </a:solidFill>
                <a:ea typeface="宋体" panose="02010600030101010101" pitchFamily="2" charset="-122"/>
              </a:rPr>
              <a:t>逆序数</a:t>
            </a:r>
            <a:r>
              <a:rPr lang="zh-CN" altLang="zh-CN" sz="2000" b="1" kern="1800" dirty="0">
                <a:solidFill>
                  <a:srgbClr val="000000"/>
                </a:solidFill>
              </a:rPr>
              <a:t>有以下</a:t>
            </a:r>
            <a:r>
              <a:rPr lang="zh-TW" altLang="zh-CN" sz="2000" b="1" kern="1800" dirty="0">
                <a:solidFill>
                  <a:srgbClr val="000000"/>
                </a:solidFill>
                <a:ea typeface="宋体" panose="02010600030101010101" pitchFamily="2" charset="-122"/>
              </a:rPr>
              <a:t>性质</a:t>
            </a:r>
            <a:r>
              <a:rPr lang="zh-CN" altLang="zh-CN" sz="2000" b="1" kern="1800" dirty="0">
                <a:solidFill>
                  <a:srgbClr val="000000"/>
                </a:solidFill>
              </a:rPr>
              <a:t>：</a:t>
            </a:r>
            <a:endParaRPr lang="zh-CN" altLang="zh-CN" sz="2000" b="1" kern="1800" dirty="0"/>
          </a:p>
        </p:txBody>
      </p:sp>
      <p:sp>
        <p:nvSpPr>
          <p:cNvPr id="22" name="Text Box 4"/>
          <p:cNvSpPr txBox="1">
            <a:spLocks noChangeArrowheads="1"/>
          </p:cNvSpPr>
          <p:nvPr/>
        </p:nvSpPr>
        <p:spPr bwMode="auto">
          <a:xfrm>
            <a:off x="1577975" y="2100743"/>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000" b="1">
                <a:solidFill>
                  <a:srgbClr val="0000FF"/>
                </a:solidFill>
                <a:latin typeface="+mn-ea"/>
                <a:ea typeface="+mn-ea"/>
              </a:rPr>
              <a:t>证明</a:t>
            </a:r>
          </a:p>
        </p:txBody>
      </p:sp>
      <p:sp>
        <p:nvSpPr>
          <p:cNvPr id="23" name="Text Box 10"/>
          <p:cNvSpPr txBox="1">
            <a:spLocks noChangeArrowheads="1"/>
          </p:cNvSpPr>
          <p:nvPr/>
        </p:nvSpPr>
        <p:spPr bwMode="auto">
          <a:xfrm>
            <a:off x="2643188" y="2100743"/>
            <a:ext cx="34131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000000"/>
                </a:solidFill>
                <a:latin typeface="+mn-ea"/>
                <a:ea typeface="+mn-ea"/>
              </a:rPr>
              <a:t>先考虑</a:t>
            </a:r>
            <a:r>
              <a:rPr kumimoji="1" lang="zh-CN" altLang="en-US" sz="2000" b="1" dirty="0">
                <a:solidFill>
                  <a:srgbClr val="C00000"/>
                </a:solidFill>
                <a:latin typeface="+mn-ea"/>
                <a:ea typeface="+mn-ea"/>
              </a:rPr>
              <a:t>相邻对换</a:t>
            </a:r>
            <a:r>
              <a:rPr kumimoji="1" lang="zh-CN" altLang="en-US" sz="2000" b="1" dirty="0">
                <a:solidFill>
                  <a:srgbClr val="000000"/>
                </a:solidFill>
                <a:latin typeface="+mn-ea"/>
                <a:ea typeface="+mn-ea"/>
              </a:rPr>
              <a:t>的情形．   </a:t>
            </a:r>
          </a:p>
        </p:txBody>
      </p:sp>
      <p:grpSp>
        <p:nvGrpSpPr>
          <p:cNvPr id="2" name="组合 1">
            <a:extLst>
              <a:ext uri="{FF2B5EF4-FFF2-40B4-BE49-F238E27FC236}">
                <a16:creationId xmlns:a16="http://schemas.microsoft.com/office/drawing/2014/main" id="{E6F1A384-A198-03EF-90BA-8B0AB03F1C49}"/>
              </a:ext>
            </a:extLst>
          </p:cNvPr>
          <p:cNvGrpSpPr/>
          <p:nvPr/>
        </p:nvGrpSpPr>
        <p:grpSpPr>
          <a:xfrm>
            <a:off x="238290" y="3038485"/>
            <a:ext cx="6862762" cy="3395662"/>
            <a:chOff x="2569895" y="888649"/>
            <a:chExt cx="6862762" cy="3395662"/>
          </a:xfrm>
        </p:grpSpPr>
        <p:graphicFrame>
          <p:nvGraphicFramePr>
            <p:cNvPr id="20482" name="Object 22"/>
            <p:cNvGraphicFramePr>
              <a:graphicFrameLocks noChangeAspect="1"/>
            </p:cNvGraphicFramePr>
            <p:nvPr>
              <p:extLst>
                <p:ext uri="{D42A27DB-BD31-4B8C-83A1-F6EECF244321}">
                  <p14:modId xmlns:p14="http://schemas.microsoft.com/office/powerpoint/2010/main" val="4205706744"/>
                </p:ext>
              </p:extLst>
            </p:nvPr>
          </p:nvGraphicFramePr>
          <p:xfrm>
            <a:off x="4636821" y="1761775"/>
            <a:ext cx="3449637" cy="554037"/>
          </p:xfrm>
          <a:graphic>
            <a:graphicData uri="http://schemas.openxmlformats.org/presentationml/2006/ole">
              <mc:AlternateContent xmlns:mc="http://schemas.openxmlformats.org/markup-compatibility/2006">
                <mc:Choice xmlns:v="urn:schemas-microsoft-com:vml" Requires="v">
                  <p:oleObj name="Equation" r:id="rId2" imgW="1168400" imgH="228600" progId="">
                    <p:embed/>
                  </p:oleObj>
                </mc:Choice>
                <mc:Fallback>
                  <p:oleObj name="Equation" r:id="rId2" imgW="1168400" imgH="228600" progId="">
                    <p:embed/>
                    <p:pic>
                      <p:nvPicPr>
                        <p:cNvPr id="20482" name="Object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6821" y="1761775"/>
                          <a:ext cx="344963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0483" name="Object 23"/>
            <p:cNvGraphicFramePr>
              <a:graphicFrameLocks noChangeAspect="1"/>
            </p:cNvGraphicFramePr>
            <p:nvPr>
              <p:extLst>
                <p:ext uri="{D42A27DB-BD31-4B8C-83A1-F6EECF244321}">
                  <p14:modId xmlns:p14="http://schemas.microsoft.com/office/powerpoint/2010/main" val="1163988119"/>
                </p:ext>
              </p:extLst>
            </p:nvPr>
          </p:nvGraphicFramePr>
          <p:xfrm>
            <a:off x="4638407" y="2858736"/>
            <a:ext cx="3449638" cy="554038"/>
          </p:xfrm>
          <a:graphic>
            <a:graphicData uri="http://schemas.openxmlformats.org/presentationml/2006/ole">
              <mc:AlternateContent xmlns:mc="http://schemas.openxmlformats.org/markup-compatibility/2006">
                <mc:Choice xmlns:v="urn:schemas-microsoft-com:vml" Requires="v">
                  <p:oleObj name="Equation" r:id="rId4" imgW="1168400" imgH="228600" progId="">
                    <p:embed/>
                  </p:oleObj>
                </mc:Choice>
                <mc:Fallback>
                  <p:oleObj name="Equation" r:id="rId4" imgW="1168400" imgH="228600" progId="">
                    <p:embed/>
                    <p:pic>
                      <p:nvPicPr>
                        <p:cNvPr id="20483"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8407" y="2858736"/>
                          <a:ext cx="34496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0484" name="Object 24"/>
            <p:cNvGraphicFramePr>
              <a:graphicFrameLocks noChangeAspect="1"/>
            </p:cNvGraphicFramePr>
            <p:nvPr>
              <p:extLst>
                <p:ext uri="{D42A27DB-BD31-4B8C-83A1-F6EECF244321}">
                  <p14:modId xmlns:p14="http://schemas.microsoft.com/office/powerpoint/2010/main" val="2230812486"/>
                </p:ext>
              </p:extLst>
            </p:nvPr>
          </p:nvGraphicFramePr>
          <p:xfrm>
            <a:off x="2588945" y="888649"/>
            <a:ext cx="6824662" cy="615950"/>
          </p:xfrm>
          <a:graphic>
            <a:graphicData uri="http://schemas.openxmlformats.org/presentationml/2006/ole">
              <mc:AlternateContent xmlns:mc="http://schemas.openxmlformats.org/markup-compatibility/2006">
                <mc:Choice xmlns:v="urn:schemas-microsoft-com:vml" Requires="v">
                  <p:oleObj name="Equation" r:id="rId6" imgW="2311400" imgH="254000" progId="">
                    <p:embed/>
                  </p:oleObj>
                </mc:Choice>
                <mc:Fallback>
                  <p:oleObj name="Equation" r:id="rId6" imgW="2311400" imgH="254000" progId="">
                    <p:embed/>
                    <p:pic>
                      <p:nvPicPr>
                        <p:cNvPr id="20484" name="Object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8945" y="888649"/>
                          <a:ext cx="682466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0485" name="Line 11"/>
            <p:cNvSpPr>
              <a:spLocks noChangeShapeType="1"/>
            </p:cNvSpPr>
            <p:nvPr/>
          </p:nvSpPr>
          <p:spPr bwMode="auto">
            <a:xfrm>
              <a:off x="5878245" y="1453799"/>
              <a:ext cx="207962" cy="360362"/>
            </a:xfrm>
            <a:prstGeom prst="line">
              <a:avLst/>
            </a:prstGeom>
            <a:noFill/>
            <a:ln w="38100">
              <a:solidFill>
                <a:srgbClr val="00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0486" name="Line 12"/>
            <p:cNvSpPr>
              <a:spLocks noChangeShapeType="1"/>
            </p:cNvSpPr>
            <p:nvPr/>
          </p:nvSpPr>
          <p:spPr bwMode="auto">
            <a:xfrm flipH="1">
              <a:off x="6506895" y="1453799"/>
              <a:ext cx="207962" cy="360362"/>
            </a:xfrm>
            <a:prstGeom prst="line">
              <a:avLst/>
            </a:prstGeom>
            <a:noFill/>
            <a:ln w="38100">
              <a:solidFill>
                <a:srgbClr val="00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0487" name="Line 13"/>
            <p:cNvSpPr>
              <a:spLocks noChangeShapeType="1"/>
            </p:cNvSpPr>
            <p:nvPr/>
          </p:nvSpPr>
          <p:spPr bwMode="auto">
            <a:xfrm flipH="1" flipV="1">
              <a:off x="5340083" y="1453799"/>
              <a:ext cx="360363" cy="36036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88" name="Line 14"/>
            <p:cNvSpPr>
              <a:spLocks noChangeShapeType="1"/>
            </p:cNvSpPr>
            <p:nvPr/>
          </p:nvSpPr>
          <p:spPr bwMode="auto">
            <a:xfrm flipV="1">
              <a:off x="6851383" y="1453799"/>
              <a:ext cx="360363" cy="36036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89" name="Line 15"/>
            <p:cNvSpPr>
              <a:spLocks noChangeShapeType="1"/>
            </p:cNvSpPr>
            <p:nvPr/>
          </p:nvSpPr>
          <p:spPr bwMode="auto">
            <a:xfrm flipH="1" flipV="1">
              <a:off x="3741471" y="1453799"/>
              <a:ext cx="935037" cy="36036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0" name="Line 16"/>
            <p:cNvSpPr>
              <a:spLocks noChangeShapeType="1"/>
            </p:cNvSpPr>
            <p:nvPr/>
          </p:nvSpPr>
          <p:spPr bwMode="auto">
            <a:xfrm flipV="1">
              <a:off x="7918182" y="1453799"/>
              <a:ext cx="935038" cy="36036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0491" name="Object 25"/>
            <p:cNvGraphicFramePr>
              <a:graphicFrameLocks noChangeAspect="1"/>
            </p:cNvGraphicFramePr>
            <p:nvPr>
              <p:extLst>
                <p:ext uri="{D42A27DB-BD31-4B8C-83A1-F6EECF244321}">
                  <p14:modId xmlns:p14="http://schemas.microsoft.com/office/powerpoint/2010/main" val="649782164"/>
                </p:ext>
              </p:extLst>
            </p:nvPr>
          </p:nvGraphicFramePr>
          <p:xfrm>
            <a:off x="2569895" y="3668361"/>
            <a:ext cx="6862762" cy="615950"/>
          </p:xfrm>
          <a:graphic>
            <a:graphicData uri="http://schemas.openxmlformats.org/presentationml/2006/ole">
              <mc:AlternateContent xmlns:mc="http://schemas.openxmlformats.org/markup-compatibility/2006">
                <mc:Choice xmlns:v="urn:schemas-microsoft-com:vml" Requires="v">
                  <p:oleObj name="Equation" r:id="rId8" imgW="2324100" imgH="254000" progId="">
                    <p:embed/>
                  </p:oleObj>
                </mc:Choice>
                <mc:Fallback>
                  <p:oleObj name="Equation" r:id="rId8" imgW="2324100" imgH="254000" progId="">
                    <p:embed/>
                    <p:pic>
                      <p:nvPicPr>
                        <p:cNvPr id="20491" name="Object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69895" y="3668361"/>
                          <a:ext cx="686276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nvGrpSpPr>
            <p:cNvPr id="20492" name="Group 62"/>
            <p:cNvGrpSpPr>
              <a:grpSpLocks/>
            </p:cNvGrpSpPr>
            <p:nvPr/>
          </p:nvGrpSpPr>
          <p:grpSpPr bwMode="auto">
            <a:xfrm flipV="1">
              <a:off x="3741470" y="3360387"/>
              <a:ext cx="5111750" cy="360363"/>
              <a:chOff x="966" y="2840"/>
              <a:chExt cx="3220" cy="227"/>
            </a:xfrm>
          </p:grpSpPr>
          <p:sp>
            <p:nvSpPr>
              <p:cNvPr id="20493" name="Line 63"/>
              <p:cNvSpPr>
                <a:spLocks noChangeShapeType="1"/>
              </p:cNvSpPr>
              <p:nvPr/>
            </p:nvSpPr>
            <p:spPr bwMode="auto">
              <a:xfrm>
                <a:off x="2312" y="2840"/>
                <a:ext cx="131" cy="227"/>
              </a:xfrm>
              <a:prstGeom prst="line">
                <a:avLst/>
              </a:prstGeom>
              <a:noFill/>
              <a:ln w="38100">
                <a:solidFill>
                  <a:srgbClr val="00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0494" name="Line 64"/>
              <p:cNvSpPr>
                <a:spLocks noChangeShapeType="1"/>
              </p:cNvSpPr>
              <p:nvPr/>
            </p:nvSpPr>
            <p:spPr bwMode="auto">
              <a:xfrm flipH="1">
                <a:off x="2708" y="2840"/>
                <a:ext cx="131" cy="227"/>
              </a:xfrm>
              <a:prstGeom prst="line">
                <a:avLst/>
              </a:prstGeom>
              <a:noFill/>
              <a:ln w="38100">
                <a:solidFill>
                  <a:srgbClr val="00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0495" name="Line 65"/>
              <p:cNvSpPr>
                <a:spLocks noChangeShapeType="1"/>
              </p:cNvSpPr>
              <p:nvPr/>
            </p:nvSpPr>
            <p:spPr bwMode="auto">
              <a:xfrm flipH="1" flipV="1">
                <a:off x="1973" y="2840"/>
                <a:ext cx="227" cy="227"/>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6" name="Line 66"/>
              <p:cNvSpPr>
                <a:spLocks noChangeShapeType="1"/>
              </p:cNvSpPr>
              <p:nvPr/>
            </p:nvSpPr>
            <p:spPr bwMode="auto">
              <a:xfrm flipV="1">
                <a:off x="2925" y="2840"/>
                <a:ext cx="227" cy="227"/>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7" name="Line 67"/>
              <p:cNvSpPr>
                <a:spLocks noChangeShapeType="1"/>
              </p:cNvSpPr>
              <p:nvPr/>
            </p:nvSpPr>
            <p:spPr bwMode="auto">
              <a:xfrm flipH="1" flipV="1">
                <a:off x="966" y="2840"/>
                <a:ext cx="589" cy="227"/>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8" name="Line 68"/>
              <p:cNvSpPr>
                <a:spLocks noChangeShapeType="1"/>
              </p:cNvSpPr>
              <p:nvPr/>
            </p:nvSpPr>
            <p:spPr bwMode="auto">
              <a:xfrm flipV="1">
                <a:off x="3597" y="2840"/>
                <a:ext cx="589" cy="227"/>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0499" name="AutoShape 69"/>
            <p:cNvSpPr>
              <a:spLocks noChangeArrowheads="1"/>
            </p:cNvSpPr>
            <p:nvPr/>
          </p:nvSpPr>
          <p:spPr bwMode="auto">
            <a:xfrm>
              <a:off x="6038582" y="2263424"/>
              <a:ext cx="647700" cy="647700"/>
            </a:xfrm>
            <a:prstGeom prst="downArrow">
              <a:avLst>
                <a:gd name="adj1" fmla="val 50000"/>
                <a:gd name="adj2" fmla="val 25000"/>
              </a:avLst>
            </a:prstGeom>
            <a:solidFill>
              <a:srgbClr val="FFFF66"/>
            </a:solidFill>
            <a:ln w="9525">
              <a:solidFill>
                <a:schemeClr val="tx1"/>
              </a:solidFill>
              <a:miter lim="800000"/>
              <a:headEnd/>
              <a:tailEnd/>
            </a:ln>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ndParaRPr>
            </a:p>
          </p:txBody>
        </p:sp>
        <p:sp>
          <p:nvSpPr>
            <p:cNvPr id="35978" name="AutoShape 138"/>
            <p:cNvSpPr>
              <a:spLocks noChangeArrowheads="1"/>
            </p:cNvSpPr>
            <p:nvPr/>
          </p:nvSpPr>
          <p:spPr bwMode="auto">
            <a:xfrm>
              <a:off x="3220770" y="928337"/>
              <a:ext cx="2089150" cy="504825"/>
            </a:xfrm>
            <a:prstGeom prst="roundRect">
              <a:avLst>
                <a:gd name="adj" fmla="val 16667"/>
              </a:avLst>
            </a:prstGeom>
            <a:noFill/>
            <a:ln w="28575">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ndParaRPr>
            </a:p>
          </p:txBody>
        </p:sp>
        <p:sp>
          <p:nvSpPr>
            <p:cNvPr id="35979" name="AutoShape 139"/>
            <p:cNvSpPr>
              <a:spLocks noChangeArrowheads="1"/>
            </p:cNvSpPr>
            <p:nvPr/>
          </p:nvSpPr>
          <p:spPr bwMode="auto">
            <a:xfrm>
              <a:off x="7153008" y="928337"/>
              <a:ext cx="2232025" cy="504825"/>
            </a:xfrm>
            <a:prstGeom prst="roundRect">
              <a:avLst>
                <a:gd name="adj" fmla="val 16667"/>
              </a:avLst>
            </a:prstGeom>
            <a:noFill/>
            <a:ln w="28575">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ndParaRPr>
            </a:p>
          </p:txBody>
        </p:sp>
        <p:sp>
          <p:nvSpPr>
            <p:cNvPr id="35980" name="AutoShape 140"/>
            <p:cNvSpPr>
              <a:spLocks noChangeArrowheads="1"/>
            </p:cNvSpPr>
            <p:nvPr/>
          </p:nvSpPr>
          <p:spPr bwMode="auto">
            <a:xfrm>
              <a:off x="3220770" y="3736625"/>
              <a:ext cx="2089150" cy="504825"/>
            </a:xfrm>
            <a:prstGeom prst="roundRect">
              <a:avLst>
                <a:gd name="adj" fmla="val 16667"/>
              </a:avLst>
            </a:prstGeom>
            <a:noFill/>
            <a:ln w="28575">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ndParaRPr>
            </a:p>
          </p:txBody>
        </p:sp>
        <p:sp>
          <p:nvSpPr>
            <p:cNvPr id="35981" name="AutoShape 141"/>
            <p:cNvSpPr>
              <a:spLocks noChangeArrowheads="1"/>
            </p:cNvSpPr>
            <p:nvPr/>
          </p:nvSpPr>
          <p:spPr bwMode="auto">
            <a:xfrm>
              <a:off x="7153008" y="3736625"/>
              <a:ext cx="2232025" cy="504825"/>
            </a:xfrm>
            <a:prstGeom prst="roundRect">
              <a:avLst>
                <a:gd name="adj" fmla="val 16667"/>
              </a:avLst>
            </a:prstGeom>
            <a:noFill/>
            <a:ln w="28575">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ndParaRPr>
            </a:p>
          </p:txBody>
        </p:sp>
      </p:grpSp>
      <p:grpSp>
        <p:nvGrpSpPr>
          <p:cNvPr id="3" name="组合 2">
            <a:extLst>
              <a:ext uri="{FF2B5EF4-FFF2-40B4-BE49-F238E27FC236}">
                <a16:creationId xmlns:a16="http://schemas.microsoft.com/office/drawing/2014/main" id="{5F4F2D36-DB1C-A6EA-813A-36E615FC1BFB}"/>
              </a:ext>
            </a:extLst>
          </p:cNvPr>
          <p:cNvGrpSpPr/>
          <p:nvPr/>
        </p:nvGrpSpPr>
        <p:grpSpPr>
          <a:xfrm>
            <a:off x="6867459" y="3783815"/>
            <a:ext cx="4782751" cy="2005165"/>
            <a:chOff x="2349018" y="4392261"/>
            <a:chExt cx="6420724" cy="2260888"/>
          </a:xfrm>
        </p:grpSpPr>
        <mc:AlternateContent xmlns:mc="http://schemas.openxmlformats.org/markup-compatibility/2006" xmlns:a14="http://schemas.microsoft.com/office/drawing/2010/main">
          <mc:Choice Requires="a14">
            <p:sp>
              <p:nvSpPr>
                <p:cNvPr id="35965" name="Rectangle 125"/>
                <p:cNvSpPr>
                  <a:spLocks noChangeArrowheads="1"/>
                </p:cNvSpPr>
                <p:nvPr/>
              </p:nvSpPr>
              <p:spPr bwMode="auto">
                <a:xfrm>
                  <a:off x="2717533" y="4392261"/>
                  <a:ext cx="6052209" cy="50470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b="1" dirty="0">
                      <a:solidFill>
                        <a:srgbClr val="000000"/>
                      </a:solidFill>
                      <a:latin typeface="楷体_GB2312" pitchFamily="49" charset="-122"/>
                      <a:ea typeface="楷体_GB2312" pitchFamily="49" charset="-122"/>
                    </a:rPr>
                    <a:t>除</a:t>
                  </a:r>
                  <a14:m>
                    <m:oMath xmlns:m="http://schemas.openxmlformats.org/officeDocument/2006/math">
                      <m:r>
                        <a:rPr kumimoji="1" lang="en-US" altLang="zh-CN" sz="2400" b="1" i="1" dirty="0" smtClean="0">
                          <a:solidFill>
                            <a:srgbClr val="000000"/>
                          </a:solidFill>
                          <a:latin typeface="Cambria Math" panose="02040503050406030204" pitchFamily="18" charset="0"/>
                          <a:ea typeface="楷体_GB2312" pitchFamily="49" charset="-122"/>
                          <a:cs typeface="Times New Roman" panose="02020603050405020304" pitchFamily="18" charset="0"/>
                        </a:rPr>
                        <m:t>𝒂</m:t>
                      </m:r>
                      <m:r>
                        <a:rPr kumimoji="1" lang="en-US" altLang="zh-CN" sz="2400" b="1" i="1" dirty="0" smtClean="0">
                          <a:solidFill>
                            <a:srgbClr val="000000"/>
                          </a:solidFill>
                          <a:latin typeface="Cambria Math" panose="02040503050406030204" pitchFamily="18" charset="0"/>
                          <a:ea typeface="楷体_GB2312" pitchFamily="49" charset="-122"/>
                          <a:cs typeface="Times New Roman" panose="02020603050405020304" pitchFamily="18" charset="0"/>
                        </a:rPr>
                        <m:t>,</m:t>
                      </m:r>
                      <m:r>
                        <a:rPr kumimoji="1" lang="en-US" altLang="zh-CN" sz="2400" b="1" i="1" dirty="0" smtClean="0">
                          <a:solidFill>
                            <a:srgbClr val="000000"/>
                          </a:solidFill>
                          <a:latin typeface="Cambria Math" panose="02040503050406030204" pitchFamily="18" charset="0"/>
                          <a:ea typeface="楷体_GB2312" pitchFamily="49" charset="-122"/>
                          <a:cs typeface="Times New Roman" panose="02020603050405020304" pitchFamily="18" charset="0"/>
                        </a:rPr>
                        <m:t>𝒃</m:t>
                      </m:r>
                    </m:oMath>
                  </a14:m>
                  <a:r>
                    <a:rPr kumimoji="1" lang="zh-CN" altLang="en-US" sz="2400" b="1" dirty="0">
                      <a:solidFill>
                        <a:srgbClr val="000000"/>
                      </a:solidFill>
                      <a:latin typeface="楷体_GB2312" pitchFamily="49" charset="-122"/>
                      <a:ea typeface="楷体_GB2312" pitchFamily="49" charset="-122"/>
                    </a:rPr>
                    <a:t>外，其它元素的逆序数不改变</a:t>
                  </a:r>
                  <a:r>
                    <a:rPr kumimoji="1" lang="en-US" altLang="zh-CN" sz="2400" b="1" dirty="0">
                      <a:solidFill>
                        <a:srgbClr val="000000"/>
                      </a:solidFill>
                      <a:latin typeface="楷体_GB2312" pitchFamily="49" charset="-122"/>
                      <a:ea typeface="楷体_GB2312" pitchFamily="49" charset="-122"/>
                    </a:rPr>
                    <a:t>.</a:t>
                  </a:r>
                </a:p>
              </p:txBody>
            </p:sp>
          </mc:Choice>
          <mc:Fallback xmlns="">
            <p:sp>
              <p:nvSpPr>
                <p:cNvPr id="35965" name="Rectangle 125"/>
                <p:cNvSpPr>
                  <a:spLocks noRot="1" noChangeAspect="1" noMove="1" noResize="1" noEditPoints="1" noAdjustHandles="1" noChangeArrowheads="1" noChangeShapeType="1" noTextEdit="1"/>
                </p:cNvSpPr>
                <p:nvPr/>
              </p:nvSpPr>
              <p:spPr bwMode="auto">
                <a:xfrm>
                  <a:off x="2717533" y="4392261"/>
                  <a:ext cx="6052209" cy="504701"/>
                </a:xfrm>
                <a:prstGeom prst="rect">
                  <a:avLst/>
                </a:prstGeom>
                <a:blipFill>
                  <a:blip r:embed="rId10"/>
                  <a:stretch>
                    <a:fillRect l="-2165" t="-10959" r="-13532" b="-342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Text Box 29"/>
            <p:cNvSpPr txBox="1">
              <a:spLocks noChangeArrowheads="1"/>
            </p:cNvSpPr>
            <p:nvPr/>
          </p:nvSpPr>
          <p:spPr bwMode="auto">
            <a:xfrm>
              <a:off x="2349018" y="4971700"/>
              <a:ext cx="1724541" cy="504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b="1" dirty="0">
                  <a:solidFill>
                    <a:srgbClr val="000000"/>
                  </a:solidFill>
                  <a:latin typeface="楷体_GB2312" pitchFamily="49" charset="-122"/>
                  <a:ea typeface="楷体_GB2312" pitchFamily="49" charset="-122"/>
                </a:rPr>
                <a:t>当       时</a:t>
              </a:r>
              <a:endParaRPr kumimoji="1" lang="en-US" altLang="zh-CN" sz="2400" b="1" dirty="0">
                <a:solidFill>
                  <a:srgbClr val="000000"/>
                </a:solidFill>
                <a:latin typeface="楷体_GB2312" pitchFamily="49" charset="-122"/>
                <a:ea typeface="楷体_GB2312" pitchFamily="49" charset="-122"/>
              </a:endParaRPr>
            </a:p>
          </p:txBody>
        </p:sp>
        <mc:AlternateContent xmlns:mc="http://schemas.openxmlformats.org/markup-compatibility/2006" xmlns:a14="http://schemas.microsoft.com/office/drawing/2010/main">
          <mc:Choice Requires="a14">
            <p:graphicFrame>
              <p:nvGraphicFramePr>
                <p:cNvPr id="20" name="Object 54"/>
                <p:cNvGraphicFramePr>
                  <a:graphicFrameLocks noChangeAspect="1"/>
                </p:cNvGraphicFramePr>
                <p:nvPr>
                  <p:extLst>
                    <p:ext uri="{D42A27DB-BD31-4B8C-83A1-F6EECF244321}">
                      <p14:modId xmlns:p14="http://schemas.microsoft.com/office/powerpoint/2010/main" val="2420357895"/>
                    </p:ext>
                  </p:extLst>
                </p:nvPr>
              </p:nvGraphicFramePr>
              <p:xfrm>
                <a:off x="2879242" y="5039035"/>
                <a:ext cx="781051" cy="390525"/>
              </p:xfrm>
              <a:graphic>
                <a:graphicData uri="http://schemas.openxmlformats.org/presentationml/2006/ole">
                  <mc:AlternateContent>
                    <mc:Choice xmlns:v="urn:schemas-microsoft-com:vml" Requires="v">
                      <p:oleObj name="Equation" r:id="rId11" imgW="355138" imgH="177569" progId="">
                        <p:embed/>
                      </p:oleObj>
                    </mc:Choice>
                    <mc:Fallback>
                      <p:oleObj name="Equation" r:id="rId11" imgW="355138" imgH="177569" progId="">
                        <p:embed/>
                        <p:pic>
                          <p:nvPicPr>
                            <p:cNvPr id="20" name="Object 54"/>
                            <p:cNvPicPr>
                              <a:picLocks noChangeAspect="1" noChangeArrowheads="1"/>
                            </p:cNvPicPr>
                            <p:nvPr/>
                          </p:nvPicPr>
                          <p:blipFill>
                            <a:blip r:embed="rId12">
                              <a:extLst>
                                <a:ext uri="{28A0092B-C50C-407E-A947-70E740481C1C}">
                                  <a14:useLocalDpi val="0"/>
                                </a:ext>
                              </a:extLst>
                            </a:blip>
                            <a:srcRect/>
                            <a:stretch>
                              <a:fillRect/>
                            </a:stretch>
                          </p:blipFill>
                          <p:spPr bwMode="auto">
                            <a:xfrm>
                              <a:off x="2879242" y="5039035"/>
                              <a:ext cx="781051" cy="3905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20" name="Object 54"/>
                <p:cNvGraphicFramePr>
                  <a:graphicFrameLocks noChangeAspect="1"/>
                </p:cNvGraphicFramePr>
                <p:nvPr>
                  <p:extLst>
                    <p:ext uri="{D42A27DB-BD31-4B8C-83A1-F6EECF244321}">
                      <p14:modId xmlns:p14="http://schemas.microsoft.com/office/powerpoint/2010/main" val="2420357895"/>
                    </p:ext>
                  </p:extLst>
                </p:nvPr>
              </p:nvGraphicFramePr>
              <p:xfrm>
                <a:off x="2879242" y="5039035"/>
                <a:ext cx="781051" cy="390525"/>
              </p:xfrm>
              <a:graphic>
                <a:graphicData uri="http://schemas.openxmlformats.org/presentationml/2006/ole">
                  <mc:AlternateContent>
                    <mc:Choice xmlns:v="urn:schemas-microsoft-com:vml" Requires="v">
                      <p:oleObj name="Equation" r:id="rId13" imgW="355138" imgH="177569" progId="">
                        <p:embed/>
                      </p:oleObj>
                    </mc:Choice>
                    <mc:Fallback>
                      <p:oleObj name="Equation" r:id="rId13" imgW="355138" imgH="177569" progId="">
                        <p:embed/>
                        <p:pic>
                          <p:nvPicPr>
                            <p:cNvPr id="20" name="Object 5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79242" y="5039035"/>
                              <a:ext cx="781051"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sp>
          <p:nvSpPr>
            <p:cNvPr id="73" name="Rectangle 34"/>
            <p:cNvSpPr>
              <a:spLocks noChangeArrowheads="1"/>
            </p:cNvSpPr>
            <p:nvPr/>
          </p:nvSpPr>
          <p:spPr bwMode="auto">
            <a:xfrm>
              <a:off x="2350605" y="5641625"/>
              <a:ext cx="1724541" cy="504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b="1" dirty="0">
                  <a:solidFill>
                    <a:srgbClr val="000000"/>
                  </a:solidFill>
                  <a:latin typeface="楷体_GB2312" pitchFamily="49" charset="-122"/>
                  <a:ea typeface="楷体_GB2312" pitchFamily="49" charset="-122"/>
                </a:rPr>
                <a:t>当       时</a:t>
              </a:r>
              <a:endParaRPr kumimoji="1" lang="en-US" altLang="zh-CN" sz="2400" b="1" dirty="0">
                <a:solidFill>
                  <a:srgbClr val="000000"/>
                </a:solidFill>
                <a:latin typeface="楷体_GB2312" pitchFamily="49" charset="-122"/>
                <a:ea typeface="楷体_GB2312" pitchFamily="49" charset="-122"/>
              </a:endParaRPr>
            </a:p>
          </p:txBody>
        </p:sp>
        <mc:AlternateContent xmlns:mc="http://schemas.openxmlformats.org/markup-compatibility/2006" xmlns:a14="http://schemas.microsoft.com/office/drawing/2010/main">
          <mc:Choice Requires="a14">
            <p:graphicFrame>
              <p:nvGraphicFramePr>
                <p:cNvPr id="74" name="Object 55"/>
                <p:cNvGraphicFramePr>
                  <a:graphicFrameLocks noChangeAspect="1"/>
                </p:cNvGraphicFramePr>
                <p:nvPr>
                  <p:extLst>
                    <p:ext uri="{D42A27DB-BD31-4B8C-83A1-F6EECF244321}">
                      <p14:modId xmlns:p14="http://schemas.microsoft.com/office/powerpoint/2010/main" val="1073305566"/>
                    </p:ext>
                  </p:extLst>
                </p:nvPr>
              </p:nvGraphicFramePr>
              <p:xfrm>
                <a:off x="2949350" y="5697187"/>
                <a:ext cx="781051" cy="390525"/>
              </p:xfrm>
              <a:graphic>
                <a:graphicData uri="http://schemas.openxmlformats.org/presentationml/2006/ole">
                  <mc:AlternateContent>
                    <mc:Choice xmlns:v="urn:schemas-microsoft-com:vml" Requires="v">
                      <p:oleObj name="Equation" r:id="rId15" imgW="355138" imgH="177569" progId="">
                        <p:embed/>
                      </p:oleObj>
                    </mc:Choice>
                    <mc:Fallback>
                      <p:oleObj name="Equation" r:id="rId15" imgW="355138" imgH="177569" progId="">
                        <p:embed/>
                        <p:pic>
                          <p:nvPicPr>
                            <p:cNvPr id="74" name="Object 55"/>
                            <p:cNvPicPr>
                              <a:picLocks noChangeAspect="1" noChangeArrowheads="1"/>
                            </p:cNvPicPr>
                            <p:nvPr/>
                          </p:nvPicPr>
                          <p:blipFill>
                            <a:blip r:embed="rId16">
                              <a:extLst>
                                <a:ext uri="{28A0092B-C50C-407E-A947-70E740481C1C}">
                                  <a14:useLocalDpi val="0"/>
                                </a:ext>
                              </a:extLst>
                            </a:blip>
                            <a:srcRect/>
                            <a:stretch>
                              <a:fillRect/>
                            </a:stretch>
                          </p:blipFill>
                          <p:spPr bwMode="auto">
                            <a:xfrm>
                              <a:off x="2949350" y="5697187"/>
                              <a:ext cx="781051" cy="3905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74" name="Object 55"/>
                <p:cNvGraphicFramePr>
                  <a:graphicFrameLocks noChangeAspect="1"/>
                </p:cNvGraphicFramePr>
                <p:nvPr>
                  <p:extLst>
                    <p:ext uri="{D42A27DB-BD31-4B8C-83A1-F6EECF244321}">
                      <p14:modId xmlns:p14="http://schemas.microsoft.com/office/powerpoint/2010/main" val="1073305566"/>
                    </p:ext>
                  </p:extLst>
                </p:nvPr>
              </p:nvGraphicFramePr>
              <p:xfrm>
                <a:off x="2949350" y="5697187"/>
                <a:ext cx="781051" cy="390525"/>
              </p:xfrm>
              <a:graphic>
                <a:graphicData uri="http://schemas.openxmlformats.org/presentationml/2006/ole">
                  <mc:AlternateContent>
                    <mc:Choice xmlns:v="urn:schemas-microsoft-com:vml" Requires="v">
                      <p:oleObj name="Equation" r:id="rId17" imgW="355138" imgH="177569" progId="">
                        <p:embed/>
                      </p:oleObj>
                    </mc:Choice>
                    <mc:Fallback>
                      <p:oleObj name="Equation" r:id="rId17" imgW="355138" imgH="177569" progId="">
                        <p:embed/>
                        <p:pic>
                          <p:nvPicPr>
                            <p:cNvPr id="74" name="Object 5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49350" y="5697187"/>
                              <a:ext cx="781051"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sp>
          <p:nvSpPr>
            <p:cNvPr id="75" name="Text Box 36"/>
            <p:cNvSpPr txBox="1">
              <a:spLocks noChangeArrowheads="1"/>
            </p:cNvSpPr>
            <p:nvPr/>
          </p:nvSpPr>
          <p:spPr bwMode="auto">
            <a:xfrm>
              <a:off x="2349018" y="6202012"/>
              <a:ext cx="5447121" cy="45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000000"/>
                  </a:solidFill>
                  <a:latin typeface="+mn-ea"/>
                  <a:ea typeface="+mn-ea"/>
                </a:rPr>
                <a:t>因此</a:t>
              </a:r>
              <a:r>
                <a:rPr kumimoji="1" lang="zh-CN" altLang="en-US" sz="2000" b="1" dirty="0">
                  <a:solidFill>
                    <a:srgbClr val="C00000"/>
                  </a:solidFill>
                  <a:latin typeface="+mn-ea"/>
                  <a:ea typeface="+mn-ea"/>
                </a:rPr>
                <a:t>相邻对换</a:t>
              </a:r>
              <a:r>
                <a:rPr kumimoji="1" lang="zh-CN" altLang="en-US" sz="2000" b="1" dirty="0">
                  <a:solidFill>
                    <a:srgbClr val="000000"/>
                  </a:solidFill>
                  <a:latin typeface="+mn-ea"/>
                  <a:ea typeface="+mn-ea"/>
                </a:rPr>
                <a:t>改变排列的奇偶性</a:t>
              </a:r>
              <a:r>
                <a:rPr kumimoji="1" lang="en-US" altLang="zh-CN" sz="2000" b="1" dirty="0">
                  <a:solidFill>
                    <a:srgbClr val="000000"/>
                  </a:solidFill>
                  <a:latin typeface="+mn-ea"/>
                  <a:ea typeface="+mn-ea"/>
                </a:rPr>
                <a:t>. </a:t>
              </a:r>
            </a:p>
          </p:txBody>
        </p:sp>
        <mc:AlternateContent xmlns:mc="http://schemas.openxmlformats.org/markup-compatibility/2006" xmlns:a14="http://schemas.microsoft.com/office/drawing/2010/main">
          <mc:Choice Requires="a14">
            <p:graphicFrame>
              <p:nvGraphicFramePr>
                <p:cNvPr id="76" name="Object 56"/>
                <p:cNvGraphicFramePr>
                  <a:graphicFrameLocks noChangeAspect="1"/>
                </p:cNvGraphicFramePr>
                <p:nvPr>
                  <p:extLst>
                    <p:ext uri="{D42A27DB-BD31-4B8C-83A1-F6EECF244321}">
                      <p14:modId xmlns:p14="http://schemas.microsoft.com/office/powerpoint/2010/main" val="2122734768"/>
                    </p:ext>
                  </p:extLst>
                </p:nvPr>
              </p:nvGraphicFramePr>
              <p:xfrm>
                <a:off x="4166706" y="4957411"/>
                <a:ext cx="1395413" cy="503238"/>
              </p:xfrm>
              <a:graphic>
                <a:graphicData uri="http://schemas.openxmlformats.org/presentationml/2006/ole">
                  <mc:AlternateContent>
                    <mc:Choice xmlns:v="urn:schemas-microsoft-com:vml" Requires="v">
                      <p:oleObj name="Equation" r:id="rId19" imgW="634725" imgH="228501" progId="">
                        <p:embed/>
                      </p:oleObj>
                    </mc:Choice>
                    <mc:Fallback>
                      <p:oleObj name="Equation" r:id="rId19" imgW="634725" imgH="228501" progId="">
                        <p:embed/>
                        <p:pic>
                          <p:nvPicPr>
                            <p:cNvPr id="76" name="Object 56"/>
                            <p:cNvPicPr>
                              <a:picLocks noChangeAspect="1" noChangeArrowheads="1"/>
                            </p:cNvPicPr>
                            <p:nvPr/>
                          </p:nvPicPr>
                          <p:blipFill>
                            <a:blip r:embed="rId20">
                              <a:extLst>
                                <a:ext uri="{28A0092B-C50C-407E-A947-70E740481C1C}">
                                  <a14:useLocalDpi val="0"/>
                                </a:ext>
                              </a:extLst>
                            </a:blip>
                            <a:srcRect/>
                            <a:stretch>
                              <a:fillRect/>
                            </a:stretch>
                          </p:blipFill>
                          <p:spPr bwMode="auto">
                            <a:xfrm>
                              <a:off x="4166706" y="4957411"/>
                              <a:ext cx="1395413" cy="503238"/>
                            </a:xfrm>
                            <a:prstGeom prst="rect">
                              <a:avLst/>
                            </a:prstGeom>
                            <a:noFill/>
                            <a:ln>
                              <a:noFill/>
                            </a:ln>
                            <a:extLst>
                              <a:ext uri="{909E8E84-426E-40DD-AFC4-6F175D3DCCD1}">
                                <a14:hiddenFill>
                                  <a:solidFill>
                                    <a:srgbClr val="FFFFFF"/>
                                  </a:solidFill>
                                </a14:hiddenFill>
                              </a:ext>
                              <a:ext uri="{91240B29-F687-4F45-9708-019B960494DF}">
                                <a14:hiddenLine w="9525">
                                  <a:solidFill>
                                    <a:schemeClr val="tx1"/>
                                  </a:solidFill>
                                  <a:miter lim="800000"/>
                                  <a:headEnd/>
                                  <a:tailEnd/>
                                </a14:hiddenLine>
                              </a:ext>
                            </a:extLst>
                          </p:spPr>
                        </p:pic>
                      </p:oleObj>
                    </mc:Fallback>
                  </mc:AlternateContent>
                </a:graphicData>
              </a:graphic>
            </p:graphicFrame>
          </mc:Choice>
          <mc:Fallback xmlns="">
            <p:graphicFrame>
              <p:nvGraphicFramePr>
                <p:cNvPr id="76" name="Object 56"/>
                <p:cNvGraphicFramePr>
                  <a:graphicFrameLocks noChangeAspect="1"/>
                </p:cNvGraphicFramePr>
                <p:nvPr>
                  <p:extLst>
                    <p:ext uri="{D42A27DB-BD31-4B8C-83A1-F6EECF244321}">
                      <p14:modId xmlns:p14="http://schemas.microsoft.com/office/powerpoint/2010/main" val="2122734768"/>
                    </p:ext>
                  </p:extLst>
                </p:nvPr>
              </p:nvGraphicFramePr>
              <p:xfrm>
                <a:off x="4166706" y="4957411"/>
                <a:ext cx="1395413" cy="503238"/>
              </p:xfrm>
              <a:graphic>
                <a:graphicData uri="http://schemas.openxmlformats.org/presentationml/2006/ole">
                  <mc:AlternateContent>
                    <mc:Choice xmlns:v="urn:schemas-microsoft-com:vml" Requires="v">
                      <p:oleObj name="Equation" r:id="rId21" imgW="634725" imgH="228501" progId="">
                        <p:embed/>
                      </p:oleObj>
                    </mc:Choice>
                    <mc:Fallback>
                      <p:oleObj name="Equation" r:id="rId21" imgW="634725" imgH="228501" progId="">
                        <p:embed/>
                        <p:pic>
                          <p:nvPicPr>
                            <p:cNvPr id="76" name="Object 5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66706" y="4957411"/>
                              <a:ext cx="13954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 name="Object 57"/>
                <p:cNvGraphicFramePr>
                  <a:graphicFrameLocks noChangeAspect="1"/>
                </p:cNvGraphicFramePr>
                <p:nvPr>
                  <p:extLst>
                    <p:ext uri="{D42A27DB-BD31-4B8C-83A1-F6EECF244321}">
                      <p14:modId xmlns:p14="http://schemas.microsoft.com/office/powerpoint/2010/main" val="2005567090"/>
                    </p:ext>
                  </p:extLst>
                </p:nvPr>
              </p:nvGraphicFramePr>
              <p:xfrm>
                <a:off x="5949468" y="4957411"/>
                <a:ext cx="893762" cy="503238"/>
              </p:xfrm>
              <a:graphic>
                <a:graphicData uri="http://schemas.openxmlformats.org/presentationml/2006/ole">
                  <mc:AlternateContent>
                    <mc:Choice xmlns:v="urn:schemas-microsoft-com:vml" Requires="v">
                      <p:oleObj name="Equation" r:id="rId23" imgW="406224" imgH="228501" progId="">
                        <p:embed/>
                      </p:oleObj>
                    </mc:Choice>
                    <mc:Fallback>
                      <p:oleObj name="Equation" r:id="rId23" imgW="406224" imgH="228501" progId="">
                        <p:embed/>
                        <p:pic>
                          <p:nvPicPr>
                            <p:cNvPr id="77" name="Object 57"/>
                            <p:cNvPicPr>
                              <a:picLocks noChangeAspect="1" noChangeArrowheads="1"/>
                            </p:cNvPicPr>
                            <p:nvPr/>
                          </p:nvPicPr>
                          <p:blipFill>
                            <a:blip r:embed="rId24">
                              <a:extLst>
                                <a:ext uri="{28A0092B-C50C-407E-A947-70E740481C1C}">
                                  <a14:useLocalDpi val="0"/>
                                </a:ext>
                              </a:extLst>
                            </a:blip>
                            <a:srcRect/>
                            <a:stretch>
                              <a:fillRect/>
                            </a:stretch>
                          </p:blipFill>
                          <p:spPr bwMode="auto">
                            <a:xfrm>
                              <a:off x="5949468" y="4957411"/>
                              <a:ext cx="893762" cy="503238"/>
                            </a:xfrm>
                            <a:prstGeom prst="rect">
                              <a:avLst/>
                            </a:prstGeom>
                            <a:noFill/>
                            <a:ln>
                              <a:noFill/>
                            </a:ln>
                            <a:extLst>
                              <a:ext uri="{909E8E84-426E-40DD-AFC4-6F175D3DCCD1}">
                                <a14:hiddenFill>
                                  <a:solidFill>
                                    <a:srgbClr val="FFFFFF"/>
                                  </a:solidFill>
                                </a14:hiddenFill>
                              </a:ext>
                              <a:ext uri="{91240B29-F687-4F45-9708-019B960494DF}">
                                <a14:hiddenLine w="9525">
                                  <a:solidFill>
                                    <a:schemeClr val="tx1"/>
                                  </a:solidFill>
                                  <a:miter lim="800000"/>
                                  <a:headEnd/>
                                  <a:tailEnd/>
                                </a14:hiddenLine>
                              </a:ext>
                            </a:extLst>
                          </p:spPr>
                        </p:pic>
                      </p:oleObj>
                    </mc:Fallback>
                  </mc:AlternateContent>
                </a:graphicData>
              </a:graphic>
            </p:graphicFrame>
          </mc:Choice>
          <mc:Fallback xmlns="">
            <p:graphicFrame>
              <p:nvGraphicFramePr>
                <p:cNvPr id="77" name="Object 57"/>
                <p:cNvGraphicFramePr>
                  <a:graphicFrameLocks noChangeAspect="1"/>
                </p:cNvGraphicFramePr>
                <p:nvPr>
                  <p:extLst>
                    <p:ext uri="{D42A27DB-BD31-4B8C-83A1-F6EECF244321}">
                      <p14:modId xmlns:p14="http://schemas.microsoft.com/office/powerpoint/2010/main" val="2005567090"/>
                    </p:ext>
                  </p:extLst>
                </p:nvPr>
              </p:nvGraphicFramePr>
              <p:xfrm>
                <a:off x="5949468" y="4957411"/>
                <a:ext cx="893762" cy="503238"/>
              </p:xfrm>
              <a:graphic>
                <a:graphicData uri="http://schemas.openxmlformats.org/presentationml/2006/ole">
                  <mc:AlternateContent>
                    <mc:Choice xmlns:v="urn:schemas-microsoft-com:vml" Requires="v">
                      <p:oleObj name="Equation" r:id="rId25" imgW="406224" imgH="228501" progId="">
                        <p:embed/>
                      </p:oleObj>
                    </mc:Choice>
                    <mc:Fallback>
                      <p:oleObj name="Equation" r:id="rId25" imgW="406224" imgH="228501" progId="">
                        <p:embed/>
                        <p:pic>
                          <p:nvPicPr>
                            <p:cNvPr id="77" name="Object 5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949468" y="4957411"/>
                              <a:ext cx="89376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8" name="Object 58"/>
                <p:cNvGraphicFramePr>
                  <a:graphicFrameLocks noChangeAspect="1"/>
                </p:cNvGraphicFramePr>
                <p:nvPr>
                  <p:extLst>
                    <p:ext uri="{D42A27DB-BD31-4B8C-83A1-F6EECF244321}">
                      <p14:modId xmlns:p14="http://schemas.microsoft.com/office/powerpoint/2010/main" val="2174741458"/>
                    </p:ext>
                  </p:extLst>
                </p:nvPr>
              </p:nvGraphicFramePr>
              <p:xfrm>
                <a:off x="4166705" y="5641625"/>
                <a:ext cx="922338" cy="503237"/>
              </p:xfrm>
              <a:graphic>
                <a:graphicData uri="http://schemas.openxmlformats.org/presentationml/2006/ole">
                  <mc:AlternateContent>
                    <mc:Choice xmlns:v="urn:schemas-microsoft-com:vml" Requires="v">
                      <p:oleObj name="Equation" r:id="rId27" imgW="419100" imgH="228600" progId="">
                        <p:embed/>
                      </p:oleObj>
                    </mc:Choice>
                    <mc:Fallback>
                      <p:oleObj name="Equation" r:id="rId27" imgW="419100" imgH="228600" progId="">
                        <p:embed/>
                        <p:pic>
                          <p:nvPicPr>
                            <p:cNvPr id="78" name="Object 58"/>
                            <p:cNvPicPr>
                              <a:picLocks noChangeAspect="1" noChangeArrowheads="1"/>
                            </p:cNvPicPr>
                            <p:nvPr/>
                          </p:nvPicPr>
                          <p:blipFill>
                            <a:blip r:embed="rId28">
                              <a:extLst>
                                <a:ext uri="{28A0092B-C50C-407E-A947-70E740481C1C}">
                                  <a14:useLocalDpi val="0"/>
                                </a:ext>
                              </a:extLst>
                            </a:blip>
                            <a:srcRect/>
                            <a:stretch>
                              <a:fillRect/>
                            </a:stretch>
                          </p:blipFill>
                          <p:spPr bwMode="auto">
                            <a:xfrm>
                              <a:off x="4166705" y="5641625"/>
                              <a:ext cx="922338" cy="503237"/>
                            </a:xfrm>
                            <a:prstGeom prst="rect">
                              <a:avLst/>
                            </a:prstGeom>
                            <a:noFill/>
                            <a:ln>
                              <a:noFill/>
                            </a:ln>
                            <a:extLst>
                              <a:ext uri="{909E8E84-426E-40DD-AFC4-6F175D3DCCD1}">
                                <a14:hiddenFill>
                                  <a:solidFill>
                                    <a:srgbClr val="FFFFFF"/>
                                  </a:solidFill>
                                </a14:hiddenFill>
                              </a:ext>
                              <a:ext uri="{91240B29-F687-4F45-9708-019B960494DF}">
                                <a14:hiddenLine w="9525">
                                  <a:solidFill>
                                    <a:schemeClr val="tx1"/>
                                  </a:solidFill>
                                  <a:miter lim="800000"/>
                                  <a:headEnd/>
                                  <a:tailEnd/>
                                </a14:hiddenLine>
                              </a:ext>
                            </a:extLst>
                          </p:spPr>
                        </p:pic>
                      </p:oleObj>
                    </mc:Fallback>
                  </mc:AlternateContent>
                </a:graphicData>
              </a:graphic>
            </p:graphicFrame>
          </mc:Choice>
          <mc:Fallback xmlns="">
            <p:graphicFrame>
              <p:nvGraphicFramePr>
                <p:cNvPr id="78" name="Object 58"/>
                <p:cNvGraphicFramePr>
                  <a:graphicFrameLocks noChangeAspect="1"/>
                </p:cNvGraphicFramePr>
                <p:nvPr>
                  <p:extLst>
                    <p:ext uri="{D42A27DB-BD31-4B8C-83A1-F6EECF244321}">
                      <p14:modId xmlns:p14="http://schemas.microsoft.com/office/powerpoint/2010/main" val="2174741458"/>
                    </p:ext>
                  </p:extLst>
                </p:nvPr>
              </p:nvGraphicFramePr>
              <p:xfrm>
                <a:off x="4166705" y="5641625"/>
                <a:ext cx="922338" cy="503237"/>
              </p:xfrm>
              <a:graphic>
                <a:graphicData uri="http://schemas.openxmlformats.org/presentationml/2006/ole">
                  <mc:AlternateContent>
                    <mc:Choice xmlns:v="urn:schemas-microsoft-com:vml" Requires="v">
                      <p:oleObj name="Equation" r:id="rId29" imgW="419100" imgH="228600" progId="">
                        <p:embed/>
                      </p:oleObj>
                    </mc:Choice>
                    <mc:Fallback>
                      <p:oleObj name="Equation" r:id="rId29" imgW="419100" imgH="228600" progId="">
                        <p:embed/>
                        <p:pic>
                          <p:nvPicPr>
                            <p:cNvPr id="78" name="Object 5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166705" y="5641625"/>
                              <a:ext cx="92233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9" name="Object 59"/>
                <p:cNvGraphicFramePr>
                  <a:graphicFrameLocks noChangeAspect="1"/>
                </p:cNvGraphicFramePr>
                <p:nvPr>
                  <p:extLst>
                    <p:ext uri="{D42A27DB-BD31-4B8C-83A1-F6EECF244321}">
                      <p14:modId xmlns:p14="http://schemas.microsoft.com/office/powerpoint/2010/main" val="843522975"/>
                    </p:ext>
                  </p:extLst>
                </p:nvPr>
              </p:nvGraphicFramePr>
              <p:xfrm>
                <a:off x="5493217" y="5641625"/>
                <a:ext cx="1368425" cy="503237"/>
              </p:xfrm>
              <a:graphic>
                <a:graphicData uri="http://schemas.openxmlformats.org/presentationml/2006/ole">
                  <mc:AlternateContent>
                    <mc:Choice xmlns:v="urn:schemas-microsoft-com:vml" Requires="v">
                      <p:oleObj name="Equation" r:id="rId31" imgW="622030" imgH="228501" progId="">
                        <p:embed/>
                      </p:oleObj>
                    </mc:Choice>
                    <mc:Fallback>
                      <p:oleObj name="Equation" r:id="rId31" imgW="622030" imgH="228501" progId="">
                        <p:embed/>
                        <p:pic>
                          <p:nvPicPr>
                            <p:cNvPr id="79" name="Object 59"/>
                            <p:cNvPicPr>
                              <a:picLocks noChangeAspect="1" noChangeArrowheads="1"/>
                            </p:cNvPicPr>
                            <p:nvPr/>
                          </p:nvPicPr>
                          <p:blipFill>
                            <a:blip r:embed="rId32">
                              <a:extLst>
                                <a:ext uri="{28A0092B-C50C-407E-A947-70E740481C1C}">
                                  <a14:useLocalDpi val="0"/>
                                </a:ext>
                              </a:extLst>
                            </a:blip>
                            <a:srcRect/>
                            <a:stretch>
                              <a:fillRect/>
                            </a:stretch>
                          </p:blipFill>
                          <p:spPr bwMode="auto">
                            <a:xfrm>
                              <a:off x="5493217" y="5641625"/>
                              <a:ext cx="1368425" cy="503237"/>
                            </a:xfrm>
                            <a:prstGeom prst="rect">
                              <a:avLst/>
                            </a:prstGeom>
                            <a:noFill/>
                            <a:ln>
                              <a:noFill/>
                            </a:ln>
                            <a:extLst>
                              <a:ext uri="{909E8E84-426E-40DD-AFC4-6F175D3DCCD1}">
                                <a14:hiddenFill>
                                  <a:solidFill>
                                    <a:srgbClr val="FFFFFF"/>
                                  </a:solidFill>
                                </a14:hiddenFill>
                              </a:ext>
                              <a:ext uri="{91240B29-F687-4F45-9708-019B960494DF}">
                                <a14:hiddenLine w="9525">
                                  <a:solidFill>
                                    <a:schemeClr val="tx1"/>
                                  </a:solidFill>
                                  <a:miter lim="800000"/>
                                  <a:headEnd/>
                                  <a:tailEnd/>
                                </a14:hiddenLine>
                              </a:ext>
                            </a:extLst>
                          </p:spPr>
                        </p:pic>
                      </p:oleObj>
                    </mc:Fallback>
                  </mc:AlternateContent>
                </a:graphicData>
              </a:graphic>
            </p:graphicFrame>
          </mc:Choice>
          <mc:Fallback xmlns="">
            <p:graphicFrame>
              <p:nvGraphicFramePr>
                <p:cNvPr id="79" name="Object 59"/>
                <p:cNvGraphicFramePr>
                  <a:graphicFrameLocks noChangeAspect="1"/>
                </p:cNvGraphicFramePr>
                <p:nvPr>
                  <p:extLst>
                    <p:ext uri="{D42A27DB-BD31-4B8C-83A1-F6EECF244321}">
                      <p14:modId xmlns:p14="http://schemas.microsoft.com/office/powerpoint/2010/main" val="843522975"/>
                    </p:ext>
                  </p:extLst>
                </p:nvPr>
              </p:nvGraphicFramePr>
              <p:xfrm>
                <a:off x="5493217" y="5641625"/>
                <a:ext cx="1368425" cy="503237"/>
              </p:xfrm>
              <a:graphic>
                <a:graphicData uri="http://schemas.openxmlformats.org/presentationml/2006/ole">
                  <mc:AlternateContent>
                    <mc:Choice xmlns:v="urn:schemas-microsoft-com:vml" Requires="v">
                      <p:oleObj name="Equation" r:id="rId33" imgW="622030" imgH="228501" progId="">
                        <p:embed/>
                      </p:oleObj>
                    </mc:Choice>
                    <mc:Fallback>
                      <p:oleObj name="Equation" r:id="rId33" imgW="622030" imgH="228501" progId="">
                        <p:embed/>
                        <p:pic>
                          <p:nvPicPr>
                            <p:cNvPr id="79" name="Object 59"/>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493217" y="5641625"/>
                              <a:ext cx="13684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80" name="Object 60"/>
                <p:cNvGraphicFramePr>
                  <a:graphicFrameLocks noChangeAspect="1"/>
                </p:cNvGraphicFramePr>
                <p:nvPr>
                  <p:extLst>
                    <p:ext uri="{D42A27DB-BD31-4B8C-83A1-F6EECF244321}">
                      <p14:modId xmlns:p14="http://schemas.microsoft.com/office/powerpoint/2010/main" val="1878917033"/>
                    </p:ext>
                  </p:extLst>
                </p:nvPr>
              </p:nvGraphicFramePr>
              <p:xfrm>
                <a:off x="7349644" y="5014562"/>
                <a:ext cx="1171575" cy="390525"/>
              </p:xfrm>
              <a:graphic>
                <a:graphicData uri="http://schemas.openxmlformats.org/presentationml/2006/ole">
                  <mc:AlternateContent>
                    <mc:Choice xmlns:v="urn:schemas-microsoft-com:vml" Requires="v">
                      <p:oleObj name="Equation" r:id="rId35" imgW="532937" imgH="177646" progId="">
                        <p:embed/>
                      </p:oleObj>
                    </mc:Choice>
                    <mc:Fallback>
                      <p:oleObj name="Equation" r:id="rId35" imgW="532937" imgH="177646" progId="">
                        <p:embed/>
                        <p:pic>
                          <p:nvPicPr>
                            <p:cNvPr id="80" name="Object 60"/>
                            <p:cNvPicPr>
                              <a:picLocks noChangeAspect="1" noChangeArrowheads="1"/>
                            </p:cNvPicPr>
                            <p:nvPr/>
                          </p:nvPicPr>
                          <p:blipFill>
                            <a:blip r:embed="rId36">
                              <a:extLst>
                                <a:ext uri="{28A0092B-C50C-407E-A947-70E740481C1C}">
                                  <a14:useLocalDpi val="0"/>
                                </a:ext>
                              </a:extLst>
                            </a:blip>
                            <a:srcRect/>
                            <a:stretch>
                              <a:fillRect/>
                            </a:stretch>
                          </p:blipFill>
                          <p:spPr bwMode="auto">
                            <a:xfrm>
                              <a:off x="7349644" y="5014562"/>
                              <a:ext cx="1171575" cy="390525"/>
                            </a:xfrm>
                            <a:prstGeom prst="rect">
                              <a:avLst/>
                            </a:prstGeom>
                            <a:noFill/>
                            <a:ln>
                              <a:noFill/>
                            </a:ln>
                            <a:extLst>
                              <a:ext uri="{909E8E84-426E-40DD-AFC4-6F175D3DCCD1}">
                                <a14:hiddenFill>
                                  <a:solidFill>
                                    <a:srgbClr val="FFFFFF"/>
                                  </a:solidFill>
                                </a14:hiddenFill>
                              </a:ext>
                              <a:ext uri="{91240B29-F687-4F45-9708-019B960494DF}">
                                <a14:hiddenLine w="9525">
                                  <a:solidFill>
                                    <a:schemeClr val="tx1"/>
                                  </a:solidFill>
                                  <a:miter lim="800000"/>
                                  <a:headEnd/>
                                  <a:tailEnd/>
                                </a14:hiddenLine>
                              </a:ext>
                            </a:extLst>
                          </p:spPr>
                        </p:pic>
                      </p:oleObj>
                    </mc:Fallback>
                  </mc:AlternateContent>
                </a:graphicData>
              </a:graphic>
            </p:graphicFrame>
          </mc:Choice>
          <mc:Fallback xmlns="">
            <p:graphicFrame>
              <p:nvGraphicFramePr>
                <p:cNvPr id="80" name="Object 60"/>
                <p:cNvGraphicFramePr>
                  <a:graphicFrameLocks noChangeAspect="1"/>
                </p:cNvGraphicFramePr>
                <p:nvPr>
                  <p:extLst>
                    <p:ext uri="{D42A27DB-BD31-4B8C-83A1-F6EECF244321}">
                      <p14:modId xmlns:p14="http://schemas.microsoft.com/office/powerpoint/2010/main" val="1878917033"/>
                    </p:ext>
                  </p:extLst>
                </p:nvPr>
              </p:nvGraphicFramePr>
              <p:xfrm>
                <a:off x="7349644" y="5014562"/>
                <a:ext cx="1171575" cy="390525"/>
              </p:xfrm>
              <a:graphic>
                <a:graphicData uri="http://schemas.openxmlformats.org/presentationml/2006/ole">
                  <mc:AlternateContent>
                    <mc:Choice xmlns:v="urn:schemas-microsoft-com:vml" Requires="v">
                      <p:oleObj name="Equation" r:id="rId37" imgW="532937" imgH="177646" progId="">
                        <p:embed/>
                      </p:oleObj>
                    </mc:Choice>
                    <mc:Fallback>
                      <p:oleObj name="Equation" r:id="rId37" imgW="532937" imgH="177646" progId="">
                        <p:embed/>
                        <p:pic>
                          <p:nvPicPr>
                            <p:cNvPr id="80" name="Object 60"/>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349644" y="5014562"/>
                              <a:ext cx="11715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81" name="Object 61"/>
                <p:cNvGraphicFramePr>
                  <a:graphicFrameLocks noChangeAspect="1"/>
                </p:cNvGraphicFramePr>
                <p:nvPr>
                  <p:extLst>
                    <p:ext uri="{D42A27DB-BD31-4B8C-83A1-F6EECF244321}">
                      <p14:modId xmlns:p14="http://schemas.microsoft.com/office/powerpoint/2010/main" val="926366784"/>
                    </p:ext>
                  </p:extLst>
                </p:nvPr>
              </p:nvGraphicFramePr>
              <p:xfrm>
                <a:off x="7349644" y="5697187"/>
                <a:ext cx="1171575" cy="390525"/>
              </p:xfrm>
              <a:graphic>
                <a:graphicData uri="http://schemas.openxmlformats.org/presentationml/2006/ole">
                  <mc:AlternateContent>
                    <mc:Choice xmlns:v="urn:schemas-microsoft-com:vml" Requires="v">
                      <p:oleObj name="Equation" r:id="rId39" imgW="532937" imgH="177646" progId="">
                        <p:embed/>
                      </p:oleObj>
                    </mc:Choice>
                    <mc:Fallback>
                      <p:oleObj name="Equation" r:id="rId39" imgW="532937" imgH="177646" progId="">
                        <p:embed/>
                        <p:pic>
                          <p:nvPicPr>
                            <p:cNvPr id="81" name="Object 61"/>
                            <p:cNvPicPr>
                              <a:picLocks noChangeAspect="1" noChangeArrowheads="1"/>
                            </p:cNvPicPr>
                            <p:nvPr/>
                          </p:nvPicPr>
                          <p:blipFill>
                            <a:blip r:embed="rId40">
                              <a:extLst>
                                <a:ext uri="{28A0092B-C50C-407E-A947-70E740481C1C}">
                                  <a14:useLocalDpi val="0"/>
                                </a:ext>
                              </a:extLst>
                            </a:blip>
                            <a:srcRect/>
                            <a:stretch>
                              <a:fillRect/>
                            </a:stretch>
                          </p:blipFill>
                          <p:spPr bwMode="auto">
                            <a:xfrm>
                              <a:off x="7349644" y="5697187"/>
                              <a:ext cx="1171575" cy="390525"/>
                            </a:xfrm>
                            <a:prstGeom prst="rect">
                              <a:avLst/>
                            </a:prstGeom>
                            <a:noFill/>
                            <a:ln>
                              <a:noFill/>
                            </a:ln>
                            <a:extLst>
                              <a:ext uri="{909E8E84-426E-40DD-AFC4-6F175D3DCCD1}">
                                <a14:hiddenFill>
                                  <a:solidFill>
                                    <a:srgbClr val="FFFFFF"/>
                                  </a:solidFill>
                                </a14:hiddenFill>
                              </a:ext>
                              <a:ext uri="{91240B29-F687-4F45-9708-019B960494DF}">
                                <a14:hiddenLine w="9525">
                                  <a:solidFill>
                                    <a:schemeClr val="tx1"/>
                                  </a:solidFill>
                                  <a:miter lim="800000"/>
                                  <a:headEnd/>
                                  <a:tailEnd/>
                                </a14:hiddenLine>
                              </a:ext>
                            </a:extLst>
                          </p:spPr>
                        </p:pic>
                      </p:oleObj>
                    </mc:Fallback>
                  </mc:AlternateContent>
                </a:graphicData>
              </a:graphic>
            </p:graphicFrame>
          </mc:Choice>
          <mc:Fallback xmlns="">
            <p:graphicFrame>
              <p:nvGraphicFramePr>
                <p:cNvPr id="81" name="Object 61"/>
                <p:cNvGraphicFramePr>
                  <a:graphicFrameLocks noChangeAspect="1"/>
                </p:cNvGraphicFramePr>
                <p:nvPr>
                  <p:extLst>
                    <p:ext uri="{D42A27DB-BD31-4B8C-83A1-F6EECF244321}">
                      <p14:modId xmlns:p14="http://schemas.microsoft.com/office/powerpoint/2010/main" val="926366784"/>
                    </p:ext>
                  </p:extLst>
                </p:nvPr>
              </p:nvGraphicFramePr>
              <p:xfrm>
                <a:off x="7349644" y="5697187"/>
                <a:ext cx="1171575" cy="390525"/>
              </p:xfrm>
              <a:graphic>
                <a:graphicData uri="http://schemas.openxmlformats.org/presentationml/2006/ole">
                  <mc:AlternateContent>
                    <mc:Choice xmlns:v="urn:schemas-microsoft-com:vml" Requires="v">
                      <p:oleObj name="Equation" r:id="rId41" imgW="532937" imgH="177646" progId="">
                        <p:embed/>
                      </p:oleObj>
                    </mc:Choice>
                    <mc:Fallback>
                      <p:oleObj name="Equation" r:id="rId41" imgW="532937" imgH="177646" progId="">
                        <p:embed/>
                        <p:pic>
                          <p:nvPicPr>
                            <p:cNvPr id="81" name="Object 61"/>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349644" y="5697187"/>
                              <a:ext cx="11715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mc:Fallback>
        </mc:AlternateContent>
      </p:grpSp>
    </p:spTree>
    <p:extLst>
      <p:ext uri="{BB962C8B-B14F-4D97-AF65-F5344CB8AC3E}">
        <p14:creationId xmlns:p14="http://schemas.microsoft.com/office/powerpoint/2010/main" val="195426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2083000" y="790209"/>
            <a:ext cx="49616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a:solidFill>
                  <a:srgbClr val="000000"/>
                </a:solidFill>
                <a:latin typeface="+mn-ea"/>
                <a:ea typeface="+mn-ea"/>
              </a:rPr>
              <a:t>既然相邻对换改变排列的奇偶性，那么   </a:t>
            </a:r>
          </a:p>
        </p:txBody>
      </p:sp>
      <p:grpSp>
        <p:nvGrpSpPr>
          <p:cNvPr id="2" name="Group 13"/>
          <p:cNvGrpSpPr>
            <a:grpSpLocks/>
          </p:cNvGrpSpPr>
          <p:nvPr/>
        </p:nvGrpSpPr>
        <p:grpSpPr bwMode="auto">
          <a:xfrm>
            <a:off x="2402088" y="2185622"/>
            <a:ext cx="2971800" cy="460375"/>
            <a:chOff x="728" y="2971"/>
            <a:chExt cx="1872" cy="290"/>
          </a:xfrm>
        </p:grpSpPr>
        <p:sp>
          <p:nvSpPr>
            <p:cNvPr id="22532" name="Rectangle 14"/>
            <p:cNvSpPr>
              <a:spLocks noChangeArrowheads="1"/>
            </p:cNvSpPr>
            <p:nvPr/>
          </p:nvSpPr>
          <p:spPr bwMode="auto">
            <a:xfrm>
              <a:off x="753" y="2971"/>
              <a:ext cx="125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dirty="0">
                  <a:solidFill>
                    <a:srgbClr val="000000"/>
                  </a:solidFill>
                  <a:latin typeface="+mn-ea"/>
                  <a:ea typeface="+mn-ea"/>
                </a:rPr>
                <a:t>2m+1</a:t>
              </a:r>
              <a:r>
                <a:rPr kumimoji="1" lang="zh-CN" altLang="en-US" sz="2000" b="1" dirty="0">
                  <a:solidFill>
                    <a:srgbClr val="000000"/>
                  </a:solidFill>
                  <a:latin typeface="+mn-ea"/>
                  <a:ea typeface="+mn-ea"/>
                </a:rPr>
                <a:t>次相邻对换</a:t>
              </a:r>
            </a:p>
          </p:txBody>
        </p:sp>
        <p:sp>
          <p:nvSpPr>
            <p:cNvPr id="22533" name="Line 15"/>
            <p:cNvSpPr>
              <a:spLocks noChangeShapeType="1"/>
            </p:cNvSpPr>
            <p:nvPr/>
          </p:nvSpPr>
          <p:spPr bwMode="auto">
            <a:xfrm>
              <a:off x="728" y="3261"/>
              <a:ext cx="187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grpSp>
      <p:sp>
        <p:nvSpPr>
          <p:cNvPr id="25616" name="Rectangle 16"/>
          <p:cNvSpPr>
            <a:spLocks noChangeArrowheads="1"/>
          </p:cNvSpPr>
          <p:nvPr/>
        </p:nvSpPr>
        <p:spPr bwMode="auto">
          <a:xfrm>
            <a:off x="2083001" y="3107958"/>
            <a:ext cx="83534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zh-CN" altLang="en-US" sz="2000" b="1">
                <a:solidFill>
                  <a:srgbClr val="000000"/>
                </a:solidFill>
                <a:latin typeface="+mn-ea"/>
                <a:ea typeface="+mn-ea"/>
              </a:rPr>
              <a:t>因此，一个排列中的任意两个元素对换，排列的奇偶性改变</a:t>
            </a:r>
            <a:r>
              <a:rPr kumimoji="1" lang="en-US" altLang="zh-CN" sz="2000" b="1">
                <a:solidFill>
                  <a:srgbClr val="000000"/>
                </a:solidFill>
                <a:latin typeface="+mn-ea"/>
                <a:ea typeface="+mn-ea"/>
              </a:rPr>
              <a:t>.</a:t>
            </a:r>
          </a:p>
        </p:txBody>
      </p:sp>
      <p:graphicFrame>
        <p:nvGraphicFramePr>
          <p:cNvPr id="25617" name="Object 10"/>
          <p:cNvGraphicFramePr>
            <a:graphicFrameLocks noChangeAspect="1"/>
          </p:cNvGraphicFramePr>
          <p:nvPr/>
        </p:nvGraphicFramePr>
        <p:xfrm>
          <a:off x="2122688" y="1431558"/>
          <a:ext cx="4648200" cy="554038"/>
        </p:xfrm>
        <a:graphic>
          <a:graphicData uri="http://schemas.openxmlformats.org/presentationml/2006/ole">
            <mc:AlternateContent xmlns:mc="http://schemas.openxmlformats.org/markup-compatibility/2006">
              <mc:Choice xmlns:v="urn:schemas-microsoft-com:vml" Requires="v">
                <p:oleObj name="Equation" r:id="rId2" imgW="1574800" imgH="228600" progId="">
                  <p:embed/>
                </p:oleObj>
              </mc:Choice>
              <mc:Fallback>
                <p:oleObj name="Equation" r:id="rId2" imgW="1574800" imgH="228600" progId="">
                  <p:embed/>
                  <p:pic>
                    <p:nvPicPr>
                      <p:cNvPr id="25617"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2688" y="1431558"/>
                        <a:ext cx="4648200" cy="554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18" name="Object 11"/>
          <p:cNvGraphicFramePr>
            <a:graphicFrameLocks noChangeAspect="1"/>
          </p:cNvGraphicFramePr>
          <p:nvPr/>
        </p:nvGraphicFramePr>
        <p:xfrm>
          <a:off x="5399288" y="2379297"/>
          <a:ext cx="4686300" cy="554037"/>
        </p:xfrm>
        <a:graphic>
          <a:graphicData uri="http://schemas.openxmlformats.org/presentationml/2006/ole">
            <mc:AlternateContent xmlns:mc="http://schemas.openxmlformats.org/markup-compatibility/2006">
              <mc:Choice xmlns:v="urn:schemas-microsoft-com:vml" Requires="v">
                <p:oleObj name="Equation" r:id="rId4" imgW="1587500" imgH="228600" progId="">
                  <p:embed/>
                </p:oleObj>
              </mc:Choice>
              <mc:Fallback>
                <p:oleObj name="Equation" r:id="rId4" imgW="1587500" imgH="228600" progId="">
                  <p:embed/>
                  <p:pic>
                    <p:nvPicPr>
                      <p:cNvPr id="25618"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9288" y="2379297"/>
                        <a:ext cx="4686300" cy="554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19" name="Text Box 19"/>
          <p:cNvSpPr txBox="1">
            <a:spLocks noChangeArrowheads="1"/>
          </p:cNvSpPr>
          <p:nvPr/>
        </p:nvSpPr>
        <p:spPr bwMode="auto">
          <a:xfrm>
            <a:off x="706233" y="3862306"/>
            <a:ext cx="16097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4044F6"/>
                </a:solidFill>
                <a:latin typeface="+mn-ea"/>
                <a:ea typeface="+mn-ea"/>
              </a:rPr>
              <a:t>推论</a:t>
            </a:r>
            <a:r>
              <a:rPr kumimoji="1" lang="en-US" altLang="zh-CN" sz="2000" b="1" dirty="0">
                <a:solidFill>
                  <a:srgbClr val="4044F6"/>
                </a:solidFill>
                <a:latin typeface="+mn-ea"/>
                <a:ea typeface="+mn-ea"/>
              </a:rPr>
              <a:t>1.2.1</a:t>
            </a:r>
            <a:r>
              <a:rPr kumimoji="1" lang="zh-CN" altLang="en-US" sz="2000" b="1" dirty="0">
                <a:solidFill>
                  <a:srgbClr val="4044F6"/>
                </a:solidFill>
                <a:latin typeface="+mn-ea"/>
                <a:ea typeface="+mn-ea"/>
              </a:rPr>
              <a:t>  </a:t>
            </a:r>
          </a:p>
        </p:txBody>
      </p:sp>
      <p:sp>
        <p:nvSpPr>
          <p:cNvPr id="25620" name="Text Box 20"/>
          <p:cNvSpPr txBox="1">
            <a:spLocks noChangeArrowheads="1"/>
          </p:cNvSpPr>
          <p:nvPr/>
        </p:nvSpPr>
        <p:spPr bwMode="auto">
          <a:xfrm>
            <a:off x="2122688" y="3870653"/>
            <a:ext cx="98224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FF0000"/>
                </a:solidFill>
                <a:latin typeface="+mn-ea"/>
                <a:ea typeface="+mn-ea"/>
              </a:rPr>
              <a:t>奇排列</a:t>
            </a:r>
            <a:r>
              <a:rPr kumimoji="1" lang="zh-CN" altLang="en-US" sz="2000" b="1" dirty="0">
                <a:solidFill>
                  <a:srgbClr val="000000"/>
                </a:solidFill>
                <a:latin typeface="+mn-ea"/>
                <a:ea typeface="+mn-ea"/>
              </a:rPr>
              <a:t>变成标准排列的对换次数为</a:t>
            </a:r>
            <a:r>
              <a:rPr kumimoji="1" lang="zh-CN" altLang="en-US" sz="2000" b="1" dirty="0">
                <a:solidFill>
                  <a:srgbClr val="FF0000"/>
                </a:solidFill>
                <a:latin typeface="+mn-ea"/>
                <a:ea typeface="+mn-ea"/>
              </a:rPr>
              <a:t>奇数</a:t>
            </a:r>
            <a:r>
              <a:rPr kumimoji="1" lang="zh-CN" altLang="en-US" sz="2000" b="1" dirty="0">
                <a:solidFill>
                  <a:srgbClr val="000000"/>
                </a:solidFill>
                <a:latin typeface="+mn-ea"/>
                <a:ea typeface="+mn-ea"/>
              </a:rPr>
              <a:t>，</a:t>
            </a:r>
            <a:r>
              <a:rPr kumimoji="1" lang="zh-CN" altLang="en-US" sz="2000" b="1" dirty="0">
                <a:solidFill>
                  <a:srgbClr val="FF0000"/>
                </a:solidFill>
                <a:latin typeface="+mn-ea"/>
                <a:ea typeface="+mn-ea"/>
              </a:rPr>
              <a:t>偶排列</a:t>
            </a:r>
            <a:r>
              <a:rPr kumimoji="1" lang="zh-CN" altLang="en-US" sz="2000" b="1" dirty="0">
                <a:solidFill>
                  <a:srgbClr val="000000"/>
                </a:solidFill>
                <a:latin typeface="+mn-ea"/>
                <a:ea typeface="+mn-ea"/>
              </a:rPr>
              <a:t>变成标准排列的对换次数为</a:t>
            </a:r>
            <a:r>
              <a:rPr kumimoji="1" lang="zh-CN" altLang="en-US" sz="2000" b="1" dirty="0">
                <a:solidFill>
                  <a:srgbClr val="FF0000"/>
                </a:solidFill>
                <a:latin typeface="+mn-ea"/>
                <a:ea typeface="+mn-ea"/>
              </a:rPr>
              <a:t>偶数</a:t>
            </a:r>
            <a:r>
              <a:rPr kumimoji="1" lang="en-US" altLang="zh-CN" sz="2000" b="1" dirty="0">
                <a:solidFill>
                  <a:srgbClr val="000000"/>
                </a:solidFill>
                <a:latin typeface="+mn-ea"/>
                <a:ea typeface="+mn-ea"/>
              </a:rPr>
              <a:t>.</a:t>
            </a:r>
          </a:p>
        </p:txBody>
      </p:sp>
      <p:sp>
        <p:nvSpPr>
          <p:cNvPr id="25621" name="Text Box 21"/>
          <p:cNvSpPr txBox="1">
            <a:spLocks noChangeArrowheads="1"/>
          </p:cNvSpPr>
          <p:nvPr/>
        </p:nvSpPr>
        <p:spPr bwMode="auto">
          <a:xfrm>
            <a:off x="596903" y="4389308"/>
            <a:ext cx="11325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Bef>
                <a:spcPct val="50000"/>
              </a:spcBef>
            </a:pPr>
            <a:r>
              <a:rPr kumimoji="1" lang="en-US" altLang="zh-CN" sz="2000" b="1" dirty="0">
                <a:solidFill>
                  <a:srgbClr val="00007D"/>
                </a:solidFill>
                <a:latin typeface="+mn-ea"/>
                <a:ea typeface="+mn-ea"/>
              </a:rPr>
              <a:t>      </a:t>
            </a:r>
            <a:r>
              <a:rPr kumimoji="1" lang="zh-CN" altLang="en-US" sz="2000" b="1" dirty="0">
                <a:solidFill>
                  <a:srgbClr val="000000"/>
                </a:solidFill>
                <a:latin typeface="+mn-ea"/>
                <a:ea typeface="+mn-ea"/>
              </a:rPr>
              <a:t>由定理</a:t>
            </a:r>
            <a:r>
              <a:rPr kumimoji="1" lang="en-US" altLang="zh-CN" sz="2000" b="1" dirty="0">
                <a:solidFill>
                  <a:srgbClr val="000000"/>
                </a:solidFill>
                <a:latin typeface="+mn-ea"/>
                <a:ea typeface="+mn-ea"/>
              </a:rPr>
              <a:t>1.2.1</a:t>
            </a:r>
            <a:r>
              <a:rPr kumimoji="1" lang="zh-CN" altLang="en-US" sz="2000" b="1" dirty="0">
                <a:solidFill>
                  <a:srgbClr val="000000"/>
                </a:solidFill>
                <a:latin typeface="+mn-ea"/>
                <a:ea typeface="+mn-ea"/>
              </a:rPr>
              <a:t>知，对换的次数就是排列奇偶性的变化次数，而标准排列是偶排列</a:t>
            </a:r>
            <a:r>
              <a:rPr kumimoji="1" lang="en-US" altLang="zh-CN" sz="2000" b="1" dirty="0">
                <a:solidFill>
                  <a:srgbClr val="000000"/>
                </a:solidFill>
                <a:latin typeface="+mn-ea"/>
                <a:ea typeface="+mn-ea"/>
              </a:rPr>
              <a:t>(</a:t>
            </a:r>
            <a:r>
              <a:rPr kumimoji="1" lang="zh-CN" altLang="en-US" sz="2000" b="1" dirty="0">
                <a:solidFill>
                  <a:srgbClr val="000000"/>
                </a:solidFill>
                <a:latin typeface="+mn-ea"/>
                <a:ea typeface="+mn-ea"/>
              </a:rPr>
              <a:t>逆序数为零</a:t>
            </a:r>
            <a:r>
              <a:rPr kumimoji="1" lang="en-US" altLang="zh-CN" sz="2000" b="1" dirty="0">
                <a:solidFill>
                  <a:srgbClr val="000000"/>
                </a:solidFill>
                <a:latin typeface="+mn-ea"/>
                <a:ea typeface="+mn-ea"/>
              </a:rPr>
              <a:t>)</a:t>
            </a:r>
          </a:p>
        </p:txBody>
      </p:sp>
      <p:sp>
        <p:nvSpPr>
          <p:cNvPr id="25622" name="Rectangle 22"/>
          <p:cNvSpPr>
            <a:spLocks noChangeArrowheads="1"/>
          </p:cNvSpPr>
          <p:nvPr/>
        </p:nvSpPr>
        <p:spPr bwMode="auto">
          <a:xfrm>
            <a:off x="761446" y="4399210"/>
            <a:ext cx="8306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0000FF"/>
                </a:solidFill>
                <a:latin typeface="+mn-ea"/>
                <a:ea typeface="+mn-ea"/>
              </a:rPr>
              <a:t>证明 </a:t>
            </a:r>
          </a:p>
        </p:txBody>
      </p:sp>
      <p:sp>
        <p:nvSpPr>
          <p:cNvPr id="3" name="矩形 2"/>
          <p:cNvSpPr/>
          <p:nvPr/>
        </p:nvSpPr>
        <p:spPr>
          <a:xfrm>
            <a:off x="1380367" y="4846939"/>
            <a:ext cx="2379177" cy="461665"/>
          </a:xfrm>
          <a:prstGeom prst="rect">
            <a:avLst/>
          </a:prstGeom>
        </p:spPr>
        <p:txBody>
          <a:bodyPr wrap="none">
            <a:spAutoFit/>
          </a:bodyPr>
          <a:lstStyle/>
          <a:p>
            <a:pPr>
              <a:lnSpc>
                <a:spcPct val="120000"/>
              </a:lnSpc>
              <a:spcBef>
                <a:spcPct val="50000"/>
              </a:spcBef>
            </a:pPr>
            <a:r>
              <a:rPr kumimoji="1" lang="zh-CN" altLang="en-US" sz="2000" b="1" dirty="0">
                <a:solidFill>
                  <a:srgbClr val="000000"/>
                </a:solidFill>
                <a:latin typeface="+mn-ea"/>
              </a:rPr>
              <a:t>因此可知推论成立</a:t>
            </a:r>
            <a:r>
              <a:rPr kumimoji="1" lang="en-US" altLang="zh-CN" sz="2000" b="1" dirty="0">
                <a:solidFill>
                  <a:srgbClr val="000000"/>
                </a:solidFill>
                <a:latin typeface="+mn-ea"/>
              </a:rPr>
              <a:t>.</a:t>
            </a:r>
          </a:p>
        </p:txBody>
      </p:sp>
    </p:spTree>
    <p:extLst>
      <p:ext uri="{BB962C8B-B14F-4D97-AF65-F5344CB8AC3E}">
        <p14:creationId xmlns:p14="http://schemas.microsoft.com/office/powerpoint/2010/main" val="3590511546"/>
      </p:ext>
    </p:ext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2561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561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25619"/>
                                        </p:tgtEl>
                                        <p:attrNameLst>
                                          <p:attrName>style.visibility</p:attrName>
                                        </p:attrNameLst>
                                      </p:cBhvr>
                                      <p:to>
                                        <p:strVal val="visible"/>
                                      </p:to>
                                    </p:set>
                                    <p:animEffect transition="in" filter="box(in)">
                                      <p:cBhvr>
                                        <p:cTn id="20" dur="500"/>
                                        <p:tgtEl>
                                          <p:spTgt spid="25619"/>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25620"/>
                                        </p:tgtEl>
                                        <p:attrNameLst>
                                          <p:attrName>style.visibility</p:attrName>
                                        </p:attrNameLst>
                                      </p:cBhvr>
                                      <p:to>
                                        <p:strVal val="visible"/>
                                      </p:to>
                                    </p:set>
                                    <p:animEffect transition="in" filter="box(in)">
                                      <p:cBhvr>
                                        <p:cTn id="23" dur="500"/>
                                        <p:tgtEl>
                                          <p:spTgt spid="2562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5622"/>
                                        </p:tgtEl>
                                        <p:attrNameLst>
                                          <p:attrName>style.visibility</p:attrName>
                                        </p:attrNameLst>
                                      </p:cBhvr>
                                      <p:to>
                                        <p:strVal val="visible"/>
                                      </p:to>
                                    </p:set>
                                    <p:animEffect transition="in" filter="wipe(down)">
                                      <p:cBhvr>
                                        <p:cTn id="28" dur="500"/>
                                        <p:tgtEl>
                                          <p:spTgt spid="2562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5621"/>
                                        </p:tgtEl>
                                        <p:attrNameLst>
                                          <p:attrName>style.visibility</p:attrName>
                                        </p:attrNameLst>
                                      </p:cBhvr>
                                      <p:to>
                                        <p:strVal val="visible"/>
                                      </p:to>
                                    </p:set>
                                    <p:animEffect transition="in" filter="wipe(down)">
                                      <p:cBhvr>
                                        <p:cTn id="31" dur="500"/>
                                        <p:tgtEl>
                                          <p:spTgt spid="25621"/>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6" grpId="0" autoUpdateAnimBg="0"/>
      <p:bldP spid="25619" grpId="0"/>
      <p:bldP spid="25620" grpId="0"/>
      <p:bldP spid="25621" grpId="0"/>
      <p:bldP spid="25622"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77516" y="433137"/>
            <a:ext cx="9663764" cy="1362576"/>
          </a:xfrm>
        </p:spPr>
        <p:txBody>
          <a:bodyPr/>
          <a:lstStyle/>
          <a:p>
            <a:r>
              <a:rPr lang="en-US" altLang="zh-CN" sz="2000" b="1" dirty="0">
                <a:latin typeface="+mn-ea"/>
                <a:ea typeface="+mn-ea"/>
              </a:rPr>
              <a:t>   </a:t>
            </a:r>
            <a:r>
              <a:rPr lang="en-US" altLang="zh-CN" sz="2000" b="1" dirty="0">
                <a:solidFill>
                  <a:srgbClr val="0000CC"/>
                </a:solidFill>
                <a:latin typeface="+mn-ea"/>
                <a:ea typeface="+mn-ea"/>
              </a:rPr>
              <a:t> </a:t>
            </a:r>
            <a:r>
              <a:rPr lang="zh-CN" altLang="en-US" sz="2000" b="1" dirty="0">
                <a:solidFill>
                  <a:srgbClr val="0000CC"/>
                </a:solidFill>
                <a:latin typeface="+mn-ea"/>
                <a:ea typeface="+mn-ea"/>
              </a:rPr>
              <a:t>推论</a:t>
            </a:r>
            <a:r>
              <a:rPr lang="en-US" altLang="zh-CN" sz="2000" b="1" dirty="0">
                <a:solidFill>
                  <a:srgbClr val="0000CC"/>
                </a:solidFill>
                <a:latin typeface="+mn-ea"/>
                <a:ea typeface="+mn-ea"/>
              </a:rPr>
              <a:t>1.2.2 </a:t>
            </a:r>
            <a:r>
              <a:rPr lang="en-US" altLang="zh-CN" sz="2000" b="1" i="1" dirty="0">
                <a:latin typeface="Times New Roman" panose="02020603050405020304" pitchFamily="18" charset="0"/>
                <a:ea typeface="+mn-ea"/>
                <a:cs typeface="Times New Roman" panose="02020603050405020304" pitchFamily="18" charset="0"/>
              </a:rPr>
              <a:t>n</a:t>
            </a:r>
            <a:r>
              <a:rPr lang="zh-CN" altLang="en-US" sz="2000" b="1" dirty="0">
                <a:latin typeface="+mn-ea"/>
                <a:ea typeface="+mn-ea"/>
              </a:rPr>
              <a:t>个元素的所有全排列中奇排列与偶排列数各占一半</a:t>
            </a:r>
            <a:r>
              <a:rPr lang="en-US" altLang="zh-CN" sz="2000" b="1" dirty="0">
                <a:latin typeface="+mn-ea"/>
                <a:ea typeface="+mn-ea"/>
              </a:rPr>
              <a:t>,</a:t>
            </a:r>
            <a:r>
              <a:rPr lang="zh-CN" altLang="en-US" sz="2000" b="1" dirty="0">
                <a:latin typeface="+mn-ea"/>
                <a:ea typeface="+mn-ea"/>
              </a:rPr>
              <a:t>即各有</a:t>
            </a:r>
            <a:r>
              <a:rPr lang="en-US" altLang="zh-CN" sz="2000" b="1" dirty="0">
                <a:latin typeface="+mn-ea"/>
                <a:ea typeface="+mn-ea"/>
              </a:rPr>
              <a:t>n!/2</a:t>
            </a:r>
            <a:r>
              <a:rPr lang="zh-CN" altLang="en-US" sz="2000" b="1" dirty="0">
                <a:latin typeface="+mn-ea"/>
                <a:ea typeface="+mn-ea"/>
              </a:rPr>
              <a:t>个</a:t>
            </a:r>
            <a:r>
              <a:rPr lang="en-US" altLang="zh-CN" sz="2000" b="1" dirty="0">
                <a:latin typeface="+mn-ea"/>
                <a:ea typeface="+mn-ea"/>
              </a:rPr>
              <a:t>.</a:t>
            </a:r>
          </a:p>
        </p:txBody>
      </p:sp>
      <p:sp>
        <p:nvSpPr>
          <p:cNvPr id="4" name="Text Box 13"/>
          <p:cNvSpPr txBox="1">
            <a:spLocks noChangeArrowheads="1"/>
          </p:cNvSpPr>
          <p:nvPr/>
        </p:nvSpPr>
        <p:spPr bwMode="auto">
          <a:xfrm>
            <a:off x="305354" y="1976688"/>
            <a:ext cx="115786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000" b="1" dirty="0">
                <a:solidFill>
                  <a:srgbClr val="000000"/>
                </a:solidFill>
                <a:latin typeface="+mn-ea"/>
                <a:ea typeface="+mn-ea"/>
                <a:cs typeface="Arial Unicode MS" panose="020B0604020202020204" pitchFamily="34" charset="-122"/>
              </a:rPr>
              <a:t>      </a:t>
            </a:r>
            <a:r>
              <a:rPr kumimoji="1" lang="zh-CN" altLang="en-US" sz="2000" b="1" dirty="0">
                <a:solidFill>
                  <a:srgbClr val="0000CC"/>
                </a:solidFill>
                <a:latin typeface="+mn-ea"/>
                <a:ea typeface="+mn-ea"/>
                <a:cs typeface="Arial Unicode MS" panose="020B0604020202020204" pitchFamily="34" charset="-122"/>
              </a:rPr>
              <a:t>证：</a:t>
            </a:r>
            <a:r>
              <a:rPr kumimoji="1" lang="zh-CN" altLang="en-US" sz="2000" b="1" dirty="0">
                <a:latin typeface="+mn-ea"/>
                <a:ea typeface="+mn-ea"/>
                <a:cs typeface="Arial Unicode MS" panose="020B0604020202020204" pitchFamily="34" charset="-122"/>
              </a:rPr>
              <a:t>设</a:t>
            </a:r>
            <a:r>
              <a:rPr lang="en-US" altLang="zh-CN" sz="2000" b="1" i="1" dirty="0">
                <a:latin typeface="Times New Roman" panose="02020603050405020304" pitchFamily="18" charset="0"/>
                <a:ea typeface="+mn-ea"/>
                <a:cs typeface="Times New Roman" panose="02020603050405020304" pitchFamily="18" charset="0"/>
              </a:rPr>
              <a:t>n</a:t>
            </a:r>
            <a:r>
              <a:rPr lang="zh-CN" altLang="en-US" sz="2000" b="1" dirty="0">
                <a:latin typeface="+mn-ea"/>
                <a:ea typeface="+mn-ea"/>
              </a:rPr>
              <a:t>个元素的所有全排列中</a:t>
            </a:r>
            <a:r>
              <a:rPr kumimoji="1" lang="zh-CN" altLang="en-US" sz="2000" b="1" dirty="0">
                <a:latin typeface="+mn-ea"/>
                <a:ea typeface="+mn-ea"/>
                <a:cs typeface="Arial Unicode MS" panose="020B0604020202020204" pitchFamily="34" charset="-122"/>
              </a:rPr>
              <a:t>共有</a:t>
            </a:r>
            <a:r>
              <a:rPr kumimoji="1" lang="en-US" altLang="zh-CN" sz="2000" b="1" dirty="0">
                <a:latin typeface="Times New Roman" panose="02020603050405020304" pitchFamily="18" charset="0"/>
                <a:ea typeface="+mn-ea"/>
                <a:cs typeface="Times New Roman" panose="02020603050405020304" pitchFamily="18" charset="0"/>
              </a:rPr>
              <a:t>t</a:t>
            </a:r>
            <a:r>
              <a:rPr kumimoji="1" lang="zh-CN" altLang="en-US" sz="2000" b="1" dirty="0">
                <a:latin typeface="+mn-ea"/>
                <a:ea typeface="+mn-ea"/>
                <a:cs typeface="Arial Unicode MS" panose="020B0604020202020204" pitchFamily="34" charset="-122"/>
              </a:rPr>
              <a:t>个奇排列和</a:t>
            </a:r>
            <a:r>
              <a:rPr kumimoji="1" lang="en-US" altLang="zh-CN" sz="2000" b="1" dirty="0">
                <a:latin typeface="Times New Roman" panose="02020603050405020304" pitchFamily="18" charset="0"/>
                <a:ea typeface="+mn-ea"/>
                <a:cs typeface="Times New Roman" panose="02020603050405020304" pitchFamily="18" charset="0"/>
              </a:rPr>
              <a:t>s</a:t>
            </a:r>
            <a:r>
              <a:rPr kumimoji="1" lang="zh-CN" altLang="en-US" sz="2000" b="1" dirty="0">
                <a:latin typeface="+mn-ea"/>
                <a:ea typeface="+mn-ea"/>
                <a:cs typeface="Arial Unicode MS" panose="020B0604020202020204" pitchFamily="34" charset="-122"/>
              </a:rPr>
              <a:t>个偶排列</a:t>
            </a:r>
            <a:r>
              <a:rPr kumimoji="1" lang="en-US" altLang="zh-CN" sz="2000" b="1" dirty="0">
                <a:latin typeface="+mn-ea"/>
                <a:ea typeface="+mn-ea"/>
                <a:cs typeface="Arial Unicode MS" panose="020B0604020202020204" pitchFamily="34" charset="-122"/>
              </a:rPr>
              <a:t>.</a:t>
            </a:r>
            <a:r>
              <a:rPr kumimoji="1" lang="zh-CN" altLang="en-US" sz="2000" b="1" dirty="0">
                <a:latin typeface="+mn-ea"/>
                <a:ea typeface="+mn-ea"/>
                <a:cs typeface="Arial Unicode MS" panose="020B0604020202020204" pitchFamily="34" charset="-122"/>
              </a:rPr>
              <a:t>奇排列经一次对换都变成偶排列，</a:t>
            </a:r>
          </a:p>
        </p:txBody>
      </p:sp>
      <p:sp>
        <p:nvSpPr>
          <p:cNvPr id="5" name="Text Box 13"/>
          <p:cNvSpPr txBox="1">
            <a:spLocks noChangeArrowheads="1"/>
          </p:cNvSpPr>
          <p:nvPr/>
        </p:nvSpPr>
        <p:spPr bwMode="auto">
          <a:xfrm>
            <a:off x="1666978" y="1412528"/>
            <a:ext cx="81118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000" b="1" dirty="0">
                <a:solidFill>
                  <a:srgbClr val="000000"/>
                </a:solidFill>
                <a:latin typeface="+mn-ea"/>
                <a:ea typeface="+mn-ea"/>
                <a:cs typeface="Arial Unicode MS" panose="020B0604020202020204" pitchFamily="34" charset="-122"/>
              </a:rPr>
              <a:t>      </a:t>
            </a:r>
            <a:r>
              <a:rPr kumimoji="1" lang="zh-CN" altLang="en-US" sz="2000" b="1" dirty="0">
                <a:solidFill>
                  <a:srgbClr val="0000CC"/>
                </a:solidFill>
                <a:latin typeface="+mn-ea"/>
                <a:ea typeface="+mn-ea"/>
                <a:cs typeface="Arial Unicode MS" panose="020B0604020202020204" pitchFamily="34" charset="-122"/>
              </a:rPr>
              <a:t>例如  </a:t>
            </a:r>
            <a:r>
              <a:rPr kumimoji="1" lang="en-US" altLang="zh-CN" sz="2000" b="1" dirty="0">
                <a:solidFill>
                  <a:srgbClr val="000000"/>
                </a:solidFill>
                <a:latin typeface="+mn-ea"/>
                <a:ea typeface="+mn-ea"/>
                <a:cs typeface="Arial Unicode MS" panose="020B0604020202020204" pitchFamily="34" charset="-122"/>
              </a:rPr>
              <a:t>1,2,3</a:t>
            </a:r>
            <a:r>
              <a:rPr kumimoji="1" lang="zh-CN" altLang="en-US" sz="2000" b="1" dirty="0">
                <a:solidFill>
                  <a:srgbClr val="000000"/>
                </a:solidFill>
                <a:latin typeface="+mn-ea"/>
                <a:ea typeface="+mn-ea"/>
                <a:cs typeface="Arial Unicode MS" panose="020B0604020202020204" pitchFamily="34" charset="-122"/>
              </a:rPr>
              <a:t>的所有排列中恰有</a:t>
            </a:r>
            <a:r>
              <a:rPr kumimoji="1" lang="en-US" altLang="zh-CN" sz="2000" b="1" dirty="0">
                <a:solidFill>
                  <a:srgbClr val="000000"/>
                </a:solidFill>
                <a:latin typeface="+mn-ea"/>
                <a:ea typeface="+mn-ea"/>
                <a:cs typeface="Arial Unicode MS" panose="020B0604020202020204" pitchFamily="34" charset="-122"/>
              </a:rPr>
              <a:t>3</a:t>
            </a:r>
            <a:r>
              <a:rPr kumimoji="1" lang="zh-CN" altLang="en-US" sz="2000" b="1" dirty="0">
                <a:solidFill>
                  <a:srgbClr val="000000"/>
                </a:solidFill>
                <a:latin typeface="+mn-ea"/>
                <a:ea typeface="+mn-ea"/>
                <a:cs typeface="Arial Unicode MS" panose="020B0604020202020204" pitchFamily="34" charset="-122"/>
              </a:rPr>
              <a:t>个偶排列和</a:t>
            </a:r>
            <a:r>
              <a:rPr kumimoji="1" lang="en-US" altLang="zh-CN" sz="2000" b="1" dirty="0">
                <a:solidFill>
                  <a:srgbClr val="000000"/>
                </a:solidFill>
                <a:latin typeface="+mn-ea"/>
                <a:ea typeface="+mn-ea"/>
                <a:cs typeface="Arial Unicode MS" panose="020B0604020202020204" pitchFamily="34" charset="-122"/>
              </a:rPr>
              <a:t>3</a:t>
            </a:r>
            <a:r>
              <a:rPr kumimoji="1" lang="zh-CN" altLang="en-US" sz="2000" b="1" dirty="0">
                <a:solidFill>
                  <a:srgbClr val="000000"/>
                </a:solidFill>
                <a:latin typeface="+mn-ea"/>
                <a:ea typeface="+mn-ea"/>
                <a:cs typeface="Arial Unicode MS" panose="020B0604020202020204" pitchFamily="34" charset="-122"/>
              </a:rPr>
              <a:t>个奇排列</a:t>
            </a:r>
            <a:r>
              <a:rPr kumimoji="1" lang="en-US" altLang="zh-CN" sz="2000" b="1" dirty="0">
                <a:solidFill>
                  <a:srgbClr val="000000"/>
                </a:solidFill>
                <a:latin typeface="+mn-ea"/>
                <a:ea typeface="+mn-ea"/>
                <a:cs typeface="Arial Unicode MS" panose="020B0604020202020204" pitchFamily="34" charset="-122"/>
              </a:rPr>
              <a:t>.</a:t>
            </a:r>
          </a:p>
        </p:txBody>
      </p:sp>
      <p:grpSp>
        <p:nvGrpSpPr>
          <p:cNvPr id="6" name="组合 5"/>
          <p:cNvGrpSpPr/>
          <p:nvPr/>
        </p:nvGrpSpPr>
        <p:grpSpPr>
          <a:xfrm>
            <a:off x="1516500" y="2540848"/>
            <a:ext cx="9756087" cy="417035"/>
            <a:chOff x="1535750" y="2973985"/>
            <a:chExt cx="9756087" cy="417035"/>
          </a:xfrm>
        </p:grpSpPr>
        <p:sp>
          <p:nvSpPr>
            <p:cNvPr id="7" name="Text Box 13"/>
            <p:cNvSpPr txBox="1">
              <a:spLocks noChangeArrowheads="1"/>
            </p:cNvSpPr>
            <p:nvPr/>
          </p:nvSpPr>
          <p:spPr bwMode="auto">
            <a:xfrm>
              <a:off x="1535750" y="2973985"/>
              <a:ext cx="91563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000" b="1" dirty="0">
                  <a:latin typeface="+mn-ea"/>
                  <a:ea typeface="+mn-ea"/>
                  <a:cs typeface="Arial Unicode MS" panose="020B0604020202020204" pitchFamily="34" charset="-122"/>
                </a:rPr>
                <a:t>于是</a:t>
              </a:r>
              <a:r>
                <a:rPr kumimoji="1" lang="en-US" altLang="zh-CN" sz="2000" b="1" dirty="0">
                  <a:latin typeface="Times New Roman" panose="02020603050405020304" pitchFamily="18" charset="0"/>
                  <a:ea typeface="+mn-ea"/>
                  <a:cs typeface="Times New Roman" panose="02020603050405020304" pitchFamily="18" charset="0"/>
                </a:rPr>
                <a:t>t≤ s</a:t>
              </a:r>
              <a:r>
                <a:rPr kumimoji="1" lang="en-US" altLang="zh-CN" sz="2000" b="1" dirty="0">
                  <a:latin typeface="+mn-ea"/>
                  <a:ea typeface="+mn-ea"/>
                  <a:cs typeface="Arial Unicode MS" panose="020B0604020202020204" pitchFamily="34" charset="-122"/>
                </a:rPr>
                <a:t>.</a:t>
              </a:r>
              <a:r>
                <a:rPr kumimoji="1" lang="zh-CN" altLang="en-US" sz="2000" b="1" dirty="0">
                  <a:latin typeface="+mn-ea"/>
                  <a:ea typeface="+mn-ea"/>
                  <a:cs typeface="Arial Unicode MS" panose="020B0604020202020204" pitchFamily="34" charset="-122"/>
                </a:rPr>
                <a:t>同理得 </a:t>
              </a:r>
              <a:r>
                <a:rPr kumimoji="1" lang="en-US" altLang="zh-CN" sz="2000" b="1" dirty="0">
                  <a:latin typeface="Times New Roman" panose="02020603050405020304" pitchFamily="18" charset="0"/>
                  <a:ea typeface="+mn-ea"/>
                  <a:cs typeface="Times New Roman" panose="02020603050405020304" pitchFamily="18" charset="0"/>
                </a:rPr>
                <a:t>s ≤ t</a:t>
              </a:r>
              <a:r>
                <a:rPr kumimoji="1" lang="zh-CN" altLang="en-US" sz="2000" b="1" dirty="0">
                  <a:latin typeface="+mn-ea"/>
                  <a:ea typeface="+mn-ea"/>
                  <a:cs typeface="Arial Unicode MS" panose="020B0604020202020204" pitchFamily="34" charset="-122"/>
                </a:rPr>
                <a:t>，故 </a:t>
              </a:r>
              <a:r>
                <a:rPr kumimoji="1" lang="en-US" altLang="zh-CN" sz="2000" b="1" dirty="0">
                  <a:latin typeface="Times New Roman" panose="02020603050405020304" pitchFamily="18" charset="0"/>
                  <a:ea typeface="+mn-ea"/>
                  <a:cs typeface="Times New Roman" panose="02020603050405020304" pitchFamily="18" charset="0"/>
                </a:rPr>
                <a:t>s = t</a:t>
              </a:r>
              <a:r>
                <a:rPr kumimoji="1" lang="en-US" altLang="zh-CN" sz="2000" b="1" dirty="0">
                  <a:latin typeface="+mn-ea"/>
                  <a:ea typeface="+mn-ea"/>
                  <a:cs typeface="Arial Unicode MS" panose="020B0604020202020204" pitchFamily="34" charset="-122"/>
                </a:rPr>
                <a:t>.</a:t>
              </a:r>
            </a:p>
          </p:txBody>
        </p:sp>
        <p:sp>
          <p:nvSpPr>
            <p:cNvPr id="8" name="矩形 7"/>
            <p:cNvSpPr>
              <a:spLocks noChangeArrowheads="1"/>
            </p:cNvSpPr>
            <p:nvPr/>
          </p:nvSpPr>
          <p:spPr bwMode="auto">
            <a:xfrm>
              <a:off x="5283041" y="2990910"/>
              <a:ext cx="60087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latin typeface="+mn-ea"/>
                  <a:ea typeface="+mn-ea"/>
                  <a:cs typeface="Arial Unicode MS" panose="020B0604020202020204" pitchFamily="34" charset="-122"/>
                </a:rPr>
                <a:t>又因为</a:t>
              </a:r>
              <a:r>
                <a:rPr kumimoji="1" lang="en-US" altLang="zh-CN" sz="2000" b="1" dirty="0" err="1">
                  <a:latin typeface="Times New Roman" panose="02020603050405020304" pitchFamily="18" charset="0"/>
                  <a:ea typeface="+mn-ea"/>
                  <a:cs typeface="Times New Roman" panose="02020603050405020304" pitchFamily="18" charset="0"/>
                </a:rPr>
                <a:t>s+t</a:t>
              </a:r>
              <a:r>
                <a:rPr kumimoji="1" lang="en-US" altLang="zh-CN" sz="2000" b="1" dirty="0">
                  <a:latin typeface="Times New Roman" panose="02020603050405020304" pitchFamily="18" charset="0"/>
                  <a:ea typeface="+mn-ea"/>
                  <a:cs typeface="Times New Roman" panose="02020603050405020304" pitchFamily="18" charset="0"/>
                </a:rPr>
                <a:t>= </a:t>
              </a:r>
              <a:r>
                <a:rPr kumimoji="1" lang="en-US" altLang="zh-CN" sz="2000" b="1" i="1" dirty="0">
                  <a:latin typeface="Times New Roman" panose="02020603050405020304" pitchFamily="18" charset="0"/>
                  <a:ea typeface="+mn-ea"/>
                  <a:cs typeface="Times New Roman" panose="02020603050405020304" pitchFamily="18" charset="0"/>
                </a:rPr>
                <a:t>n</a:t>
              </a:r>
              <a:r>
                <a:rPr kumimoji="1" lang="en-US" altLang="zh-CN" sz="2000" b="1" dirty="0">
                  <a:latin typeface="+mn-ea"/>
                  <a:ea typeface="+mn-ea"/>
                  <a:cs typeface="Arial Unicode MS" panose="020B0604020202020204" pitchFamily="34" charset="-122"/>
                </a:rPr>
                <a:t>!</a:t>
              </a:r>
              <a:r>
                <a:rPr kumimoji="1" lang="zh-CN" altLang="en-US" sz="2000" b="1" dirty="0">
                  <a:latin typeface="+mn-ea"/>
                  <a:ea typeface="+mn-ea"/>
                  <a:cs typeface="Arial Unicode MS" panose="020B0604020202020204" pitchFamily="34" charset="-122"/>
                </a:rPr>
                <a:t>，所以</a:t>
              </a:r>
              <a:r>
                <a:rPr kumimoji="1" lang="en-US" altLang="zh-CN" sz="2000" b="1" dirty="0">
                  <a:latin typeface="Times New Roman" panose="02020603050405020304" pitchFamily="18" charset="0"/>
                  <a:ea typeface="+mn-ea"/>
                  <a:cs typeface="Times New Roman" panose="02020603050405020304" pitchFamily="18" charset="0"/>
                </a:rPr>
                <a:t>s = t</a:t>
              </a:r>
              <a:r>
                <a:rPr kumimoji="1" lang="zh-CN" altLang="en-US" sz="2000" b="1" dirty="0">
                  <a:latin typeface="Times New Roman" panose="02020603050405020304" pitchFamily="18" charset="0"/>
                  <a:ea typeface="+mn-ea"/>
                  <a:cs typeface="Times New Roman" panose="02020603050405020304" pitchFamily="18" charset="0"/>
                </a:rPr>
                <a:t> </a:t>
              </a:r>
              <a:r>
                <a:rPr kumimoji="1" lang="en-US" altLang="zh-CN" sz="2000" b="1" dirty="0">
                  <a:latin typeface="Times New Roman" panose="02020603050405020304" pitchFamily="18" charset="0"/>
                  <a:ea typeface="+mn-ea"/>
                  <a:cs typeface="Times New Roman" panose="02020603050405020304" pitchFamily="18" charset="0"/>
                </a:rPr>
                <a:t>=</a:t>
              </a:r>
              <a:r>
                <a:rPr kumimoji="1" lang="zh-CN" altLang="en-US" sz="2000" b="1" dirty="0">
                  <a:latin typeface="Times New Roman" panose="02020603050405020304" pitchFamily="18" charset="0"/>
                  <a:ea typeface="+mn-ea"/>
                  <a:cs typeface="Times New Roman" panose="02020603050405020304" pitchFamily="18" charset="0"/>
                </a:rPr>
                <a:t> </a:t>
              </a:r>
              <a:r>
                <a:rPr kumimoji="1" lang="en-US" altLang="zh-CN" sz="2000" b="1" dirty="0">
                  <a:latin typeface="Times New Roman" panose="02020603050405020304" pitchFamily="18" charset="0"/>
                  <a:ea typeface="+mn-ea"/>
                  <a:cs typeface="Times New Roman" panose="02020603050405020304" pitchFamily="18" charset="0"/>
                </a:rPr>
                <a:t>n!/2</a:t>
              </a:r>
              <a:r>
                <a:rPr kumimoji="1" lang="en-US" altLang="zh-CN" sz="2000" b="1" dirty="0">
                  <a:latin typeface="+mn-ea"/>
                  <a:ea typeface="+mn-ea"/>
                  <a:cs typeface="Arial Unicode MS" panose="020B0604020202020204" pitchFamily="34" charset="-122"/>
                </a:rPr>
                <a:t>. </a:t>
              </a:r>
              <a:endParaRPr lang="en-US" altLang="zh-CN" sz="2000" dirty="0">
                <a:latin typeface="+mn-ea"/>
                <a:ea typeface="+mn-ea"/>
              </a:endParaRPr>
            </a:p>
          </p:txBody>
        </p:sp>
      </p:grpSp>
      <p:sp>
        <p:nvSpPr>
          <p:cNvPr id="10" name="Text Box 2"/>
          <p:cNvSpPr txBox="1">
            <a:spLocks noChangeArrowheads="1"/>
          </p:cNvSpPr>
          <p:nvPr/>
        </p:nvSpPr>
        <p:spPr bwMode="auto">
          <a:xfrm>
            <a:off x="914400" y="3121933"/>
            <a:ext cx="7696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2E3CF0"/>
                </a:solidFill>
                <a:latin typeface="+mn-ea"/>
                <a:ea typeface="+mn-ea"/>
              </a:rPr>
              <a:t>例 </a:t>
            </a:r>
            <a:r>
              <a:rPr kumimoji="1" lang="en-US" altLang="zh-CN" sz="2000" b="1" dirty="0">
                <a:solidFill>
                  <a:srgbClr val="2E3CF0"/>
                </a:solidFill>
                <a:latin typeface="+mn-ea"/>
                <a:ea typeface="+mn-ea"/>
              </a:rPr>
              <a:t>1.2.2 </a:t>
            </a:r>
            <a:r>
              <a:rPr kumimoji="1" lang="zh-CN" altLang="en-US" sz="2000" b="1" dirty="0">
                <a:latin typeface="+mn-ea"/>
                <a:ea typeface="+mn-ea"/>
              </a:rPr>
              <a:t>计算下列排列的逆序数，并讨论它们的奇偶性</a:t>
            </a:r>
            <a:r>
              <a:rPr kumimoji="1" lang="en-US" altLang="zh-CN" sz="2000" b="1" dirty="0">
                <a:latin typeface="+mn-ea"/>
                <a:ea typeface="+mn-ea"/>
              </a:rPr>
              <a:t>.</a:t>
            </a:r>
          </a:p>
        </p:txBody>
      </p:sp>
      <p:graphicFrame>
        <p:nvGraphicFramePr>
          <p:cNvPr id="11" name="Object 1024"/>
          <p:cNvGraphicFramePr>
            <a:graphicFrameLocks noChangeAspect="1"/>
          </p:cNvGraphicFramePr>
          <p:nvPr/>
        </p:nvGraphicFramePr>
        <p:xfrm>
          <a:off x="1464060" y="3662519"/>
          <a:ext cx="2382687" cy="468290"/>
        </p:xfrm>
        <a:graphic>
          <a:graphicData uri="http://schemas.openxmlformats.org/presentationml/2006/ole">
            <mc:AlternateContent xmlns:mc="http://schemas.openxmlformats.org/markup-compatibility/2006">
              <mc:Choice xmlns:v="urn:schemas-microsoft-com:vml" Requires="v">
                <p:oleObj name="Equation" r:id="rId2" imgW="1104840" imgH="253800" progId="Equation.DSMT4">
                  <p:embed/>
                </p:oleObj>
              </mc:Choice>
              <mc:Fallback>
                <p:oleObj name="Equation" r:id="rId2" imgW="1104840" imgH="253800" progId="Equation.DSMT4">
                  <p:embed/>
                  <p:pic>
                    <p:nvPicPr>
                      <p:cNvPr id="11" name="Object 1024"/>
                      <p:cNvPicPr>
                        <a:picLocks noChangeAspect="1" noChangeArrowheads="1"/>
                      </p:cNvPicPr>
                      <p:nvPr/>
                    </p:nvPicPr>
                    <p:blipFill>
                      <a:blip r:embed="rId3"/>
                      <a:srcRect/>
                      <a:stretch>
                        <a:fillRect/>
                      </a:stretch>
                    </p:blipFill>
                    <p:spPr bwMode="auto">
                      <a:xfrm>
                        <a:off x="1464060" y="3662519"/>
                        <a:ext cx="2382687" cy="468290"/>
                      </a:xfrm>
                      <a:prstGeom prst="rect">
                        <a:avLst/>
                      </a:prstGeom>
                      <a:noFill/>
                      <a:ln>
                        <a:noFill/>
                      </a:ln>
                      <a:effectLst/>
                    </p:spPr>
                  </p:pic>
                </p:oleObj>
              </mc:Fallback>
            </mc:AlternateContent>
          </a:graphicData>
        </a:graphic>
      </p:graphicFrame>
      <p:grpSp>
        <p:nvGrpSpPr>
          <p:cNvPr id="3" name="组合 2">
            <a:extLst>
              <a:ext uri="{FF2B5EF4-FFF2-40B4-BE49-F238E27FC236}">
                <a16:creationId xmlns:a16="http://schemas.microsoft.com/office/drawing/2014/main" id="{45E0DFD8-F4AD-EE28-43BA-049F40085800}"/>
              </a:ext>
            </a:extLst>
          </p:cNvPr>
          <p:cNvGrpSpPr/>
          <p:nvPr/>
        </p:nvGrpSpPr>
        <p:grpSpPr>
          <a:xfrm>
            <a:off x="921625" y="4242014"/>
            <a:ext cx="10862225" cy="1675648"/>
            <a:chOff x="921625" y="4242014"/>
            <a:chExt cx="10862225" cy="1675648"/>
          </a:xfrm>
        </p:grpSpPr>
        <p:sp>
          <p:nvSpPr>
            <p:cNvPr id="12" name="Text Box 4"/>
            <p:cNvSpPr txBox="1">
              <a:spLocks noChangeArrowheads="1"/>
            </p:cNvSpPr>
            <p:nvPr/>
          </p:nvSpPr>
          <p:spPr bwMode="auto">
            <a:xfrm>
              <a:off x="921625" y="4267178"/>
              <a:ext cx="10919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2E3CF0"/>
                  </a:solidFill>
                  <a:latin typeface="+mn-ea"/>
                  <a:ea typeface="+mn-ea"/>
                </a:rPr>
                <a:t>解  </a:t>
              </a:r>
              <a:r>
                <a:rPr kumimoji="1" lang="en-US" altLang="zh-CN" sz="2000" b="1" dirty="0">
                  <a:latin typeface="+mn-ea"/>
                  <a:ea typeface="+mn-ea"/>
                </a:rPr>
                <a:t>(1)</a:t>
              </a:r>
              <a:endParaRPr kumimoji="1" lang="zh-CN" altLang="en-US" sz="2000" b="1" dirty="0">
                <a:latin typeface="+mn-ea"/>
                <a:ea typeface="+mn-ea"/>
              </a:endParaRPr>
            </a:p>
          </p:txBody>
        </p:sp>
        <p:graphicFrame>
          <p:nvGraphicFramePr>
            <p:cNvPr id="13" name="Object 1025"/>
            <p:cNvGraphicFramePr>
              <a:graphicFrameLocks noChangeAspect="1"/>
            </p:cNvGraphicFramePr>
            <p:nvPr>
              <p:extLst>
                <p:ext uri="{D42A27DB-BD31-4B8C-83A1-F6EECF244321}">
                  <p14:modId xmlns:p14="http://schemas.microsoft.com/office/powerpoint/2010/main" val="72274752"/>
                </p:ext>
              </p:extLst>
            </p:nvPr>
          </p:nvGraphicFramePr>
          <p:xfrm>
            <a:off x="2235303" y="4310276"/>
            <a:ext cx="3276600" cy="404813"/>
          </p:xfrm>
          <a:graphic>
            <a:graphicData uri="http://schemas.openxmlformats.org/presentationml/2006/ole">
              <mc:AlternateContent xmlns:mc="http://schemas.openxmlformats.org/markup-compatibility/2006">
                <mc:Choice xmlns:v="urn:schemas-microsoft-com:vml" Requires="v">
                  <p:oleObj name="公式" r:id="rId4" imgW="3276360" imgH="406080" progId="Equation.3">
                    <p:embed/>
                  </p:oleObj>
                </mc:Choice>
                <mc:Fallback>
                  <p:oleObj name="公式" r:id="rId4" imgW="3276360" imgH="406080" progId="Equation.3">
                    <p:embed/>
                    <p:pic>
                      <p:nvPicPr>
                        <p:cNvPr id="13" name="Object 10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5303" y="4310276"/>
                          <a:ext cx="3276600" cy="4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 name="Group 6"/>
            <p:cNvGrpSpPr>
              <a:grpSpLocks/>
            </p:cNvGrpSpPr>
            <p:nvPr/>
          </p:nvGrpSpPr>
          <p:grpSpPr bwMode="auto">
            <a:xfrm>
              <a:off x="5359503" y="4767476"/>
              <a:ext cx="214313" cy="558800"/>
              <a:chOff x="3264" y="1440"/>
              <a:chExt cx="135" cy="352"/>
            </a:xfrm>
          </p:grpSpPr>
          <p:sp>
            <p:nvSpPr>
              <p:cNvPr id="15" name="Line 7"/>
              <p:cNvSpPr>
                <a:spLocks noChangeShapeType="1"/>
              </p:cNvSpPr>
              <p:nvPr/>
            </p:nvSpPr>
            <p:spPr bwMode="auto">
              <a:xfrm>
                <a:off x="3312" y="1440"/>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graphicFrame>
            <p:nvGraphicFramePr>
              <p:cNvPr id="16" name="Object 1039"/>
              <p:cNvGraphicFramePr>
                <a:graphicFrameLocks noChangeAspect="1"/>
              </p:cNvGraphicFramePr>
              <p:nvPr/>
            </p:nvGraphicFramePr>
            <p:xfrm>
              <a:off x="3264" y="1584"/>
              <a:ext cx="135" cy="208"/>
            </p:xfrm>
            <a:graphic>
              <a:graphicData uri="http://schemas.openxmlformats.org/presentationml/2006/ole">
                <mc:AlternateContent xmlns:mc="http://schemas.openxmlformats.org/markup-compatibility/2006">
                  <mc:Choice xmlns:v="urn:schemas-microsoft-com:vml" Requires="v">
                    <p:oleObj name="公式" r:id="rId6" imgW="215640" imgH="330120" progId="Equation.3">
                      <p:embed/>
                    </p:oleObj>
                  </mc:Choice>
                  <mc:Fallback>
                    <p:oleObj name="公式" r:id="rId6" imgW="215640" imgH="330120" progId="Equation.3">
                      <p:embed/>
                      <p:pic>
                        <p:nvPicPr>
                          <p:cNvPr id="16" name="Object 10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4" y="1584"/>
                            <a:ext cx="135"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 name="Group 9"/>
            <p:cNvGrpSpPr>
              <a:grpSpLocks/>
            </p:cNvGrpSpPr>
            <p:nvPr/>
          </p:nvGrpSpPr>
          <p:grpSpPr bwMode="auto">
            <a:xfrm>
              <a:off x="4978503" y="4767476"/>
              <a:ext cx="214313" cy="544513"/>
              <a:chOff x="3024" y="1440"/>
              <a:chExt cx="135" cy="343"/>
            </a:xfrm>
          </p:grpSpPr>
          <p:sp>
            <p:nvSpPr>
              <p:cNvPr id="18" name="Line 10"/>
              <p:cNvSpPr>
                <a:spLocks noChangeShapeType="1"/>
              </p:cNvSpPr>
              <p:nvPr/>
            </p:nvSpPr>
            <p:spPr bwMode="auto">
              <a:xfrm>
                <a:off x="3072" y="1440"/>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graphicFrame>
            <p:nvGraphicFramePr>
              <p:cNvPr id="19" name="Object 1038"/>
              <p:cNvGraphicFramePr>
                <a:graphicFrameLocks noChangeAspect="1"/>
              </p:cNvGraphicFramePr>
              <p:nvPr/>
            </p:nvGraphicFramePr>
            <p:xfrm>
              <a:off x="3024" y="1584"/>
              <a:ext cx="135" cy="199"/>
            </p:xfrm>
            <a:graphic>
              <a:graphicData uri="http://schemas.openxmlformats.org/presentationml/2006/ole">
                <mc:AlternateContent xmlns:mc="http://schemas.openxmlformats.org/markup-compatibility/2006">
                  <mc:Choice xmlns:v="urn:schemas-microsoft-com:vml" Requires="v">
                    <p:oleObj name="公式" r:id="rId8" imgW="215640" imgH="317160" progId="Equation.3">
                      <p:embed/>
                    </p:oleObj>
                  </mc:Choice>
                  <mc:Fallback>
                    <p:oleObj name="公式" r:id="rId8" imgW="215640" imgH="317160" progId="Equation.3">
                      <p:embed/>
                      <p:pic>
                        <p:nvPicPr>
                          <p:cNvPr id="19" name="Object 10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24" y="1584"/>
                            <a:ext cx="135"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 name="Group 12"/>
            <p:cNvGrpSpPr>
              <a:grpSpLocks/>
            </p:cNvGrpSpPr>
            <p:nvPr/>
          </p:nvGrpSpPr>
          <p:grpSpPr bwMode="auto">
            <a:xfrm>
              <a:off x="2235303" y="4729376"/>
              <a:ext cx="2576513" cy="596900"/>
              <a:chOff x="1392" y="2024"/>
              <a:chExt cx="1623" cy="376"/>
            </a:xfrm>
          </p:grpSpPr>
          <p:grpSp>
            <p:nvGrpSpPr>
              <p:cNvPr id="21" name="Group 13"/>
              <p:cNvGrpSpPr>
                <a:grpSpLocks/>
              </p:cNvGrpSpPr>
              <p:nvPr/>
            </p:nvGrpSpPr>
            <p:grpSpPr bwMode="auto">
              <a:xfrm>
                <a:off x="2880" y="2048"/>
                <a:ext cx="135" cy="343"/>
                <a:chOff x="2784" y="1440"/>
                <a:chExt cx="135" cy="343"/>
              </a:xfrm>
            </p:grpSpPr>
            <p:sp>
              <p:nvSpPr>
                <p:cNvPr id="40" name="Line 14"/>
                <p:cNvSpPr>
                  <a:spLocks noChangeShapeType="1"/>
                </p:cNvSpPr>
                <p:nvPr/>
              </p:nvSpPr>
              <p:spPr bwMode="auto">
                <a:xfrm>
                  <a:off x="2832" y="1440"/>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graphicFrame>
              <p:nvGraphicFramePr>
                <p:cNvPr id="41" name="Object 1037"/>
                <p:cNvGraphicFramePr>
                  <a:graphicFrameLocks noChangeAspect="1"/>
                </p:cNvGraphicFramePr>
                <p:nvPr/>
              </p:nvGraphicFramePr>
              <p:xfrm>
                <a:off x="2784" y="1584"/>
                <a:ext cx="135" cy="199"/>
              </p:xfrm>
              <a:graphic>
                <a:graphicData uri="http://schemas.openxmlformats.org/presentationml/2006/ole">
                  <mc:AlternateContent xmlns:mc="http://schemas.openxmlformats.org/markup-compatibility/2006">
                    <mc:Choice xmlns:v="urn:schemas-microsoft-com:vml" Requires="v">
                      <p:oleObj name="公式" r:id="rId10" imgW="215640" imgH="317160" progId="Equation.3">
                        <p:embed/>
                      </p:oleObj>
                    </mc:Choice>
                    <mc:Fallback>
                      <p:oleObj name="公式" r:id="rId10" imgW="215640" imgH="317160" progId="Equation.3">
                        <p:embed/>
                        <p:pic>
                          <p:nvPicPr>
                            <p:cNvPr id="41" name="Object 10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84" y="1584"/>
                              <a:ext cx="135"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 name="Group 16"/>
              <p:cNvGrpSpPr>
                <a:grpSpLocks/>
              </p:cNvGrpSpPr>
              <p:nvPr/>
            </p:nvGrpSpPr>
            <p:grpSpPr bwMode="auto">
              <a:xfrm>
                <a:off x="2592" y="2048"/>
                <a:ext cx="144" cy="352"/>
                <a:chOff x="2544" y="1440"/>
                <a:chExt cx="144" cy="352"/>
              </a:xfrm>
            </p:grpSpPr>
            <p:sp>
              <p:nvSpPr>
                <p:cNvPr id="38" name="Line 17"/>
                <p:cNvSpPr>
                  <a:spLocks noChangeShapeType="1"/>
                </p:cNvSpPr>
                <p:nvPr/>
              </p:nvSpPr>
              <p:spPr bwMode="auto">
                <a:xfrm>
                  <a:off x="2592" y="1440"/>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graphicFrame>
              <p:nvGraphicFramePr>
                <p:cNvPr id="39" name="Object 1036"/>
                <p:cNvGraphicFramePr>
                  <a:graphicFrameLocks noChangeAspect="1"/>
                </p:cNvGraphicFramePr>
                <p:nvPr/>
              </p:nvGraphicFramePr>
              <p:xfrm>
                <a:off x="2544" y="1584"/>
                <a:ext cx="144" cy="208"/>
              </p:xfrm>
              <a:graphic>
                <a:graphicData uri="http://schemas.openxmlformats.org/presentationml/2006/ole">
                  <mc:AlternateContent xmlns:mc="http://schemas.openxmlformats.org/markup-compatibility/2006">
                    <mc:Choice xmlns:v="urn:schemas-microsoft-com:vml" Requires="v">
                      <p:oleObj name="公式" r:id="rId11" imgW="228600" imgH="330120" progId="Equation.3">
                        <p:embed/>
                      </p:oleObj>
                    </mc:Choice>
                    <mc:Fallback>
                      <p:oleObj name="公式" r:id="rId11" imgW="228600" imgH="330120" progId="Equation.3">
                        <p:embed/>
                        <p:pic>
                          <p:nvPicPr>
                            <p:cNvPr id="39" name="Object 10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44" y="1584"/>
                              <a:ext cx="14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3" name="Group 19"/>
              <p:cNvGrpSpPr>
                <a:grpSpLocks/>
              </p:cNvGrpSpPr>
              <p:nvPr/>
            </p:nvGrpSpPr>
            <p:grpSpPr bwMode="auto">
              <a:xfrm>
                <a:off x="2352" y="2048"/>
                <a:ext cx="120" cy="343"/>
                <a:chOff x="2304" y="1440"/>
                <a:chExt cx="120" cy="343"/>
              </a:xfrm>
            </p:grpSpPr>
            <p:sp>
              <p:nvSpPr>
                <p:cNvPr id="36" name="Line 20"/>
                <p:cNvSpPr>
                  <a:spLocks noChangeShapeType="1"/>
                </p:cNvSpPr>
                <p:nvPr/>
              </p:nvSpPr>
              <p:spPr bwMode="auto">
                <a:xfrm>
                  <a:off x="2352" y="1440"/>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graphicFrame>
              <p:nvGraphicFramePr>
                <p:cNvPr id="37" name="Object 1035"/>
                <p:cNvGraphicFramePr>
                  <a:graphicFrameLocks noChangeAspect="1"/>
                </p:cNvGraphicFramePr>
                <p:nvPr/>
              </p:nvGraphicFramePr>
              <p:xfrm>
                <a:off x="2304" y="1584"/>
                <a:ext cx="120" cy="199"/>
              </p:xfrm>
              <a:graphic>
                <a:graphicData uri="http://schemas.openxmlformats.org/presentationml/2006/ole">
                  <mc:AlternateContent xmlns:mc="http://schemas.openxmlformats.org/markup-compatibility/2006">
                    <mc:Choice xmlns:v="urn:schemas-microsoft-com:vml" Requires="v">
                      <p:oleObj name="公式" r:id="rId13" imgW="190440" imgH="317160" progId="Equation.3">
                        <p:embed/>
                      </p:oleObj>
                    </mc:Choice>
                    <mc:Fallback>
                      <p:oleObj name="公式" r:id="rId13" imgW="190440" imgH="317160" progId="Equation.3">
                        <p:embed/>
                        <p:pic>
                          <p:nvPicPr>
                            <p:cNvPr id="37" name="Object 10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04" y="1584"/>
                              <a:ext cx="120"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 name="Group 22"/>
              <p:cNvGrpSpPr>
                <a:grpSpLocks/>
              </p:cNvGrpSpPr>
              <p:nvPr/>
            </p:nvGrpSpPr>
            <p:grpSpPr bwMode="auto">
              <a:xfrm>
                <a:off x="2112" y="2048"/>
                <a:ext cx="135" cy="352"/>
                <a:chOff x="2112" y="2048"/>
                <a:chExt cx="135" cy="352"/>
              </a:xfrm>
            </p:grpSpPr>
            <p:sp>
              <p:nvSpPr>
                <p:cNvPr id="34" name="Line 23"/>
                <p:cNvSpPr>
                  <a:spLocks noChangeShapeType="1"/>
                </p:cNvSpPr>
                <p:nvPr/>
              </p:nvSpPr>
              <p:spPr bwMode="auto">
                <a:xfrm>
                  <a:off x="2184" y="2048"/>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graphicFrame>
              <p:nvGraphicFramePr>
                <p:cNvPr id="35" name="Object 1034"/>
                <p:cNvGraphicFramePr>
                  <a:graphicFrameLocks noChangeAspect="1"/>
                </p:cNvGraphicFramePr>
                <p:nvPr/>
              </p:nvGraphicFramePr>
              <p:xfrm>
                <a:off x="2112" y="2192"/>
                <a:ext cx="135" cy="208"/>
              </p:xfrm>
              <a:graphic>
                <a:graphicData uri="http://schemas.openxmlformats.org/presentationml/2006/ole">
                  <mc:AlternateContent xmlns:mc="http://schemas.openxmlformats.org/markup-compatibility/2006">
                    <mc:Choice xmlns:v="urn:schemas-microsoft-com:vml" Requires="v">
                      <p:oleObj name="公式" r:id="rId15" imgW="215640" imgH="330120" progId="Equation.3">
                        <p:embed/>
                      </p:oleObj>
                    </mc:Choice>
                    <mc:Fallback>
                      <p:oleObj name="公式" r:id="rId15" imgW="215640" imgH="330120" progId="Equation.3">
                        <p:embed/>
                        <p:pic>
                          <p:nvPicPr>
                            <p:cNvPr id="35" name="Object 103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12" y="2192"/>
                              <a:ext cx="135"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5" name="Group 25"/>
              <p:cNvGrpSpPr>
                <a:grpSpLocks/>
              </p:cNvGrpSpPr>
              <p:nvPr/>
            </p:nvGrpSpPr>
            <p:grpSpPr bwMode="auto">
              <a:xfrm>
                <a:off x="1872" y="2024"/>
                <a:ext cx="135" cy="376"/>
                <a:chOff x="1872" y="2024"/>
                <a:chExt cx="135" cy="376"/>
              </a:xfrm>
            </p:grpSpPr>
            <p:sp>
              <p:nvSpPr>
                <p:cNvPr id="32" name="Line 26"/>
                <p:cNvSpPr>
                  <a:spLocks noChangeShapeType="1"/>
                </p:cNvSpPr>
                <p:nvPr/>
              </p:nvSpPr>
              <p:spPr bwMode="auto">
                <a:xfrm>
                  <a:off x="1944" y="202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graphicFrame>
              <p:nvGraphicFramePr>
                <p:cNvPr id="33" name="Object 1033"/>
                <p:cNvGraphicFramePr>
                  <a:graphicFrameLocks noChangeAspect="1"/>
                </p:cNvGraphicFramePr>
                <p:nvPr/>
              </p:nvGraphicFramePr>
              <p:xfrm>
                <a:off x="1872" y="2192"/>
                <a:ext cx="135" cy="208"/>
              </p:xfrm>
              <a:graphic>
                <a:graphicData uri="http://schemas.openxmlformats.org/presentationml/2006/ole">
                  <mc:AlternateContent xmlns:mc="http://schemas.openxmlformats.org/markup-compatibility/2006">
                    <mc:Choice xmlns:v="urn:schemas-microsoft-com:vml" Requires="v">
                      <p:oleObj name="公式" r:id="rId17" imgW="215640" imgH="330120" progId="Equation.3">
                        <p:embed/>
                      </p:oleObj>
                    </mc:Choice>
                    <mc:Fallback>
                      <p:oleObj name="公式" r:id="rId17" imgW="215640" imgH="330120" progId="Equation.3">
                        <p:embed/>
                        <p:pic>
                          <p:nvPicPr>
                            <p:cNvPr id="33" name="Object 103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72" y="2192"/>
                              <a:ext cx="135"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6" name="Group 28"/>
              <p:cNvGrpSpPr>
                <a:grpSpLocks/>
              </p:cNvGrpSpPr>
              <p:nvPr/>
            </p:nvGrpSpPr>
            <p:grpSpPr bwMode="auto">
              <a:xfrm>
                <a:off x="1680" y="2048"/>
                <a:ext cx="120" cy="343"/>
                <a:chOff x="1632" y="1440"/>
                <a:chExt cx="120" cy="343"/>
              </a:xfrm>
            </p:grpSpPr>
            <p:sp>
              <p:nvSpPr>
                <p:cNvPr id="30" name="Line 29"/>
                <p:cNvSpPr>
                  <a:spLocks noChangeShapeType="1"/>
                </p:cNvSpPr>
                <p:nvPr/>
              </p:nvSpPr>
              <p:spPr bwMode="auto">
                <a:xfrm>
                  <a:off x="1680" y="1440"/>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graphicFrame>
              <p:nvGraphicFramePr>
                <p:cNvPr id="31" name="Object 1032"/>
                <p:cNvGraphicFramePr>
                  <a:graphicFrameLocks noChangeAspect="1"/>
                </p:cNvGraphicFramePr>
                <p:nvPr/>
              </p:nvGraphicFramePr>
              <p:xfrm>
                <a:off x="1632" y="1584"/>
                <a:ext cx="120" cy="199"/>
              </p:xfrm>
              <a:graphic>
                <a:graphicData uri="http://schemas.openxmlformats.org/presentationml/2006/ole">
                  <mc:AlternateContent xmlns:mc="http://schemas.openxmlformats.org/markup-compatibility/2006">
                    <mc:Choice xmlns:v="urn:schemas-microsoft-com:vml" Requires="v">
                      <p:oleObj name="公式" r:id="rId18" imgW="190440" imgH="317160" progId="Equation.3">
                        <p:embed/>
                      </p:oleObj>
                    </mc:Choice>
                    <mc:Fallback>
                      <p:oleObj name="公式" r:id="rId18" imgW="190440" imgH="317160" progId="Equation.3">
                        <p:embed/>
                        <p:pic>
                          <p:nvPicPr>
                            <p:cNvPr id="31" name="Object 10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32" y="1584"/>
                              <a:ext cx="120"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 name="Group 31"/>
              <p:cNvGrpSpPr>
                <a:grpSpLocks/>
              </p:cNvGrpSpPr>
              <p:nvPr/>
            </p:nvGrpSpPr>
            <p:grpSpPr bwMode="auto">
              <a:xfrm>
                <a:off x="1392" y="2048"/>
                <a:ext cx="135" cy="352"/>
                <a:chOff x="1344" y="1440"/>
                <a:chExt cx="135" cy="352"/>
              </a:xfrm>
            </p:grpSpPr>
            <p:sp>
              <p:nvSpPr>
                <p:cNvPr id="28" name="Line 32"/>
                <p:cNvSpPr>
                  <a:spLocks noChangeShapeType="1"/>
                </p:cNvSpPr>
                <p:nvPr/>
              </p:nvSpPr>
              <p:spPr bwMode="auto">
                <a:xfrm>
                  <a:off x="1440" y="1440"/>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graphicFrame>
              <p:nvGraphicFramePr>
                <p:cNvPr id="29" name="Object 1031"/>
                <p:cNvGraphicFramePr>
                  <a:graphicFrameLocks noChangeAspect="1"/>
                </p:cNvGraphicFramePr>
                <p:nvPr/>
              </p:nvGraphicFramePr>
              <p:xfrm>
                <a:off x="1344" y="1584"/>
                <a:ext cx="135" cy="208"/>
              </p:xfrm>
              <a:graphic>
                <a:graphicData uri="http://schemas.openxmlformats.org/presentationml/2006/ole">
                  <mc:AlternateContent xmlns:mc="http://schemas.openxmlformats.org/markup-compatibility/2006">
                    <mc:Choice xmlns:v="urn:schemas-microsoft-com:vml" Requires="v">
                      <p:oleObj name="公式" r:id="rId19" imgW="215640" imgH="330120" progId="Equation.3">
                        <p:embed/>
                      </p:oleObj>
                    </mc:Choice>
                    <mc:Fallback>
                      <p:oleObj name="公式" r:id="rId19" imgW="215640" imgH="330120" progId="Equation.3">
                        <p:embed/>
                        <p:pic>
                          <p:nvPicPr>
                            <p:cNvPr id="29" name="Object 10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44" y="1584"/>
                              <a:ext cx="135"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42" name="Object 1026"/>
            <p:cNvGraphicFramePr>
              <a:graphicFrameLocks noChangeAspect="1"/>
            </p:cNvGraphicFramePr>
            <p:nvPr>
              <p:extLst>
                <p:ext uri="{D42A27DB-BD31-4B8C-83A1-F6EECF244321}">
                  <p14:modId xmlns:p14="http://schemas.microsoft.com/office/powerpoint/2010/main" val="1492469754"/>
                </p:ext>
              </p:extLst>
            </p:nvPr>
          </p:nvGraphicFramePr>
          <p:xfrm>
            <a:off x="6049800" y="4727613"/>
            <a:ext cx="457200" cy="279400"/>
          </p:xfrm>
          <a:graphic>
            <a:graphicData uri="http://schemas.openxmlformats.org/presentationml/2006/ole">
              <mc:AlternateContent xmlns:mc="http://schemas.openxmlformats.org/markup-compatibility/2006">
                <mc:Choice xmlns:v="urn:schemas-microsoft-com:vml" Requires="v">
                  <p:oleObj name="Equation" r:id="rId20" imgW="457200" imgH="279360" progId="Equation.3">
                    <p:embed/>
                  </p:oleObj>
                </mc:Choice>
                <mc:Fallback>
                  <p:oleObj name="Equation" r:id="rId20" imgW="457200" imgH="279360" progId="Equation.3">
                    <p:embed/>
                    <p:pic>
                      <p:nvPicPr>
                        <p:cNvPr id="42" name="Object 10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49800" y="4727613"/>
                          <a:ext cx="4572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1027"/>
            <p:cNvGraphicFramePr>
              <a:graphicFrameLocks noChangeAspect="1"/>
            </p:cNvGraphicFramePr>
            <p:nvPr>
              <p:extLst>
                <p:ext uri="{D42A27DB-BD31-4B8C-83A1-F6EECF244321}">
                  <p14:modId xmlns:p14="http://schemas.microsoft.com/office/powerpoint/2010/main" val="3831986619"/>
                </p:ext>
              </p:extLst>
            </p:nvPr>
          </p:nvGraphicFramePr>
          <p:xfrm>
            <a:off x="11085350" y="4667288"/>
            <a:ext cx="698500" cy="330200"/>
          </p:xfrm>
          <a:graphic>
            <a:graphicData uri="http://schemas.openxmlformats.org/presentationml/2006/ole">
              <mc:AlternateContent xmlns:mc="http://schemas.openxmlformats.org/markup-compatibility/2006">
                <mc:Choice xmlns:v="urn:schemas-microsoft-com:vml" Requires="v">
                  <p:oleObj name="公式" r:id="rId22" imgW="698400" imgH="330120" progId="Equation.3">
                    <p:embed/>
                  </p:oleObj>
                </mc:Choice>
                <mc:Fallback>
                  <p:oleObj name="公式" r:id="rId22" imgW="698400" imgH="330120" progId="Equation.3">
                    <p:embed/>
                    <p:pic>
                      <p:nvPicPr>
                        <p:cNvPr id="43" name="Object 102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085350" y="4667288"/>
                          <a:ext cx="6985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Rectangle 36"/>
            <p:cNvSpPr>
              <a:spLocks noChangeArrowheads="1"/>
            </p:cNvSpPr>
            <p:nvPr/>
          </p:nvSpPr>
          <p:spPr bwMode="auto">
            <a:xfrm>
              <a:off x="4368903" y="5517552"/>
              <a:ext cx="21210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a:latin typeface="+mn-ea"/>
                  <a:ea typeface="+mn-ea"/>
                </a:rPr>
                <a:t>此排列为</a:t>
              </a:r>
              <a:r>
                <a:rPr kumimoji="1" lang="zh-CN" altLang="en-US" sz="2000" b="1">
                  <a:solidFill>
                    <a:srgbClr val="0000FF"/>
                  </a:solidFill>
                  <a:latin typeface="+mn-ea"/>
                  <a:ea typeface="+mn-ea"/>
                </a:rPr>
                <a:t>偶排列</a:t>
              </a:r>
              <a:r>
                <a:rPr kumimoji="1" lang="en-US" altLang="zh-CN" sz="2000" b="1">
                  <a:solidFill>
                    <a:srgbClr val="0000FF"/>
                  </a:solidFill>
                  <a:latin typeface="+mn-ea"/>
                  <a:ea typeface="+mn-ea"/>
                </a:rPr>
                <a:t>.</a:t>
              </a:r>
            </a:p>
          </p:txBody>
        </p:sp>
        <p:grpSp>
          <p:nvGrpSpPr>
            <p:cNvPr id="45" name="Group 37"/>
            <p:cNvGrpSpPr>
              <a:grpSpLocks/>
            </p:cNvGrpSpPr>
            <p:nvPr/>
          </p:nvGrpSpPr>
          <p:grpSpPr bwMode="auto">
            <a:xfrm>
              <a:off x="2962378" y="4242014"/>
              <a:ext cx="2244725" cy="398462"/>
              <a:chOff x="1850" y="1728"/>
              <a:chExt cx="1414" cy="251"/>
            </a:xfrm>
          </p:grpSpPr>
          <p:sp>
            <p:nvSpPr>
              <p:cNvPr id="46" name="Oval 38"/>
              <p:cNvSpPr>
                <a:spLocks noChangeArrowheads="1"/>
              </p:cNvSpPr>
              <p:nvPr/>
            </p:nvSpPr>
            <p:spPr bwMode="auto">
              <a:xfrm>
                <a:off x="1850" y="1728"/>
                <a:ext cx="240" cy="240"/>
              </a:xfrm>
              <a:prstGeom prst="ellipse">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2000" u="sng">
                  <a:solidFill>
                    <a:schemeClr val="bg2"/>
                  </a:solidFill>
                  <a:latin typeface="+mn-ea"/>
                  <a:ea typeface="+mn-ea"/>
                </a:endParaRPr>
              </a:p>
            </p:txBody>
          </p:sp>
          <p:sp>
            <p:nvSpPr>
              <p:cNvPr id="47" name="Oval 39"/>
              <p:cNvSpPr>
                <a:spLocks noChangeArrowheads="1"/>
              </p:cNvSpPr>
              <p:nvPr/>
            </p:nvSpPr>
            <p:spPr bwMode="auto">
              <a:xfrm>
                <a:off x="2090" y="1728"/>
                <a:ext cx="240" cy="240"/>
              </a:xfrm>
              <a:prstGeom prst="ellipse">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2000" u="sng">
                  <a:solidFill>
                    <a:schemeClr val="bg2"/>
                  </a:solidFill>
                  <a:latin typeface="+mn-ea"/>
                  <a:ea typeface="+mn-ea"/>
                </a:endParaRPr>
              </a:p>
            </p:txBody>
          </p:sp>
          <p:sp>
            <p:nvSpPr>
              <p:cNvPr id="48" name="Oval 40"/>
              <p:cNvSpPr>
                <a:spLocks noChangeArrowheads="1"/>
              </p:cNvSpPr>
              <p:nvPr/>
            </p:nvSpPr>
            <p:spPr bwMode="auto">
              <a:xfrm>
                <a:off x="2330" y="1728"/>
                <a:ext cx="240" cy="240"/>
              </a:xfrm>
              <a:prstGeom prst="ellipse">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2000" u="sng">
                  <a:solidFill>
                    <a:schemeClr val="bg2"/>
                  </a:solidFill>
                  <a:latin typeface="+mn-ea"/>
                  <a:ea typeface="+mn-ea"/>
                </a:endParaRPr>
              </a:p>
            </p:txBody>
          </p:sp>
          <p:sp>
            <p:nvSpPr>
              <p:cNvPr id="49" name="Oval 41"/>
              <p:cNvSpPr>
                <a:spLocks noChangeArrowheads="1"/>
              </p:cNvSpPr>
              <p:nvPr/>
            </p:nvSpPr>
            <p:spPr bwMode="auto">
              <a:xfrm>
                <a:off x="2559" y="1739"/>
                <a:ext cx="240" cy="240"/>
              </a:xfrm>
              <a:prstGeom prst="ellipse">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2000" u="sng">
                  <a:solidFill>
                    <a:schemeClr val="bg2"/>
                  </a:solidFill>
                  <a:latin typeface="+mn-ea"/>
                  <a:ea typeface="+mn-ea"/>
                </a:endParaRPr>
              </a:p>
            </p:txBody>
          </p:sp>
          <p:sp>
            <p:nvSpPr>
              <p:cNvPr id="50" name="Oval 42"/>
              <p:cNvSpPr>
                <a:spLocks noChangeArrowheads="1"/>
              </p:cNvSpPr>
              <p:nvPr/>
            </p:nvSpPr>
            <p:spPr bwMode="auto">
              <a:xfrm>
                <a:off x="3024" y="1728"/>
                <a:ext cx="240" cy="240"/>
              </a:xfrm>
              <a:prstGeom prst="ellipse">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2000" u="sng">
                  <a:solidFill>
                    <a:schemeClr val="bg2"/>
                  </a:solidFill>
                  <a:latin typeface="+mn-ea"/>
                  <a:ea typeface="+mn-ea"/>
                </a:endParaRPr>
              </a:p>
            </p:txBody>
          </p:sp>
        </p:grpSp>
        <p:grpSp>
          <p:nvGrpSpPr>
            <p:cNvPr id="51" name="Group 43"/>
            <p:cNvGrpSpPr>
              <a:grpSpLocks/>
            </p:cNvGrpSpPr>
            <p:nvPr/>
          </p:nvGrpSpPr>
          <p:grpSpPr bwMode="auto">
            <a:xfrm>
              <a:off x="2973491" y="4259476"/>
              <a:ext cx="1506537" cy="398463"/>
              <a:chOff x="1857" y="1728"/>
              <a:chExt cx="949" cy="251"/>
            </a:xfrm>
          </p:grpSpPr>
          <p:sp>
            <p:nvSpPr>
              <p:cNvPr id="52" name="Oval 44"/>
              <p:cNvSpPr>
                <a:spLocks noChangeArrowheads="1"/>
              </p:cNvSpPr>
              <p:nvPr/>
            </p:nvSpPr>
            <p:spPr bwMode="auto">
              <a:xfrm>
                <a:off x="1857" y="1728"/>
                <a:ext cx="240" cy="240"/>
              </a:xfrm>
              <a:prstGeom prst="ellipse">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2000" u="sng">
                  <a:solidFill>
                    <a:schemeClr val="bg2"/>
                  </a:solidFill>
                  <a:latin typeface="+mn-ea"/>
                  <a:ea typeface="+mn-ea"/>
                </a:endParaRPr>
              </a:p>
            </p:txBody>
          </p:sp>
          <p:sp>
            <p:nvSpPr>
              <p:cNvPr id="53" name="Oval 45"/>
              <p:cNvSpPr>
                <a:spLocks noChangeArrowheads="1"/>
              </p:cNvSpPr>
              <p:nvPr/>
            </p:nvSpPr>
            <p:spPr bwMode="auto">
              <a:xfrm>
                <a:off x="2086" y="1728"/>
                <a:ext cx="240" cy="240"/>
              </a:xfrm>
              <a:prstGeom prst="ellipse">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2000" u="sng">
                  <a:solidFill>
                    <a:schemeClr val="bg2"/>
                  </a:solidFill>
                  <a:latin typeface="+mn-ea"/>
                  <a:ea typeface="+mn-ea"/>
                </a:endParaRPr>
              </a:p>
            </p:txBody>
          </p:sp>
          <p:sp>
            <p:nvSpPr>
              <p:cNvPr id="54" name="Oval 46"/>
              <p:cNvSpPr>
                <a:spLocks noChangeArrowheads="1"/>
              </p:cNvSpPr>
              <p:nvPr/>
            </p:nvSpPr>
            <p:spPr bwMode="auto">
              <a:xfrm>
                <a:off x="2315" y="1728"/>
                <a:ext cx="240" cy="240"/>
              </a:xfrm>
              <a:prstGeom prst="ellipse">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2000" u="sng">
                  <a:solidFill>
                    <a:schemeClr val="bg2"/>
                  </a:solidFill>
                  <a:latin typeface="+mn-ea"/>
                  <a:ea typeface="+mn-ea"/>
                </a:endParaRPr>
              </a:p>
            </p:txBody>
          </p:sp>
          <p:sp>
            <p:nvSpPr>
              <p:cNvPr id="55" name="Oval 47"/>
              <p:cNvSpPr>
                <a:spLocks noChangeArrowheads="1"/>
              </p:cNvSpPr>
              <p:nvPr/>
            </p:nvSpPr>
            <p:spPr bwMode="auto">
              <a:xfrm>
                <a:off x="2566" y="1739"/>
                <a:ext cx="240" cy="240"/>
              </a:xfrm>
              <a:prstGeom prst="ellipse">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2000" u="sng">
                  <a:solidFill>
                    <a:schemeClr val="bg2"/>
                  </a:solidFill>
                  <a:latin typeface="+mn-ea"/>
                  <a:ea typeface="+mn-ea"/>
                </a:endParaRPr>
              </a:p>
            </p:txBody>
          </p:sp>
        </p:grpSp>
        <p:graphicFrame>
          <p:nvGraphicFramePr>
            <p:cNvPr id="56" name="Object 1028"/>
            <p:cNvGraphicFramePr>
              <a:graphicFrameLocks noChangeAspect="1"/>
            </p:cNvGraphicFramePr>
            <p:nvPr>
              <p:extLst>
                <p:ext uri="{D42A27DB-BD31-4B8C-83A1-F6EECF244321}">
                  <p14:modId xmlns:p14="http://schemas.microsoft.com/office/powerpoint/2010/main" val="3684576210"/>
                </p:ext>
              </p:extLst>
            </p:nvPr>
          </p:nvGraphicFramePr>
          <p:xfrm>
            <a:off x="6549863" y="4710151"/>
            <a:ext cx="203200" cy="304800"/>
          </p:xfrm>
          <a:graphic>
            <a:graphicData uri="http://schemas.openxmlformats.org/presentationml/2006/ole">
              <mc:AlternateContent xmlns:mc="http://schemas.openxmlformats.org/markup-compatibility/2006">
                <mc:Choice xmlns:v="urn:schemas-microsoft-com:vml" Requires="v">
                  <p:oleObj name="Equation" r:id="rId24" imgW="203040" imgH="304560" progId="Equation.3">
                    <p:embed/>
                  </p:oleObj>
                </mc:Choice>
                <mc:Fallback>
                  <p:oleObj name="Equation" r:id="rId24" imgW="203040" imgH="304560" progId="Equation.3">
                    <p:embed/>
                    <p:pic>
                      <p:nvPicPr>
                        <p:cNvPr id="56" name="Object 102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549863" y="4710151"/>
                          <a:ext cx="203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 name="Object 1029"/>
            <p:cNvGraphicFramePr>
              <a:graphicFrameLocks noChangeAspect="1"/>
            </p:cNvGraphicFramePr>
            <p:nvPr>
              <p:extLst>
                <p:ext uri="{D42A27DB-BD31-4B8C-83A1-F6EECF244321}">
                  <p14:modId xmlns:p14="http://schemas.microsoft.com/office/powerpoint/2010/main" val="2994643151"/>
                </p:ext>
              </p:extLst>
            </p:nvPr>
          </p:nvGraphicFramePr>
          <p:xfrm>
            <a:off x="6837200" y="4692688"/>
            <a:ext cx="482600" cy="304800"/>
          </p:xfrm>
          <a:graphic>
            <a:graphicData uri="http://schemas.openxmlformats.org/presentationml/2006/ole">
              <mc:AlternateContent xmlns:mc="http://schemas.openxmlformats.org/markup-compatibility/2006">
                <mc:Choice xmlns:v="urn:schemas-microsoft-com:vml" Requires="v">
                  <p:oleObj name="Equation" r:id="rId26" imgW="482400" imgH="304560" progId="Equation.3">
                    <p:embed/>
                  </p:oleObj>
                </mc:Choice>
                <mc:Fallback>
                  <p:oleObj name="Equation" r:id="rId26" imgW="482400" imgH="304560" progId="Equation.3">
                    <p:embed/>
                    <p:pic>
                      <p:nvPicPr>
                        <p:cNvPr id="57" name="Object 102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837200" y="4692688"/>
                          <a:ext cx="482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 name="Object 1030"/>
            <p:cNvGraphicFramePr>
              <a:graphicFrameLocks noChangeAspect="1"/>
            </p:cNvGraphicFramePr>
            <p:nvPr>
              <p:extLst>
                <p:ext uri="{D42A27DB-BD31-4B8C-83A1-F6EECF244321}">
                  <p14:modId xmlns:p14="http://schemas.microsoft.com/office/powerpoint/2010/main" val="1461079297"/>
                </p:ext>
              </p:extLst>
            </p:nvPr>
          </p:nvGraphicFramePr>
          <p:xfrm>
            <a:off x="7437275" y="4703801"/>
            <a:ext cx="3530600" cy="317500"/>
          </p:xfrm>
          <a:graphic>
            <a:graphicData uri="http://schemas.openxmlformats.org/presentationml/2006/ole">
              <mc:AlternateContent xmlns:mc="http://schemas.openxmlformats.org/markup-compatibility/2006">
                <mc:Choice xmlns:v="urn:schemas-microsoft-com:vml" Requires="v">
                  <p:oleObj name="Equation" r:id="rId28" imgW="3530520" imgH="317160" progId="Equation.3">
                    <p:embed/>
                  </p:oleObj>
                </mc:Choice>
                <mc:Fallback>
                  <p:oleObj name="Equation" r:id="rId28" imgW="3530520" imgH="317160" progId="Equation.3">
                    <p:embed/>
                    <p:pic>
                      <p:nvPicPr>
                        <p:cNvPr id="58" name="Object 103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437275" y="4703801"/>
                          <a:ext cx="35306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9" name="Object 2"/>
          <p:cNvGraphicFramePr>
            <a:graphicFrameLocks noChangeAspect="1"/>
          </p:cNvGraphicFramePr>
          <p:nvPr/>
        </p:nvGraphicFramePr>
        <p:xfrm>
          <a:off x="4191000" y="3662519"/>
          <a:ext cx="5654775" cy="439019"/>
        </p:xfrm>
        <a:graphic>
          <a:graphicData uri="http://schemas.openxmlformats.org/presentationml/2006/ole">
            <mc:AlternateContent xmlns:mc="http://schemas.openxmlformats.org/markup-compatibility/2006">
              <mc:Choice xmlns:v="urn:schemas-microsoft-com:vml" Requires="v">
                <p:oleObj name="Equation" r:id="rId30" imgW="3251160" imgH="253800" progId="Equation.DSMT4">
                  <p:embed/>
                </p:oleObj>
              </mc:Choice>
              <mc:Fallback>
                <p:oleObj name="Equation" r:id="rId30" imgW="3251160" imgH="253800" progId="Equation.DSMT4">
                  <p:embed/>
                  <p:pic>
                    <p:nvPicPr>
                      <p:cNvPr id="59" name="Object 2"/>
                      <p:cNvPicPr>
                        <a:picLocks noChangeAspect="1" noChangeArrowheads="1"/>
                      </p:cNvPicPr>
                      <p:nvPr/>
                    </p:nvPicPr>
                    <p:blipFill>
                      <a:blip r:embed="rId31"/>
                      <a:srcRect/>
                      <a:stretch>
                        <a:fillRect/>
                      </a:stretch>
                    </p:blipFill>
                    <p:spPr bwMode="auto">
                      <a:xfrm>
                        <a:off x="4191000" y="3662519"/>
                        <a:ext cx="5654775" cy="43901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1406984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2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par>
                                <p:cTn id="24" presetID="1" presetClass="entr" presetSubtype="0" fill="hold" nodeType="withEffect">
                                  <p:stCondLst>
                                    <p:cond delay="0"/>
                                  </p:stCondLst>
                                  <p:childTnLst>
                                    <p:set>
                                      <p:cBhvr>
                                        <p:cTn id="25" dur="1" fill="hold">
                                          <p:stCondLst>
                                            <p:cond delay="0"/>
                                          </p:stCondLst>
                                        </p:cTn>
                                        <p:tgtEl>
                                          <p:spTgt spid="5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2"/>
          <p:cNvGraphicFramePr>
            <a:graphicFrameLocks noChangeAspect="1"/>
          </p:cNvGraphicFramePr>
          <p:nvPr/>
        </p:nvGraphicFramePr>
        <p:xfrm>
          <a:off x="1864334" y="947704"/>
          <a:ext cx="6746266" cy="527052"/>
        </p:xfrm>
        <a:graphic>
          <a:graphicData uri="http://schemas.openxmlformats.org/presentationml/2006/ole">
            <mc:AlternateContent xmlns:mc="http://schemas.openxmlformats.org/markup-compatibility/2006">
              <mc:Choice xmlns:v="urn:schemas-microsoft-com:vml" Requires="v">
                <p:oleObj name="Equation" r:id="rId2" imgW="3251160" imgH="253800" progId="Equation.DSMT4">
                  <p:embed/>
                </p:oleObj>
              </mc:Choice>
              <mc:Fallback>
                <p:oleObj name="Equation" r:id="rId2" imgW="3251160" imgH="253800" progId="Equation.DSMT4">
                  <p:embed/>
                  <p:pic>
                    <p:nvPicPr>
                      <p:cNvPr id="26626" name="Object 2"/>
                      <p:cNvPicPr>
                        <a:picLocks noChangeAspect="1" noChangeArrowheads="1"/>
                      </p:cNvPicPr>
                      <p:nvPr/>
                    </p:nvPicPr>
                    <p:blipFill>
                      <a:blip r:embed="rId3"/>
                      <a:srcRect/>
                      <a:stretch>
                        <a:fillRect/>
                      </a:stretch>
                    </p:blipFill>
                    <p:spPr bwMode="auto">
                      <a:xfrm>
                        <a:off x="1864334" y="947704"/>
                        <a:ext cx="6746266" cy="527052"/>
                      </a:xfrm>
                      <a:prstGeom prst="rect">
                        <a:avLst/>
                      </a:prstGeom>
                      <a:noFill/>
                      <a:ln>
                        <a:noFill/>
                      </a:ln>
                      <a:effectLst/>
                    </p:spPr>
                  </p:pic>
                </p:oleObj>
              </mc:Fallback>
            </mc:AlternateContent>
          </a:graphicData>
        </a:graphic>
      </p:graphicFrame>
      <p:sp>
        <p:nvSpPr>
          <p:cNvPr id="225283" name="Text Box 3"/>
          <p:cNvSpPr txBox="1">
            <a:spLocks noChangeArrowheads="1"/>
          </p:cNvSpPr>
          <p:nvPr/>
        </p:nvSpPr>
        <p:spPr bwMode="auto">
          <a:xfrm>
            <a:off x="2438401" y="1690688"/>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0606FA"/>
                </a:solidFill>
                <a:latin typeface="+mn-ea"/>
                <a:ea typeface="+mn-ea"/>
              </a:rPr>
              <a:t>解</a:t>
            </a:r>
          </a:p>
        </p:txBody>
      </p:sp>
      <p:graphicFrame>
        <p:nvGraphicFramePr>
          <p:cNvPr id="225284" name="Object 4"/>
          <p:cNvGraphicFramePr>
            <a:graphicFrameLocks noChangeAspect="1"/>
          </p:cNvGraphicFramePr>
          <p:nvPr/>
        </p:nvGraphicFramePr>
        <p:xfrm>
          <a:off x="3003550" y="3098800"/>
          <a:ext cx="711200" cy="317500"/>
        </p:xfrm>
        <a:graphic>
          <a:graphicData uri="http://schemas.openxmlformats.org/presentationml/2006/ole">
            <mc:AlternateContent xmlns:mc="http://schemas.openxmlformats.org/markup-compatibility/2006">
              <mc:Choice xmlns:v="urn:schemas-microsoft-com:vml" Requires="v">
                <p:oleObj name="Equation" r:id="rId4" imgW="711000" imgH="317160" progId="Equation.3">
                  <p:embed/>
                </p:oleObj>
              </mc:Choice>
              <mc:Fallback>
                <p:oleObj name="Equation" r:id="rId4" imgW="711000" imgH="317160" progId="Equation.3">
                  <p:embed/>
                  <p:pic>
                    <p:nvPicPr>
                      <p:cNvPr id="22528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3550" y="3098800"/>
                        <a:ext cx="7112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285" name="Object 5"/>
          <p:cNvGraphicFramePr>
            <a:graphicFrameLocks noChangeAspect="1"/>
          </p:cNvGraphicFramePr>
          <p:nvPr/>
        </p:nvGraphicFramePr>
        <p:xfrm>
          <a:off x="3232150" y="3625850"/>
          <a:ext cx="3581400" cy="825500"/>
        </p:xfrm>
        <a:graphic>
          <a:graphicData uri="http://schemas.openxmlformats.org/presentationml/2006/ole">
            <mc:AlternateContent xmlns:mc="http://schemas.openxmlformats.org/markup-compatibility/2006">
              <mc:Choice xmlns:v="urn:schemas-microsoft-com:vml" Requires="v">
                <p:oleObj name="Equation" r:id="rId6" imgW="3581280" imgH="825480" progId="Equation.3">
                  <p:embed/>
                </p:oleObj>
              </mc:Choice>
              <mc:Fallback>
                <p:oleObj name="Equation" r:id="rId6" imgW="3581280" imgH="825480" progId="Equation.3">
                  <p:embed/>
                  <p:pic>
                    <p:nvPicPr>
                      <p:cNvPr id="22528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150" y="3625850"/>
                        <a:ext cx="35814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286" name="Object 6"/>
          <p:cNvGraphicFramePr>
            <a:graphicFrameLocks noChangeAspect="1"/>
          </p:cNvGraphicFramePr>
          <p:nvPr/>
        </p:nvGraphicFramePr>
        <p:xfrm>
          <a:off x="6889750" y="3778251"/>
          <a:ext cx="774700" cy="442913"/>
        </p:xfrm>
        <a:graphic>
          <a:graphicData uri="http://schemas.openxmlformats.org/presentationml/2006/ole">
            <mc:AlternateContent xmlns:mc="http://schemas.openxmlformats.org/markup-compatibility/2006">
              <mc:Choice xmlns:v="urn:schemas-microsoft-com:vml" Requires="v">
                <p:oleObj name="Equation" r:id="rId8" imgW="774360" imgH="444240" progId="Equation.3">
                  <p:embed/>
                </p:oleObj>
              </mc:Choice>
              <mc:Fallback>
                <p:oleObj name="Equation" r:id="rId8" imgW="774360" imgH="444240" progId="Equation.3">
                  <p:embed/>
                  <p:pic>
                    <p:nvPicPr>
                      <p:cNvPr id="225286"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89750" y="3778251"/>
                        <a:ext cx="77470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7"/>
          <p:cNvGrpSpPr>
            <a:grpSpLocks/>
          </p:cNvGrpSpPr>
          <p:nvPr/>
        </p:nvGrpSpPr>
        <p:grpSpPr bwMode="auto">
          <a:xfrm>
            <a:off x="2971800" y="4510091"/>
            <a:ext cx="5257800" cy="400050"/>
            <a:chOff x="432" y="2112"/>
            <a:chExt cx="3312" cy="252"/>
          </a:xfrm>
        </p:grpSpPr>
        <p:sp>
          <p:nvSpPr>
            <p:cNvPr id="26632" name="Text Box 8"/>
            <p:cNvSpPr txBox="1">
              <a:spLocks noChangeArrowheads="1"/>
            </p:cNvSpPr>
            <p:nvPr/>
          </p:nvSpPr>
          <p:spPr bwMode="auto">
            <a:xfrm>
              <a:off x="432" y="2112"/>
              <a:ext cx="33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000" b="1" dirty="0">
                  <a:latin typeface="+mn-ea"/>
                  <a:ea typeface="+mn-ea"/>
                </a:rPr>
                <a:t>当   为偶数时，排列为偶排列，</a:t>
              </a:r>
            </a:p>
          </p:txBody>
        </p:sp>
        <p:graphicFrame>
          <p:nvGraphicFramePr>
            <p:cNvPr id="26633" name="Object 9"/>
            <p:cNvGraphicFramePr>
              <a:graphicFrameLocks noChangeAspect="1"/>
            </p:cNvGraphicFramePr>
            <p:nvPr/>
          </p:nvGraphicFramePr>
          <p:xfrm>
            <a:off x="686" y="2132"/>
            <a:ext cx="176" cy="227"/>
          </p:xfrm>
          <a:graphic>
            <a:graphicData uri="http://schemas.openxmlformats.org/presentationml/2006/ole">
              <mc:AlternateContent xmlns:mc="http://schemas.openxmlformats.org/markup-compatibility/2006">
                <mc:Choice xmlns:v="urn:schemas-microsoft-com:vml" Requires="v">
                  <p:oleObj name="Equation" r:id="rId10" imgW="139680" imgH="177480" progId="Equation.DSMT4">
                    <p:embed/>
                  </p:oleObj>
                </mc:Choice>
                <mc:Fallback>
                  <p:oleObj name="Equation" r:id="rId10" imgW="139680" imgH="177480" progId="Equation.DSMT4">
                    <p:embed/>
                    <p:pic>
                      <p:nvPicPr>
                        <p:cNvPr id="26633" name="Object 9"/>
                        <p:cNvPicPr>
                          <a:picLocks noChangeAspect="1" noChangeArrowheads="1"/>
                        </p:cNvPicPr>
                        <p:nvPr/>
                      </p:nvPicPr>
                      <p:blipFill>
                        <a:blip r:embed="rId11"/>
                        <a:srcRect/>
                        <a:stretch>
                          <a:fillRect/>
                        </a:stretch>
                      </p:blipFill>
                      <p:spPr bwMode="auto">
                        <a:xfrm>
                          <a:off x="686" y="2132"/>
                          <a:ext cx="176" cy="227"/>
                        </a:xfrm>
                        <a:prstGeom prst="rect">
                          <a:avLst/>
                        </a:prstGeom>
                        <a:noFill/>
                        <a:ln>
                          <a:noFill/>
                        </a:ln>
                        <a:effectLst/>
                      </p:spPr>
                    </p:pic>
                  </p:oleObj>
                </mc:Fallback>
              </mc:AlternateContent>
            </a:graphicData>
          </a:graphic>
        </p:graphicFrame>
      </p:grpSp>
      <p:grpSp>
        <p:nvGrpSpPr>
          <p:cNvPr id="3" name="Group 10"/>
          <p:cNvGrpSpPr>
            <a:grpSpLocks/>
          </p:cNvGrpSpPr>
          <p:nvPr/>
        </p:nvGrpSpPr>
        <p:grpSpPr bwMode="auto">
          <a:xfrm>
            <a:off x="2959100" y="5061539"/>
            <a:ext cx="3930650" cy="409576"/>
            <a:chOff x="432" y="2592"/>
            <a:chExt cx="2476" cy="258"/>
          </a:xfrm>
        </p:grpSpPr>
        <p:sp>
          <p:nvSpPr>
            <p:cNvPr id="26635" name="Rectangle 11"/>
            <p:cNvSpPr>
              <a:spLocks noChangeArrowheads="1"/>
            </p:cNvSpPr>
            <p:nvPr/>
          </p:nvSpPr>
          <p:spPr bwMode="auto">
            <a:xfrm>
              <a:off x="432" y="2592"/>
              <a:ext cx="247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latin typeface="+mn-ea"/>
                  <a:ea typeface="+mn-ea"/>
                </a:rPr>
                <a:t>当   为奇数时，排列为奇排列</a:t>
              </a:r>
              <a:r>
                <a:rPr kumimoji="1" lang="en-US" altLang="zh-CN" sz="2000" b="1" dirty="0">
                  <a:latin typeface="+mn-ea"/>
                  <a:ea typeface="+mn-ea"/>
                </a:rPr>
                <a:t>.</a:t>
              </a:r>
            </a:p>
          </p:txBody>
        </p:sp>
        <p:graphicFrame>
          <p:nvGraphicFramePr>
            <p:cNvPr id="26636" name="Object 12"/>
            <p:cNvGraphicFramePr>
              <a:graphicFrameLocks noChangeAspect="1"/>
            </p:cNvGraphicFramePr>
            <p:nvPr/>
          </p:nvGraphicFramePr>
          <p:xfrm>
            <a:off x="670" y="2610"/>
            <a:ext cx="191" cy="240"/>
          </p:xfrm>
          <a:graphic>
            <a:graphicData uri="http://schemas.openxmlformats.org/presentationml/2006/ole">
              <mc:AlternateContent xmlns:mc="http://schemas.openxmlformats.org/markup-compatibility/2006">
                <mc:Choice xmlns:v="urn:schemas-microsoft-com:vml" Requires="v">
                  <p:oleObj name="Equation" r:id="rId12" imgW="139680" imgH="177480" progId="Equation.DSMT4">
                    <p:embed/>
                  </p:oleObj>
                </mc:Choice>
                <mc:Fallback>
                  <p:oleObj name="Equation" r:id="rId12" imgW="139680" imgH="177480" progId="Equation.DSMT4">
                    <p:embed/>
                    <p:pic>
                      <p:nvPicPr>
                        <p:cNvPr id="26636" name="Object 12"/>
                        <p:cNvPicPr>
                          <a:picLocks noChangeAspect="1" noChangeArrowheads="1"/>
                        </p:cNvPicPr>
                        <p:nvPr/>
                      </p:nvPicPr>
                      <p:blipFill>
                        <a:blip r:embed="rId13"/>
                        <a:srcRect/>
                        <a:stretch>
                          <a:fillRect/>
                        </a:stretch>
                      </p:blipFill>
                      <p:spPr bwMode="auto">
                        <a:xfrm>
                          <a:off x="670" y="2610"/>
                          <a:ext cx="191" cy="240"/>
                        </a:xfrm>
                        <a:prstGeom prst="rect">
                          <a:avLst/>
                        </a:prstGeom>
                        <a:noFill/>
                        <a:ln>
                          <a:noFill/>
                        </a:ln>
                        <a:effectLst/>
                      </p:spPr>
                    </p:pic>
                  </p:oleObj>
                </mc:Fallback>
              </mc:AlternateContent>
            </a:graphicData>
          </a:graphic>
        </p:graphicFrame>
      </p:grpSp>
      <p:graphicFrame>
        <p:nvGraphicFramePr>
          <p:cNvPr id="225293" name="Object 13"/>
          <p:cNvGraphicFramePr>
            <a:graphicFrameLocks noChangeAspect="1"/>
          </p:cNvGraphicFramePr>
          <p:nvPr/>
        </p:nvGraphicFramePr>
        <p:xfrm>
          <a:off x="3765550" y="3092451"/>
          <a:ext cx="457200" cy="303213"/>
        </p:xfrm>
        <a:graphic>
          <a:graphicData uri="http://schemas.openxmlformats.org/presentationml/2006/ole">
            <mc:AlternateContent xmlns:mc="http://schemas.openxmlformats.org/markup-compatibility/2006">
              <mc:Choice xmlns:v="urn:schemas-microsoft-com:vml" Requires="v">
                <p:oleObj name="Equation" r:id="rId14" imgW="457200" imgH="304560" progId="Equation.3">
                  <p:embed/>
                </p:oleObj>
              </mc:Choice>
              <mc:Fallback>
                <p:oleObj name="Equation" r:id="rId14" imgW="457200" imgH="304560" progId="Equation.3">
                  <p:embed/>
                  <p:pic>
                    <p:nvPicPr>
                      <p:cNvPr id="225293"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65550" y="3092451"/>
                        <a:ext cx="457200" cy="30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294" name="Object 14"/>
          <p:cNvGraphicFramePr>
            <a:graphicFrameLocks noChangeAspect="1"/>
          </p:cNvGraphicFramePr>
          <p:nvPr/>
        </p:nvGraphicFramePr>
        <p:xfrm>
          <a:off x="4298950" y="3092451"/>
          <a:ext cx="457200" cy="303213"/>
        </p:xfrm>
        <a:graphic>
          <a:graphicData uri="http://schemas.openxmlformats.org/presentationml/2006/ole">
            <mc:AlternateContent xmlns:mc="http://schemas.openxmlformats.org/markup-compatibility/2006">
              <mc:Choice xmlns:v="urn:schemas-microsoft-com:vml" Requires="v">
                <p:oleObj name="Equation" r:id="rId16" imgW="457200" imgH="304560" progId="Equation.3">
                  <p:embed/>
                </p:oleObj>
              </mc:Choice>
              <mc:Fallback>
                <p:oleObj name="Equation" r:id="rId16" imgW="457200" imgH="304560" progId="Equation.3">
                  <p:embed/>
                  <p:pic>
                    <p:nvPicPr>
                      <p:cNvPr id="225294"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98950" y="3092451"/>
                        <a:ext cx="457200" cy="30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295" name="Object 15"/>
          <p:cNvGraphicFramePr>
            <a:graphicFrameLocks noChangeAspect="1"/>
          </p:cNvGraphicFramePr>
          <p:nvPr/>
        </p:nvGraphicFramePr>
        <p:xfrm>
          <a:off x="4832350" y="3092451"/>
          <a:ext cx="495300" cy="303213"/>
        </p:xfrm>
        <a:graphic>
          <a:graphicData uri="http://schemas.openxmlformats.org/presentationml/2006/ole">
            <mc:AlternateContent xmlns:mc="http://schemas.openxmlformats.org/markup-compatibility/2006">
              <mc:Choice xmlns:v="urn:schemas-microsoft-com:vml" Requires="v">
                <p:oleObj name="Equation" r:id="rId17" imgW="495000" imgH="304560" progId="Equation.3">
                  <p:embed/>
                </p:oleObj>
              </mc:Choice>
              <mc:Fallback>
                <p:oleObj name="Equation" r:id="rId17" imgW="495000" imgH="304560" progId="Equation.3">
                  <p:embed/>
                  <p:pic>
                    <p:nvPicPr>
                      <p:cNvPr id="225295" name="Object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32350" y="3092451"/>
                        <a:ext cx="495300" cy="30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296" name="Object 16"/>
          <p:cNvGraphicFramePr>
            <a:graphicFrameLocks noChangeAspect="1"/>
          </p:cNvGraphicFramePr>
          <p:nvPr/>
        </p:nvGraphicFramePr>
        <p:xfrm>
          <a:off x="5410200" y="3048001"/>
          <a:ext cx="4216400" cy="404813"/>
        </p:xfrm>
        <a:graphic>
          <a:graphicData uri="http://schemas.openxmlformats.org/presentationml/2006/ole">
            <mc:AlternateContent xmlns:mc="http://schemas.openxmlformats.org/markup-compatibility/2006">
              <mc:Choice xmlns:v="urn:schemas-microsoft-com:vml" Requires="v">
                <p:oleObj name="Equation" r:id="rId19" imgW="4216320" imgH="406080" progId="Equation.3">
                  <p:embed/>
                </p:oleObj>
              </mc:Choice>
              <mc:Fallback>
                <p:oleObj name="Equation" r:id="rId19" imgW="4216320" imgH="406080" progId="Equation.3">
                  <p:embed/>
                  <p:pic>
                    <p:nvPicPr>
                      <p:cNvPr id="225296" name="Object 1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10200" y="3048001"/>
                        <a:ext cx="4216400" cy="4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297" name="Object 17"/>
          <p:cNvGraphicFramePr>
            <a:graphicFrameLocks noChangeAspect="1"/>
          </p:cNvGraphicFramePr>
          <p:nvPr/>
        </p:nvGraphicFramePr>
        <p:xfrm>
          <a:off x="3200400" y="1828801"/>
          <a:ext cx="6669088" cy="417513"/>
        </p:xfrm>
        <a:graphic>
          <a:graphicData uri="http://schemas.openxmlformats.org/presentationml/2006/ole">
            <mc:AlternateContent xmlns:mc="http://schemas.openxmlformats.org/markup-compatibility/2006">
              <mc:Choice xmlns:v="urn:schemas-microsoft-com:vml" Requires="v">
                <p:oleObj name="Equation" r:id="rId21" imgW="6667200" imgH="419040" progId="Equation.3">
                  <p:embed/>
                </p:oleObj>
              </mc:Choice>
              <mc:Fallback>
                <p:oleObj name="Equation" r:id="rId21" imgW="6667200" imgH="419040" progId="Equation.3">
                  <p:embed/>
                  <p:pic>
                    <p:nvPicPr>
                      <p:cNvPr id="225297" name="Object 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00400" y="1828801"/>
                        <a:ext cx="6669088"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298" name="Object 18"/>
          <p:cNvGraphicFramePr>
            <a:graphicFrameLocks noChangeAspect="1"/>
          </p:cNvGraphicFramePr>
          <p:nvPr/>
        </p:nvGraphicFramePr>
        <p:xfrm>
          <a:off x="3505200" y="2222500"/>
          <a:ext cx="203200" cy="596900"/>
        </p:xfrm>
        <a:graphic>
          <a:graphicData uri="http://schemas.openxmlformats.org/presentationml/2006/ole">
            <mc:AlternateContent xmlns:mc="http://schemas.openxmlformats.org/markup-compatibility/2006">
              <mc:Choice xmlns:v="urn:schemas-microsoft-com:vml" Requires="v">
                <p:oleObj name="Equation" r:id="rId23" imgW="203040" imgH="596880" progId="Equation.3">
                  <p:embed/>
                </p:oleObj>
              </mc:Choice>
              <mc:Fallback>
                <p:oleObj name="Equation" r:id="rId23" imgW="203040" imgH="596880" progId="Equation.3">
                  <p:embed/>
                  <p:pic>
                    <p:nvPicPr>
                      <p:cNvPr id="225298" name="Object 1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505200" y="2222500"/>
                        <a:ext cx="203200"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299" name="Object 19"/>
          <p:cNvGraphicFramePr>
            <a:graphicFrameLocks noChangeAspect="1"/>
          </p:cNvGraphicFramePr>
          <p:nvPr/>
        </p:nvGraphicFramePr>
        <p:xfrm>
          <a:off x="4038600" y="2235200"/>
          <a:ext cx="177800" cy="584200"/>
        </p:xfrm>
        <a:graphic>
          <a:graphicData uri="http://schemas.openxmlformats.org/presentationml/2006/ole">
            <mc:AlternateContent xmlns:mc="http://schemas.openxmlformats.org/markup-compatibility/2006">
              <mc:Choice xmlns:v="urn:schemas-microsoft-com:vml" Requires="v">
                <p:oleObj name="Equation" r:id="rId25" imgW="177480" imgH="583920" progId="Equation.3">
                  <p:embed/>
                </p:oleObj>
              </mc:Choice>
              <mc:Fallback>
                <p:oleObj name="Equation" r:id="rId25" imgW="177480" imgH="583920" progId="Equation.3">
                  <p:embed/>
                  <p:pic>
                    <p:nvPicPr>
                      <p:cNvPr id="225299" name="Object 1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038600" y="2235200"/>
                        <a:ext cx="1778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00" name="Object 20"/>
          <p:cNvGraphicFramePr>
            <a:graphicFrameLocks noChangeAspect="1"/>
          </p:cNvGraphicFramePr>
          <p:nvPr/>
        </p:nvGraphicFramePr>
        <p:xfrm>
          <a:off x="4648200" y="2235200"/>
          <a:ext cx="177800" cy="584200"/>
        </p:xfrm>
        <a:graphic>
          <a:graphicData uri="http://schemas.openxmlformats.org/presentationml/2006/ole">
            <mc:AlternateContent xmlns:mc="http://schemas.openxmlformats.org/markup-compatibility/2006">
              <mc:Choice xmlns:v="urn:schemas-microsoft-com:vml" Requires="v">
                <p:oleObj name="Equation" r:id="rId27" imgW="177480" imgH="583920" progId="Equation.3">
                  <p:embed/>
                </p:oleObj>
              </mc:Choice>
              <mc:Fallback>
                <p:oleObj name="Equation" r:id="rId27" imgW="177480" imgH="583920" progId="Equation.3">
                  <p:embed/>
                  <p:pic>
                    <p:nvPicPr>
                      <p:cNvPr id="225300" name="Object 2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648200" y="2235200"/>
                        <a:ext cx="1778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01" name="Object 21"/>
          <p:cNvGraphicFramePr>
            <a:graphicFrameLocks noChangeAspect="1"/>
          </p:cNvGraphicFramePr>
          <p:nvPr/>
        </p:nvGraphicFramePr>
        <p:xfrm>
          <a:off x="5410200" y="2235200"/>
          <a:ext cx="215900" cy="584200"/>
        </p:xfrm>
        <a:graphic>
          <a:graphicData uri="http://schemas.openxmlformats.org/presentationml/2006/ole">
            <mc:AlternateContent xmlns:mc="http://schemas.openxmlformats.org/markup-compatibility/2006">
              <mc:Choice xmlns:v="urn:schemas-microsoft-com:vml" Requires="v">
                <p:oleObj name="Equation" r:id="rId29" imgW="215640" imgH="583920" progId="Equation.3">
                  <p:embed/>
                </p:oleObj>
              </mc:Choice>
              <mc:Fallback>
                <p:oleObj name="Equation" r:id="rId29" imgW="215640" imgH="583920" progId="Equation.3">
                  <p:embed/>
                  <p:pic>
                    <p:nvPicPr>
                      <p:cNvPr id="225301" name="Object 2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410200" y="2235200"/>
                        <a:ext cx="2159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02" name="Object 22"/>
          <p:cNvGraphicFramePr>
            <a:graphicFrameLocks noChangeAspect="1"/>
          </p:cNvGraphicFramePr>
          <p:nvPr/>
        </p:nvGraphicFramePr>
        <p:xfrm>
          <a:off x="6172200" y="2235200"/>
          <a:ext cx="215900" cy="584200"/>
        </p:xfrm>
        <a:graphic>
          <a:graphicData uri="http://schemas.openxmlformats.org/presentationml/2006/ole">
            <mc:AlternateContent xmlns:mc="http://schemas.openxmlformats.org/markup-compatibility/2006">
              <mc:Choice xmlns:v="urn:schemas-microsoft-com:vml" Requires="v">
                <p:oleObj name="Equation" r:id="rId31" imgW="215640" imgH="583920" progId="Equation.3">
                  <p:embed/>
                </p:oleObj>
              </mc:Choice>
              <mc:Fallback>
                <p:oleObj name="Equation" r:id="rId31" imgW="215640" imgH="583920" progId="Equation.3">
                  <p:embed/>
                  <p:pic>
                    <p:nvPicPr>
                      <p:cNvPr id="225302" name="Object 2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172200" y="2235200"/>
                        <a:ext cx="2159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03" name="Object 23"/>
          <p:cNvGraphicFramePr>
            <a:graphicFrameLocks noChangeAspect="1"/>
          </p:cNvGraphicFramePr>
          <p:nvPr/>
        </p:nvGraphicFramePr>
        <p:xfrm>
          <a:off x="7620000" y="2590800"/>
          <a:ext cx="990600" cy="228600"/>
        </p:xfrm>
        <a:graphic>
          <a:graphicData uri="http://schemas.openxmlformats.org/presentationml/2006/ole">
            <mc:AlternateContent xmlns:mc="http://schemas.openxmlformats.org/markup-compatibility/2006">
              <mc:Choice xmlns:v="urn:schemas-microsoft-com:vml" Requires="v">
                <p:oleObj name="Equation" r:id="rId33" imgW="330120" imgH="101520" progId="Equation.3">
                  <p:embed/>
                </p:oleObj>
              </mc:Choice>
              <mc:Fallback>
                <p:oleObj name="Equation" r:id="rId33" imgW="330120" imgH="101520" progId="Equation.3">
                  <p:embed/>
                  <p:pic>
                    <p:nvPicPr>
                      <p:cNvPr id="225303" name="Object 23"/>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620000" y="2590800"/>
                        <a:ext cx="9906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04" name="Object 24"/>
          <p:cNvGraphicFramePr>
            <a:graphicFrameLocks noChangeAspect="1"/>
          </p:cNvGraphicFramePr>
          <p:nvPr/>
        </p:nvGraphicFramePr>
        <p:xfrm>
          <a:off x="9601200" y="2222500"/>
          <a:ext cx="241300" cy="596900"/>
        </p:xfrm>
        <a:graphic>
          <a:graphicData uri="http://schemas.openxmlformats.org/presentationml/2006/ole">
            <mc:AlternateContent xmlns:mc="http://schemas.openxmlformats.org/markup-compatibility/2006">
              <mc:Choice xmlns:v="urn:schemas-microsoft-com:vml" Requires="v">
                <p:oleObj name="Equation" r:id="rId35" imgW="241200" imgH="596880" progId="Equation.3">
                  <p:embed/>
                </p:oleObj>
              </mc:Choice>
              <mc:Fallback>
                <p:oleObj name="Equation" r:id="rId35" imgW="241200" imgH="596880" progId="Equation.3">
                  <p:embed/>
                  <p:pic>
                    <p:nvPicPr>
                      <p:cNvPr id="225304" name="Object 24"/>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601200" y="2222500"/>
                        <a:ext cx="241300"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4645695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49617" y="897961"/>
            <a:ext cx="6096000" cy="523220"/>
          </a:xfrm>
          <a:prstGeom prst="rect">
            <a:avLst/>
          </a:prstGeom>
        </p:spPr>
        <p:txBody>
          <a:bodyPr>
            <a:spAutoFit/>
          </a:bodyPr>
          <a:lstStyle/>
          <a:p>
            <a:pPr algn="ctr">
              <a:spcAft>
                <a:spcPts val="0"/>
              </a:spcAft>
            </a:pPr>
            <a:r>
              <a:rPr lang="zh-CN" altLang="zh-CN" sz="2800" b="1" kern="0" dirty="0">
                <a:solidFill>
                  <a:srgbClr val="2E3CF0"/>
                </a:solidFill>
                <a:latin typeface="+mj-ea"/>
                <a:ea typeface="+mj-ea"/>
                <a:cs typeface="宋体" panose="02010600030101010101" pitchFamily="2" charset="-122"/>
              </a:rPr>
              <a:t>§</a:t>
            </a:r>
            <a:r>
              <a:rPr lang="en-US" altLang="zh-CN" sz="2800" b="1" kern="0" dirty="0">
                <a:solidFill>
                  <a:srgbClr val="2E3CF0"/>
                </a:solidFill>
                <a:latin typeface="+mj-ea"/>
                <a:ea typeface="+mj-ea"/>
                <a:cs typeface="宋体" panose="02010600030101010101" pitchFamily="2" charset="-122"/>
              </a:rPr>
              <a:t>1.3 n </a:t>
            </a:r>
            <a:r>
              <a:rPr lang="zh-CN" altLang="zh-CN" sz="2800" b="1" kern="0" dirty="0">
                <a:solidFill>
                  <a:srgbClr val="2E3CF0"/>
                </a:solidFill>
                <a:latin typeface="+mj-ea"/>
                <a:ea typeface="+mj-ea"/>
                <a:cs typeface="宋体" panose="02010600030101010101" pitchFamily="2" charset="-122"/>
              </a:rPr>
              <a:t>阶行列式</a:t>
            </a:r>
            <a:r>
              <a:rPr lang="en-US" altLang="zh-CN" sz="2800" b="1" kern="0" dirty="0">
                <a:solidFill>
                  <a:srgbClr val="2E3CF0"/>
                </a:solidFill>
                <a:latin typeface="+mj-ea"/>
                <a:ea typeface="+mj-ea"/>
                <a:cs typeface="宋体" panose="02010600030101010101" pitchFamily="2" charset="-122"/>
              </a:rPr>
              <a:t> </a:t>
            </a:r>
            <a:endParaRPr lang="zh-CN" altLang="zh-CN" sz="2800" kern="1800" dirty="0">
              <a:solidFill>
                <a:srgbClr val="2E3CF0"/>
              </a:solidFill>
              <a:latin typeface="+mj-ea"/>
              <a:ea typeface="+mj-ea"/>
            </a:endParaRPr>
          </a:p>
        </p:txBody>
      </p:sp>
      <p:sp>
        <p:nvSpPr>
          <p:cNvPr id="5" name="矩形 4"/>
          <p:cNvSpPr/>
          <p:nvPr/>
        </p:nvSpPr>
        <p:spPr>
          <a:xfrm>
            <a:off x="637343" y="1521412"/>
            <a:ext cx="3594254" cy="461665"/>
          </a:xfrm>
          <a:prstGeom prst="rect">
            <a:avLst/>
          </a:prstGeom>
        </p:spPr>
        <p:txBody>
          <a:bodyPr wrap="none">
            <a:spAutoFit/>
          </a:bodyPr>
          <a:lstStyle/>
          <a:p>
            <a:pPr algn="just">
              <a:spcAft>
                <a:spcPts val="0"/>
              </a:spcAft>
            </a:pPr>
            <a:r>
              <a:rPr lang="en-US" altLang="zh-CN" sz="2400" b="1" kern="0" dirty="0">
                <a:solidFill>
                  <a:srgbClr val="2E3CF0"/>
                </a:solidFill>
                <a:latin typeface="+mj-ea"/>
                <a:ea typeface="+mj-ea"/>
                <a:cs typeface="宋体" panose="02010600030101010101" pitchFamily="2" charset="-122"/>
              </a:rPr>
              <a:t>1.3.1 n </a:t>
            </a:r>
            <a:r>
              <a:rPr lang="zh-CN" altLang="zh-CN" sz="2400" b="1" kern="0" dirty="0">
                <a:solidFill>
                  <a:srgbClr val="2E3CF0"/>
                </a:solidFill>
                <a:latin typeface="+mj-ea"/>
                <a:ea typeface="+mj-ea"/>
                <a:cs typeface="宋体" panose="02010600030101010101" pitchFamily="2" charset="-122"/>
              </a:rPr>
              <a:t>阶行列式</a:t>
            </a:r>
            <a:r>
              <a:rPr lang="zh-CN" altLang="en-US" sz="2400" b="1" kern="0" dirty="0">
                <a:solidFill>
                  <a:srgbClr val="2E3CF0"/>
                </a:solidFill>
                <a:latin typeface="+mj-ea"/>
                <a:ea typeface="+mj-ea"/>
                <a:cs typeface="宋体" panose="02010600030101010101" pitchFamily="2" charset="-122"/>
              </a:rPr>
              <a:t>的</a:t>
            </a:r>
            <a:r>
              <a:rPr lang="zh-CN" altLang="zh-CN" sz="2400" b="1" kern="0" dirty="0">
                <a:solidFill>
                  <a:srgbClr val="2E3CF0"/>
                </a:solidFill>
                <a:latin typeface="+mj-ea"/>
                <a:ea typeface="+mj-ea"/>
                <a:cs typeface="宋体" panose="02010600030101010101" pitchFamily="2" charset="-122"/>
              </a:rPr>
              <a:t>定义</a:t>
            </a:r>
            <a:endParaRPr lang="zh-CN" altLang="zh-CN" sz="2400" kern="1800" dirty="0">
              <a:solidFill>
                <a:srgbClr val="2E3CF0"/>
              </a:solidFill>
              <a:latin typeface="+mj-ea"/>
              <a:ea typeface="+mj-ea"/>
            </a:endParaRPr>
          </a:p>
        </p:txBody>
      </p:sp>
      <p:graphicFrame>
        <p:nvGraphicFramePr>
          <p:cNvPr id="6" name="Object 30"/>
          <p:cNvGraphicFramePr>
            <a:graphicFrameLocks noChangeAspect="1"/>
          </p:cNvGraphicFramePr>
          <p:nvPr/>
        </p:nvGraphicFramePr>
        <p:xfrm>
          <a:off x="741146" y="2083308"/>
          <a:ext cx="2652712" cy="1563687"/>
        </p:xfrm>
        <a:graphic>
          <a:graphicData uri="http://schemas.openxmlformats.org/presentationml/2006/ole">
            <mc:AlternateContent xmlns:mc="http://schemas.openxmlformats.org/markup-compatibility/2006">
              <mc:Choice xmlns:v="urn:schemas-microsoft-com:vml" Requires="v">
                <p:oleObj name="Equation" r:id="rId2" imgW="1206500" imgH="711200" progId="">
                  <p:embed/>
                </p:oleObj>
              </mc:Choice>
              <mc:Fallback>
                <p:oleObj name="Equation" r:id="rId2" imgW="1206500" imgH="711200" progId="">
                  <p:embed/>
                  <p:pic>
                    <p:nvPicPr>
                      <p:cNvPr id="6" name="Object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146" y="2083308"/>
                        <a:ext cx="2652712" cy="1563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32"/>
          <p:cNvGraphicFramePr>
            <a:graphicFrameLocks noChangeAspect="1"/>
          </p:cNvGraphicFramePr>
          <p:nvPr/>
        </p:nvGraphicFramePr>
        <p:xfrm>
          <a:off x="3393858" y="2712378"/>
          <a:ext cx="8077200" cy="467179"/>
        </p:xfrm>
        <a:graphic>
          <a:graphicData uri="http://schemas.openxmlformats.org/presentationml/2006/ole">
            <mc:AlternateContent xmlns:mc="http://schemas.openxmlformats.org/markup-compatibility/2006">
              <mc:Choice xmlns:v="urn:schemas-microsoft-com:vml" Requires="v">
                <p:oleObj name="Equation" r:id="rId4" imgW="3962160" imgH="228600" progId="Equation.DSMT4">
                  <p:embed/>
                </p:oleObj>
              </mc:Choice>
              <mc:Fallback>
                <p:oleObj name="Equation" r:id="rId4" imgW="3962160" imgH="228600" progId="Equation.DSMT4">
                  <p:embed/>
                  <p:pic>
                    <p:nvPicPr>
                      <p:cNvPr id="7" name="Object 32"/>
                      <p:cNvPicPr>
                        <a:picLocks noChangeAspect="1" noChangeArrowheads="1"/>
                      </p:cNvPicPr>
                      <p:nvPr/>
                    </p:nvPicPr>
                    <p:blipFill>
                      <a:blip r:embed="rId5"/>
                      <a:srcRect/>
                      <a:stretch>
                        <a:fillRect/>
                      </a:stretch>
                    </p:blipFill>
                    <p:spPr bwMode="auto">
                      <a:xfrm>
                        <a:off x="3393858" y="2712378"/>
                        <a:ext cx="8077200" cy="467179"/>
                      </a:xfrm>
                      <a:prstGeom prst="rect">
                        <a:avLst/>
                      </a:prstGeom>
                      <a:noFill/>
                    </p:spPr>
                  </p:pic>
                </p:oleObj>
              </mc:Fallback>
            </mc:AlternateContent>
          </a:graphicData>
        </a:graphic>
      </p:graphicFrame>
      <p:grpSp>
        <p:nvGrpSpPr>
          <p:cNvPr id="8" name="组合 7"/>
          <p:cNvGrpSpPr/>
          <p:nvPr/>
        </p:nvGrpSpPr>
        <p:grpSpPr>
          <a:xfrm>
            <a:off x="827774" y="3825338"/>
            <a:ext cx="10886172" cy="2000548"/>
            <a:chOff x="702645" y="2995614"/>
            <a:chExt cx="10886172" cy="2000548"/>
          </a:xfrm>
        </p:grpSpPr>
        <p:sp>
          <p:nvSpPr>
            <p:cNvPr id="9" name="Rectangle 6"/>
            <p:cNvSpPr>
              <a:spLocks noChangeArrowheads="1"/>
            </p:cNvSpPr>
            <p:nvPr/>
          </p:nvSpPr>
          <p:spPr bwMode="auto">
            <a:xfrm>
              <a:off x="702645" y="2995614"/>
              <a:ext cx="10886172"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0000FF"/>
                  </a:solidFill>
                  <a:latin typeface="+mn-ea"/>
                  <a:ea typeface="+mn-ea"/>
                </a:rPr>
                <a:t>规律：</a:t>
              </a:r>
            </a:p>
            <a:p>
              <a:pPr>
                <a:lnSpc>
                  <a:spcPct val="130000"/>
                </a:lnSpc>
                <a:buFontTx/>
                <a:buAutoNum type="arabicPeriod"/>
              </a:pPr>
              <a:r>
                <a:rPr kumimoji="1" lang="zh-CN" altLang="en-US" sz="2000" b="1" dirty="0">
                  <a:solidFill>
                    <a:srgbClr val="000000"/>
                  </a:solidFill>
                  <a:latin typeface="+mn-ea"/>
                  <a:ea typeface="+mn-ea"/>
                </a:rPr>
                <a:t>三阶行列式共有</a:t>
              </a:r>
              <a:r>
                <a:rPr kumimoji="1" lang="en-US" altLang="zh-CN" sz="2000" b="1" dirty="0">
                  <a:solidFill>
                    <a:srgbClr val="000000"/>
                  </a:solidFill>
                  <a:latin typeface="+mn-ea"/>
                  <a:ea typeface="+mn-ea"/>
                </a:rPr>
                <a:t>6</a:t>
              </a:r>
              <a:r>
                <a:rPr kumimoji="1" lang="zh-CN" altLang="en-US" sz="2000" b="1" dirty="0">
                  <a:solidFill>
                    <a:srgbClr val="000000"/>
                  </a:solidFill>
                  <a:latin typeface="+mn-ea"/>
                  <a:ea typeface="+mn-ea"/>
                </a:rPr>
                <a:t>项，即</a:t>
              </a:r>
              <a:r>
                <a:rPr kumimoji="1" lang="en-US" altLang="zh-CN" sz="2000" b="1" dirty="0">
                  <a:solidFill>
                    <a:srgbClr val="000000"/>
                  </a:solidFill>
                  <a:latin typeface="+mn-ea"/>
                  <a:ea typeface="+mn-ea"/>
                </a:rPr>
                <a:t>3!</a:t>
              </a:r>
              <a:r>
                <a:rPr kumimoji="1" lang="zh-CN" altLang="en-US" sz="2000" b="1" dirty="0">
                  <a:solidFill>
                    <a:srgbClr val="000000"/>
                  </a:solidFill>
                  <a:latin typeface="+mn-ea"/>
                  <a:ea typeface="+mn-ea"/>
                </a:rPr>
                <a:t>项．</a:t>
              </a:r>
            </a:p>
            <a:p>
              <a:pPr>
                <a:lnSpc>
                  <a:spcPct val="130000"/>
                </a:lnSpc>
                <a:buFontTx/>
                <a:buAutoNum type="arabicPeriod"/>
              </a:pPr>
              <a:r>
                <a:rPr kumimoji="1" lang="zh-CN" altLang="en-US" sz="2000" b="1" dirty="0">
                  <a:solidFill>
                    <a:srgbClr val="000000"/>
                  </a:solidFill>
                  <a:latin typeface="+mn-ea"/>
                  <a:ea typeface="+mn-ea"/>
                </a:rPr>
                <a:t>每一项都是位于不同行不同列的三个元素的乘积．</a:t>
              </a:r>
            </a:p>
            <a:p>
              <a:pPr>
                <a:lnSpc>
                  <a:spcPct val="130000"/>
                </a:lnSpc>
                <a:buFontTx/>
                <a:buAutoNum type="arabicPeriod"/>
              </a:pPr>
              <a:r>
                <a:rPr kumimoji="1" lang="zh-CN" altLang="en-US" sz="2000" b="1" dirty="0">
                  <a:solidFill>
                    <a:srgbClr val="000000"/>
                  </a:solidFill>
                  <a:latin typeface="+mn-ea"/>
                  <a:ea typeface="+mn-ea"/>
                </a:rPr>
                <a:t>每一项可以写成        （正负号除外），其中            是</a:t>
              </a:r>
              <a:r>
                <a:rPr kumimoji="1" lang="en-US" altLang="zh-CN" sz="2000" b="1" dirty="0">
                  <a:solidFill>
                    <a:srgbClr val="000000"/>
                  </a:solidFill>
                  <a:latin typeface="Times New Roman" panose="02020603050405020304" pitchFamily="18" charset="0"/>
                  <a:ea typeface="+mn-ea"/>
                  <a:cs typeface="Times New Roman" panose="02020603050405020304" pitchFamily="18" charset="0"/>
                </a:rPr>
                <a:t>1</a:t>
              </a:r>
              <a:r>
                <a:rPr kumimoji="1" lang="zh-CN" altLang="en-US" sz="2000" b="1" dirty="0">
                  <a:solidFill>
                    <a:srgbClr val="000000"/>
                  </a:solidFill>
                  <a:latin typeface="Times New Roman" panose="02020603050405020304" pitchFamily="18" charset="0"/>
                  <a:ea typeface="+mn-ea"/>
                  <a:cs typeface="Times New Roman" panose="02020603050405020304" pitchFamily="18" charset="0"/>
                </a:rPr>
                <a:t>、</a:t>
              </a:r>
              <a:r>
                <a:rPr kumimoji="1" lang="en-US" altLang="zh-CN" sz="2000" b="1" dirty="0">
                  <a:solidFill>
                    <a:srgbClr val="000000"/>
                  </a:solidFill>
                  <a:latin typeface="Times New Roman" panose="02020603050405020304" pitchFamily="18" charset="0"/>
                  <a:ea typeface="+mn-ea"/>
                  <a:cs typeface="Times New Roman" panose="02020603050405020304" pitchFamily="18" charset="0"/>
                </a:rPr>
                <a:t>2</a:t>
              </a:r>
              <a:r>
                <a:rPr kumimoji="1" lang="zh-CN" altLang="en-US" sz="2000" b="1" dirty="0">
                  <a:solidFill>
                    <a:srgbClr val="000000"/>
                  </a:solidFill>
                  <a:latin typeface="Times New Roman" panose="02020603050405020304" pitchFamily="18" charset="0"/>
                  <a:ea typeface="+mn-ea"/>
                  <a:cs typeface="Times New Roman" panose="02020603050405020304" pitchFamily="18" charset="0"/>
                </a:rPr>
                <a:t>、</a:t>
              </a:r>
              <a:r>
                <a:rPr kumimoji="1" lang="en-US" altLang="zh-CN" sz="2000" b="1" dirty="0">
                  <a:solidFill>
                    <a:srgbClr val="000000"/>
                  </a:solidFill>
                  <a:latin typeface="Times New Roman" panose="02020603050405020304" pitchFamily="18" charset="0"/>
                  <a:ea typeface="+mn-ea"/>
                  <a:cs typeface="Times New Roman" panose="02020603050405020304" pitchFamily="18" charset="0"/>
                </a:rPr>
                <a:t>3</a:t>
              </a:r>
              <a:r>
                <a:rPr kumimoji="1" lang="zh-CN" altLang="en-US" sz="2000" b="1" dirty="0">
                  <a:solidFill>
                    <a:srgbClr val="000000"/>
                  </a:solidFill>
                  <a:latin typeface="+mn-ea"/>
                  <a:ea typeface="+mn-ea"/>
                </a:rPr>
                <a:t>的某个排列</a:t>
              </a:r>
              <a:r>
                <a:rPr kumimoji="1" lang="en-US" altLang="zh-CN" sz="2000" b="1" dirty="0">
                  <a:solidFill>
                    <a:srgbClr val="000000"/>
                  </a:solidFill>
                  <a:latin typeface="+mn-ea"/>
                  <a:ea typeface="+mn-ea"/>
                </a:rPr>
                <a:t>.</a:t>
              </a:r>
            </a:p>
            <a:p>
              <a:pPr>
                <a:lnSpc>
                  <a:spcPct val="130000"/>
                </a:lnSpc>
                <a:buFontTx/>
                <a:buAutoNum type="arabicPeriod" startAt="4"/>
              </a:pPr>
              <a:r>
                <a:rPr kumimoji="1" lang="zh-CN" altLang="en-US" sz="2000" b="1" dirty="0">
                  <a:solidFill>
                    <a:srgbClr val="000000"/>
                  </a:solidFill>
                  <a:latin typeface="+mn-ea"/>
                  <a:ea typeface="+mn-ea"/>
                </a:rPr>
                <a:t>当       是</a:t>
              </a:r>
              <a:r>
                <a:rPr kumimoji="1" lang="zh-CN" altLang="en-US" sz="2000" b="1" dirty="0">
                  <a:solidFill>
                    <a:srgbClr val="0000FF"/>
                  </a:solidFill>
                  <a:latin typeface="+mn-ea"/>
                  <a:ea typeface="+mn-ea"/>
                </a:rPr>
                <a:t>偶排列</a:t>
              </a:r>
              <a:r>
                <a:rPr kumimoji="1" lang="zh-CN" altLang="en-US" sz="2000" b="1" dirty="0">
                  <a:solidFill>
                    <a:srgbClr val="000000"/>
                  </a:solidFill>
                  <a:latin typeface="+mn-ea"/>
                  <a:ea typeface="+mn-ea"/>
                </a:rPr>
                <a:t>时，对应的项取</a:t>
              </a:r>
              <a:r>
                <a:rPr kumimoji="1" lang="zh-CN" altLang="en-US" sz="2000" b="1" dirty="0">
                  <a:solidFill>
                    <a:srgbClr val="0000FF"/>
                  </a:solidFill>
                  <a:latin typeface="+mn-ea"/>
                  <a:ea typeface="+mn-ea"/>
                </a:rPr>
                <a:t>正号</a:t>
              </a:r>
              <a:r>
                <a:rPr kumimoji="1" lang="zh-CN" altLang="en-US" sz="2000" b="1" dirty="0">
                  <a:solidFill>
                    <a:srgbClr val="000000"/>
                  </a:solidFill>
                  <a:latin typeface="+mn-ea"/>
                  <a:ea typeface="+mn-ea"/>
                </a:rPr>
                <a:t>；当       是</a:t>
              </a:r>
              <a:r>
                <a:rPr kumimoji="1" lang="zh-CN" altLang="en-US" sz="2000" b="1" dirty="0">
                  <a:solidFill>
                    <a:srgbClr val="0000FF"/>
                  </a:solidFill>
                  <a:latin typeface="+mn-ea"/>
                  <a:ea typeface="+mn-ea"/>
                </a:rPr>
                <a:t>奇排列</a:t>
              </a:r>
              <a:r>
                <a:rPr kumimoji="1" lang="zh-CN" altLang="en-US" sz="2000" b="1" dirty="0">
                  <a:solidFill>
                    <a:srgbClr val="000000"/>
                  </a:solidFill>
                  <a:latin typeface="+mn-ea"/>
                  <a:ea typeface="+mn-ea"/>
                </a:rPr>
                <a:t>时，对应的项取</a:t>
              </a:r>
              <a:r>
                <a:rPr kumimoji="1" lang="zh-CN" altLang="en-US" sz="2000" b="1" dirty="0">
                  <a:solidFill>
                    <a:srgbClr val="0000FF"/>
                  </a:solidFill>
                  <a:latin typeface="+mn-ea"/>
                  <a:ea typeface="+mn-ea"/>
                </a:rPr>
                <a:t>负号</a:t>
              </a:r>
              <a:r>
                <a:rPr kumimoji="1" lang="en-US" altLang="zh-CN" sz="2000" b="1" dirty="0">
                  <a:solidFill>
                    <a:srgbClr val="000000"/>
                  </a:solidFill>
                  <a:latin typeface="+mn-ea"/>
                  <a:ea typeface="+mn-ea"/>
                </a:rPr>
                <a:t>. </a:t>
              </a:r>
            </a:p>
          </p:txBody>
        </p:sp>
        <p:graphicFrame>
          <p:nvGraphicFramePr>
            <p:cNvPr id="10" name="Object 33"/>
            <p:cNvGraphicFramePr>
              <a:graphicFrameLocks noChangeAspect="1"/>
            </p:cNvGraphicFramePr>
            <p:nvPr/>
          </p:nvGraphicFramePr>
          <p:xfrm>
            <a:off x="6537359" y="4053388"/>
            <a:ext cx="1604963" cy="558800"/>
          </p:xfrm>
          <a:graphic>
            <a:graphicData uri="http://schemas.openxmlformats.org/presentationml/2006/ole">
              <mc:AlternateContent xmlns:mc="http://schemas.openxmlformats.org/markup-compatibility/2006">
                <mc:Choice xmlns:v="urn:schemas-microsoft-com:vml" Requires="v">
                  <p:oleObj name="Equation" r:id="rId6" imgW="723586" imgH="253890" progId="">
                    <p:embed/>
                  </p:oleObj>
                </mc:Choice>
                <mc:Fallback>
                  <p:oleObj name="Equation" r:id="rId6" imgW="723586" imgH="253890" progId="">
                    <p:embed/>
                    <p:pic>
                      <p:nvPicPr>
                        <p:cNvPr id="10" name="Object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7359" y="4053388"/>
                          <a:ext cx="1604963"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34"/>
            <p:cNvGraphicFramePr>
              <a:graphicFrameLocks noChangeAspect="1"/>
            </p:cNvGraphicFramePr>
            <p:nvPr/>
          </p:nvGraphicFramePr>
          <p:xfrm>
            <a:off x="2977357" y="4053388"/>
            <a:ext cx="956648" cy="464407"/>
          </p:xfrm>
          <a:graphic>
            <a:graphicData uri="http://schemas.openxmlformats.org/presentationml/2006/ole">
              <mc:AlternateContent xmlns:mc="http://schemas.openxmlformats.org/markup-compatibility/2006">
                <mc:Choice xmlns:v="urn:schemas-microsoft-com:vml" Requires="v">
                  <p:oleObj name="Equation" r:id="rId8" imgW="469900" imgH="228600" progId="">
                    <p:embed/>
                  </p:oleObj>
                </mc:Choice>
                <mc:Fallback>
                  <p:oleObj name="Equation" r:id="rId8" imgW="469900" imgH="228600" progId="">
                    <p:embed/>
                    <p:pic>
                      <p:nvPicPr>
                        <p:cNvPr id="11" name="Object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7357" y="4053388"/>
                          <a:ext cx="956648" cy="464407"/>
                        </a:xfrm>
                        <a:prstGeom prst="rect">
                          <a:avLst/>
                        </a:prstGeom>
                        <a:noFill/>
                      </p:spPr>
                    </p:pic>
                  </p:oleObj>
                </mc:Fallback>
              </mc:AlternateContent>
            </a:graphicData>
          </a:graphic>
        </p:graphicFrame>
        <p:graphicFrame>
          <p:nvGraphicFramePr>
            <p:cNvPr id="12" name="Object 35"/>
            <p:cNvGraphicFramePr>
              <a:graphicFrameLocks noChangeAspect="1"/>
            </p:cNvGraphicFramePr>
            <p:nvPr/>
          </p:nvGraphicFramePr>
          <p:xfrm>
            <a:off x="1370662" y="4450419"/>
            <a:ext cx="938679" cy="455684"/>
          </p:xfrm>
          <a:graphic>
            <a:graphicData uri="http://schemas.openxmlformats.org/presentationml/2006/ole">
              <mc:AlternateContent xmlns:mc="http://schemas.openxmlformats.org/markup-compatibility/2006">
                <mc:Choice xmlns:v="urn:schemas-microsoft-com:vml" Requires="v">
                  <p:oleObj name="Equation" r:id="rId10" imgW="469900" imgH="228600" progId="">
                    <p:embed/>
                  </p:oleObj>
                </mc:Choice>
                <mc:Fallback>
                  <p:oleObj name="Equation" r:id="rId10" imgW="469900" imgH="228600" progId="">
                    <p:embed/>
                    <p:pic>
                      <p:nvPicPr>
                        <p:cNvPr id="12" name="Object 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0662" y="4450419"/>
                          <a:ext cx="938679" cy="455684"/>
                        </a:xfrm>
                        <a:prstGeom prst="rect">
                          <a:avLst/>
                        </a:prstGeom>
                        <a:noFill/>
                      </p:spPr>
                    </p:pic>
                  </p:oleObj>
                </mc:Fallback>
              </mc:AlternateContent>
            </a:graphicData>
          </a:graphic>
        </p:graphicFrame>
        <p:graphicFrame>
          <p:nvGraphicFramePr>
            <p:cNvPr id="13" name="Object 36"/>
            <p:cNvGraphicFramePr>
              <a:graphicFrameLocks noChangeAspect="1"/>
            </p:cNvGraphicFramePr>
            <p:nvPr/>
          </p:nvGraphicFramePr>
          <p:xfrm>
            <a:off x="6082229" y="4436401"/>
            <a:ext cx="967555" cy="469702"/>
          </p:xfrm>
          <a:graphic>
            <a:graphicData uri="http://schemas.openxmlformats.org/presentationml/2006/ole">
              <mc:AlternateContent xmlns:mc="http://schemas.openxmlformats.org/markup-compatibility/2006">
                <mc:Choice xmlns:v="urn:schemas-microsoft-com:vml" Requires="v">
                  <p:oleObj name="Equation" r:id="rId11" imgW="469900" imgH="228600" progId="">
                    <p:embed/>
                  </p:oleObj>
                </mc:Choice>
                <mc:Fallback>
                  <p:oleObj name="Equation" r:id="rId11" imgW="469900" imgH="228600" progId="">
                    <p:embed/>
                    <p:pic>
                      <p:nvPicPr>
                        <p:cNvPr id="13"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2229" y="4436401"/>
                          <a:ext cx="967555" cy="469702"/>
                        </a:xfrm>
                        <a:prstGeom prst="rect">
                          <a:avLst/>
                        </a:prstGeom>
                        <a:noFill/>
                      </p:spPr>
                    </p:pic>
                  </p:oleObj>
                </mc:Fallback>
              </mc:AlternateContent>
            </a:graphicData>
          </a:graphic>
        </p:graphicFrame>
      </p:grpSp>
    </p:spTree>
    <p:extLst>
      <p:ext uri="{BB962C8B-B14F-4D97-AF65-F5344CB8AC3E}">
        <p14:creationId xmlns:p14="http://schemas.microsoft.com/office/powerpoint/2010/main" val="172790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917127" y="839942"/>
            <a:ext cx="34099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000000"/>
                </a:solidFill>
                <a:latin typeface="+mn-ea"/>
                <a:ea typeface="+mn-ea"/>
              </a:rPr>
              <a:t>所以，三阶行列式可以写成 </a:t>
            </a:r>
          </a:p>
        </p:txBody>
      </p:sp>
      <p:sp>
        <p:nvSpPr>
          <p:cNvPr id="7171" name="Rectangle 3"/>
          <p:cNvSpPr>
            <a:spLocks noChangeArrowheads="1"/>
          </p:cNvSpPr>
          <p:nvPr/>
        </p:nvSpPr>
        <p:spPr bwMode="auto">
          <a:xfrm>
            <a:off x="4757738" y="3071813"/>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ndParaRPr>
          </a:p>
        </p:txBody>
      </p:sp>
      <p:graphicFrame>
        <p:nvGraphicFramePr>
          <p:cNvPr id="24580" name="Object 22"/>
          <p:cNvGraphicFramePr>
            <a:graphicFrameLocks noChangeAspect="1"/>
          </p:cNvGraphicFramePr>
          <p:nvPr/>
        </p:nvGraphicFramePr>
        <p:xfrm>
          <a:off x="3076533" y="2945135"/>
          <a:ext cx="3995737" cy="809625"/>
        </p:xfrm>
        <a:graphic>
          <a:graphicData uri="http://schemas.openxmlformats.org/presentationml/2006/ole">
            <mc:AlternateContent xmlns:mc="http://schemas.openxmlformats.org/markup-compatibility/2006">
              <mc:Choice xmlns:v="urn:schemas-microsoft-com:vml" Requires="v">
                <p:oleObj name="Equation" r:id="rId2" imgW="1828800" imgH="368300" progId="">
                  <p:embed/>
                </p:oleObj>
              </mc:Choice>
              <mc:Fallback>
                <p:oleObj name="Equation" r:id="rId2" imgW="1828800" imgH="368300" progId="">
                  <p:embed/>
                  <p:pic>
                    <p:nvPicPr>
                      <p:cNvPr id="24580" name="Object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533" y="2945135"/>
                        <a:ext cx="3995737" cy="809625"/>
                      </a:xfrm>
                      <a:prstGeom prst="rect">
                        <a:avLst/>
                      </a:prstGeom>
                      <a:solidFill>
                        <a:srgbClr val="FFFF99"/>
                      </a:solidFill>
                    </p:spPr>
                  </p:pic>
                </p:oleObj>
              </mc:Fallback>
            </mc:AlternateContent>
          </a:graphicData>
        </a:graphic>
      </p:graphicFrame>
      <p:grpSp>
        <p:nvGrpSpPr>
          <p:cNvPr id="2" name="组合 1"/>
          <p:cNvGrpSpPr/>
          <p:nvPr/>
        </p:nvGrpSpPr>
        <p:grpSpPr>
          <a:xfrm>
            <a:off x="737637" y="3881438"/>
            <a:ext cx="5088252" cy="570583"/>
            <a:chOff x="1603911" y="4077098"/>
            <a:chExt cx="5088252" cy="570583"/>
          </a:xfrm>
        </p:grpSpPr>
        <p:sp>
          <p:nvSpPr>
            <p:cNvPr id="24581" name="Text Box 5"/>
            <p:cNvSpPr txBox="1">
              <a:spLocks noChangeArrowheads="1"/>
            </p:cNvSpPr>
            <p:nvPr/>
          </p:nvSpPr>
          <p:spPr bwMode="auto">
            <a:xfrm>
              <a:off x="1603911" y="4162335"/>
              <a:ext cx="50882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000000"/>
                  </a:solidFill>
                  <a:latin typeface="+mn-ea"/>
                  <a:ea typeface="+mn-ea"/>
                </a:rPr>
                <a:t>其中     表示对</a:t>
              </a:r>
              <a:r>
                <a:rPr kumimoji="1" lang="en-US" altLang="zh-CN" sz="2000" b="1" dirty="0">
                  <a:solidFill>
                    <a:srgbClr val="000000"/>
                  </a:solidFill>
                  <a:latin typeface="Times New Roman" panose="02020603050405020304" pitchFamily="18" charset="0"/>
                  <a:ea typeface="+mn-ea"/>
                  <a:cs typeface="Times New Roman" panose="02020603050405020304" pitchFamily="18" charset="0"/>
                </a:rPr>
                <a:t>1</a:t>
              </a:r>
              <a:r>
                <a:rPr kumimoji="1" lang="zh-CN" altLang="en-US" sz="2000" b="1" dirty="0">
                  <a:solidFill>
                    <a:srgbClr val="000000"/>
                  </a:solidFill>
                  <a:latin typeface="Times New Roman" panose="02020603050405020304" pitchFamily="18" charset="0"/>
                  <a:ea typeface="+mn-ea"/>
                  <a:cs typeface="Times New Roman" panose="02020603050405020304" pitchFamily="18" charset="0"/>
                </a:rPr>
                <a:t>、</a:t>
              </a:r>
              <a:r>
                <a:rPr kumimoji="1" lang="en-US" altLang="zh-CN" sz="2000" b="1" dirty="0">
                  <a:solidFill>
                    <a:srgbClr val="000000"/>
                  </a:solidFill>
                  <a:latin typeface="Times New Roman" panose="02020603050405020304" pitchFamily="18" charset="0"/>
                  <a:ea typeface="+mn-ea"/>
                  <a:cs typeface="Times New Roman" panose="02020603050405020304" pitchFamily="18" charset="0"/>
                </a:rPr>
                <a:t>2</a:t>
              </a:r>
              <a:r>
                <a:rPr kumimoji="1" lang="zh-CN" altLang="en-US" sz="2000" b="1" dirty="0">
                  <a:solidFill>
                    <a:srgbClr val="000000"/>
                  </a:solidFill>
                  <a:latin typeface="Times New Roman" panose="02020603050405020304" pitchFamily="18" charset="0"/>
                  <a:ea typeface="+mn-ea"/>
                  <a:cs typeface="Times New Roman" panose="02020603050405020304" pitchFamily="18" charset="0"/>
                </a:rPr>
                <a:t>、</a:t>
              </a:r>
              <a:r>
                <a:rPr kumimoji="1" lang="en-US" altLang="zh-CN" sz="2000" b="1" dirty="0">
                  <a:solidFill>
                    <a:srgbClr val="000000"/>
                  </a:solidFill>
                  <a:latin typeface="Times New Roman" panose="02020603050405020304" pitchFamily="18" charset="0"/>
                  <a:ea typeface="+mn-ea"/>
                  <a:cs typeface="Times New Roman" panose="02020603050405020304" pitchFamily="18" charset="0"/>
                </a:rPr>
                <a:t>3</a:t>
              </a:r>
              <a:r>
                <a:rPr kumimoji="1" lang="zh-CN" altLang="en-US" sz="2000" b="1" dirty="0">
                  <a:solidFill>
                    <a:srgbClr val="000000"/>
                  </a:solidFill>
                  <a:latin typeface="+mn-ea"/>
                  <a:ea typeface="+mn-ea"/>
                </a:rPr>
                <a:t>的所有排列求和</a:t>
              </a:r>
              <a:r>
                <a:rPr kumimoji="1" lang="en-US" altLang="zh-CN" sz="2000" b="1" dirty="0">
                  <a:solidFill>
                    <a:srgbClr val="000000"/>
                  </a:solidFill>
                  <a:latin typeface="+mn-ea"/>
                  <a:ea typeface="+mn-ea"/>
                </a:rPr>
                <a:t>. </a:t>
              </a:r>
            </a:p>
          </p:txBody>
        </p:sp>
        <p:graphicFrame>
          <p:nvGraphicFramePr>
            <p:cNvPr id="24582" name="Object 23"/>
            <p:cNvGraphicFramePr>
              <a:graphicFrameLocks noChangeAspect="1"/>
            </p:cNvGraphicFramePr>
            <p:nvPr/>
          </p:nvGraphicFramePr>
          <p:xfrm>
            <a:off x="2298833" y="4077098"/>
            <a:ext cx="646497" cy="570583"/>
          </p:xfrm>
          <a:graphic>
            <a:graphicData uri="http://schemas.openxmlformats.org/presentationml/2006/ole">
              <mc:AlternateContent xmlns:mc="http://schemas.openxmlformats.org/markup-compatibility/2006">
                <mc:Choice xmlns:v="urn:schemas-microsoft-com:vml" Requires="v">
                  <p:oleObj name="Equation" r:id="rId4" imgW="419100" imgH="368300" progId="">
                    <p:embed/>
                  </p:oleObj>
                </mc:Choice>
                <mc:Fallback>
                  <p:oleObj name="Equation" r:id="rId4" imgW="419100" imgH="368300" progId="">
                    <p:embed/>
                    <p:pic>
                      <p:nvPicPr>
                        <p:cNvPr id="24582"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8833" y="4077098"/>
                          <a:ext cx="646497" cy="570583"/>
                        </a:xfrm>
                        <a:prstGeom prst="rect">
                          <a:avLst/>
                        </a:prstGeom>
                        <a:noFill/>
                      </p:spPr>
                    </p:pic>
                  </p:oleObj>
                </mc:Fallback>
              </mc:AlternateContent>
            </a:graphicData>
          </a:graphic>
        </p:graphicFrame>
      </p:grpSp>
      <p:sp>
        <p:nvSpPr>
          <p:cNvPr id="24583" name="Text Box 7"/>
          <p:cNvSpPr txBox="1">
            <a:spLocks noChangeArrowheads="1"/>
          </p:cNvSpPr>
          <p:nvPr/>
        </p:nvSpPr>
        <p:spPr bwMode="auto">
          <a:xfrm>
            <a:off x="1557672" y="4650218"/>
            <a:ext cx="67633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000000"/>
                </a:solidFill>
                <a:latin typeface="+mn-ea"/>
                <a:ea typeface="+mn-ea"/>
              </a:rPr>
              <a:t>二阶行列式有类似规律</a:t>
            </a:r>
            <a:r>
              <a:rPr kumimoji="1" lang="en-US" altLang="zh-CN" sz="2000" b="1" dirty="0">
                <a:solidFill>
                  <a:srgbClr val="000000"/>
                </a:solidFill>
                <a:latin typeface="+mn-ea"/>
                <a:ea typeface="+mn-ea"/>
              </a:rPr>
              <a:t>.</a:t>
            </a:r>
            <a:r>
              <a:rPr kumimoji="1" lang="zh-CN" altLang="en-US" sz="2000" b="1" dirty="0">
                <a:solidFill>
                  <a:srgbClr val="000000"/>
                </a:solidFill>
                <a:latin typeface="+mn-ea"/>
                <a:ea typeface="+mn-ea"/>
              </a:rPr>
              <a:t>下面将行列式推广到一般的情形</a:t>
            </a:r>
            <a:r>
              <a:rPr kumimoji="1" lang="en-US" altLang="zh-CN" sz="2000" b="1" dirty="0">
                <a:solidFill>
                  <a:srgbClr val="000000"/>
                </a:solidFill>
                <a:latin typeface="+mn-ea"/>
                <a:ea typeface="+mn-ea"/>
              </a:rPr>
              <a:t>. </a:t>
            </a:r>
          </a:p>
        </p:txBody>
      </p:sp>
      <p:graphicFrame>
        <p:nvGraphicFramePr>
          <p:cNvPr id="7176" name="Object 24"/>
          <p:cNvGraphicFramePr>
            <a:graphicFrameLocks noChangeAspect="1"/>
          </p:cNvGraphicFramePr>
          <p:nvPr/>
        </p:nvGraphicFramePr>
        <p:xfrm>
          <a:off x="423821" y="1381447"/>
          <a:ext cx="2652712" cy="1563688"/>
        </p:xfrm>
        <a:graphic>
          <a:graphicData uri="http://schemas.openxmlformats.org/presentationml/2006/ole">
            <mc:AlternateContent xmlns:mc="http://schemas.openxmlformats.org/markup-compatibility/2006">
              <mc:Choice xmlns:v="urn:schemas-microsoft-com:vml" Requires="v">
                <p:oleObj name="Equation" r:id="rId6" imgW="1206500" imgH="711200" progId="">
                  <p:embed/>
                </p:oleObj>
              </mc:Choice>
              <mc:Fallback>
                <p:oleObj name="Equation" r:id="rId6" imgW="1206500" imgH="711200" progId="">
                  <p:embed/>
                  <p:pic>
                    <p:nvPicPr>
                      <p:cNvPr id="7176" name="Object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821" y="1381447"/>
                        <a:ext cx="2652712" cy="1563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8" name="Object 26"/>
          <p:cNvGraphicFramePr>
            <a:graphicFrameLocks noChangeAspect="1"/>
          </p:cNvGraphicFramePr>
          <p:nvPr/>
        </p:nvGraphicFramePr>
        <p:xfrm>
          <a:off x="3078914" y="1969532"/>
          <a:ext cx="8728075" cy="504825"/>
        </p:xfrm>
        <a:graphic>
          <a:graphicData uri="http://schemas.openxmlformats.org/presentationml/2006/ole">
            <mc:AlternateContent xmlns:mc="http://schemas.openxmlformats.org/markup-compatibility/2006">
              <mc:Choice xmlns:v="urn:schemas-microsoft-com:vml" Requires="v">
                <p:oleObj name="Equation" r:id="rId8" imgW="3962160" imgH="228600" progId="Equation.DSMT4">
                  <p:embed/>
                </p:oleObj>
              </mc:Choice>
              <mc:Fallback>
                <p:oleObj name="Equation" r:id="rId8" imgW="3962160" imgH="228600" progId="Equation.DSMT4">
                  <p:embed/>
                  <p:pic>
                    <p:nvPicPr>
                      <p:cNvPr id="7178" name="Object 26"/>
                      <p:cNvPicPr>
                        <a:picLocks noChangeAspect="1" noChangeArrowheads="1"/>
                      </p:cNvPicPr>
                      <p:nvPr/>
                    </p:nvPicPr>
                    <p:blipFill>
                      <a:blip r:embed="rId9"/>
                      <a:srcRect/>
                      <a:stretch>
                        <a:fillRect/>
                      </a:stretch>
                    </p:blipFill>
                    <p:spPr bwMode="auto">
                      <a:xfrm>
                        <a:off x="3078914" y="1969532"/>
                        <a:ext cx="8728075"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8980549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9" name="Object 19"/>
          <p:cNvGraphicFramePr>
            <a:graphicFrameLocks noChangeAspect="1"/>
          </p:cNvGraphicFramePr>
          <p:nvPr/>
        </p:nvGraphicFramePr>
        <p:xfrm>
          <a:off x="3139943" y="1499154"/>
          <a:ext cx="4619625" cy="1709738"/>
        </p:xfrm>
        <a:graphic>
          <a:graphicData uri="http://schemas.openxmlformats.org/presentationml/2006/ole">
            <mc:AlternateContent xmlns:mc="http://schemas.openxmlformats.org/markup-compatibility/2006">
              <mc:Choice xmlns:v="urn:schemas-microsoft-com:vml" Requires="v">
                <p:oleObj name="Equation" r:id="rId3" imgW="2539800" imgH="939600" progId="Equation.DSMT4">
                  <p:embed/>
                </p:oleObj>
              </mc:Choice>
              <mc:Fallback>
                <p:oleObj name="Equation" r:id="rId3" imgW="2539800" imgH="939600" progId="Equation.DSMT4">
                  <p:embed/>
                  <p:pic>
                    <p:nvPicPr>
                      <p:cNvPr id="31749" name="Object 19"/>
                      <p:cNvPicPr>
                        <a:picLocks noChangeAspect="1" noChangeArrowheads="1"/>
                      </p:cNvPicPr>
                      <p:nvPr/>
                    </p:nvPicPr>
                    <p:blipFill>
                      <a:blip r:embed="rId4"/>
                      <a:srcRect/>
                      <a:stretch>
                        <a:fillRect/>
                      </a:stretch>
                    </p:blipFill>
                    <p:spPr bwMode="auto">
                      <a:xfrm>
                        <a:off x="3139943" y="1499154"/>
                        <a:ext cx="4619625" cy="1709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 Box 3"/>
          <p:cNvSpPr txBox="1">
            <a:spLocks noChangeArrowheads="1"/>
          </p:cNvSpPr>
          <p:nvPr/>
        </p:nvSpPr>
        <p:spPr bwMode="auto">
          <a:xfrm>
            <a:off x="990318" y="4033951"/>
            <a:ext cx="21210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000" b="1" dirty="0">
                <a:latin typeface="+mn-ea"/>
                <a:ea typeface="+mn-ea"/>
              </a:rPr>
              <a:t> </a:t>
            </a:r>
            <a:r>
              <a:rPr kumimoji="1" lang="zh-CN" altLang="en-US" sz="2000" b="1" dirty="0">
                <a:latin typeface="+mn-ea"/>
                <a:ea typeface="+mn-ea"/>
              </a:rPr>
              <a:t>的代数和式，即</a:t>
            </a:r>
          </a:p>
        </p:txBody>
      </p:sp>
      <p:graphicFrame>
        <p:nvGraphicFramePr>
          <p:cNvPr id="3" name="Object 6"/>
          <p:cNvGraphicFramePr>
            <a:graphicFrameLocks noChangeAspect="1"/>
          </p:cNvGraphicFramePr>
          <p:nvPr/>
        </p:nvGraphicFramePr>
        <p:xfrm>
          <a:off x="7185912" y="4571665"/>
          <a:ext cx="1565275" cy="482600"/>
        </p:xfrm>
        <a:graphic>
          <a:graphicData uri="http://schemas.openxmlformats.org/presentationml/2006/ole">
            <mc:AlternateContent xmlns:mc="http://schemas.openxmlformats.org/markup-compatibility/2006">
              <mc:Choice xmlns:v="urn:schemas-microsoft-com:vml" Requires="v">
                <p:oleObj name="公式" r:id="rId5" imgW="850680" imgH="241200" progId="Equation.3">
                  <p:embed/>
                </p:oleObj>
              </mc:Choice>
              <mc:Fallback>
                <p:oleObj name="公式" r:id="rId5" imgW="850680" imgH="241200" progId="Equation.3">
                  <p:embed/>
                  <p:pic>
                    <p:nvPicPr>
                      <p:cNvPr id="3"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5912" y="4571665"/>
                        <a:ext cx="1565275"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64" name="Object 16"/>
          <p:cNvGraphicFramePr>
            <a:graphicFrameLocks noChangeAspect="1"/>
          </p:cNvGraphicFramePr>
          <p:nvPr/>
        </p:nvGraphicFramePr>
        <p:xfrm>
          <a:off x="6557963" y="4621213"/>
          <a:ext cx="652462" cy="382587"/>
        </p:xfrm>
        <a:graphic>
          <a:graphicData uri="http://schemas.openxmlformats.org/presentationml/2006/ole">
            <mc:AlternateContent xmlns:mc="http://schemas.openxmlformats.org/markup-compatibility/2006">
              <mc:Choice xmlns:v="urn:schemas-microsoft-com:vml" Requires="v">
                <p:oleObj name="Equation" r:id="rId7" imgW="355320" imgH="203040" progId="Equation.DSMT4">
                  <p:embed/>
                </p:oleObj>
              </mc:Choice>
              <mc:Fallback>
                <p:oleObj name="Equation" r:id="rId7" imgW="355320" imgH="203040" progId="Equation.DSMT4">
                  <p:embed/>
                  <p:pic>
                    <p:nvPicPr>
                      <p:cNvPr id="27664" name="Object 16"/>
                      <p:cNvPicPr>
                        <a:picLocks noChangeAspect="1" noChangeArrowheads="1"/>
                      </p:cNvPicPr>
                      <p:nvPr/>
                    </p:nvPicPr>
                    <p:blipFill>
                      <a:blip r:embed="rId8"/>
                      <a:srcRect/>
                      <a:stretch>
                        <a:fillRect/>
                      </a:stretch>
                    </p:blipFill>
                    <p:spPr bwMode="auto">
                      <a:xfrm>
                        <a:off x="6557963" y="4621213"/>
                        <a:ext cx="652462" cy="382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8"/>
          <p:cNvGraphicFramePr>
            <a:graphicFrameLocks noChangeAspect="1"/>
          </p:cNvGraphicFramePr>
          <p:nvPr/>
        </p:nvGraphicFramePr>
        <p:xfrm>
          <a:off x="6043631" y="4571665"/>
          <a:ext cx="723900" cy="736600"/>
        </p:xfrm>
        <a:graphic>
          <a:graphicData uri="http://schemas.openxmlformats.org/presentationml/2006/ole">
            <mc:AlternateContent xmlns:mc="http://schemas.openxmlformats.org/markup-compatibility/2006">
              <mc:Choice xmlns:v="urn:schemas-microsoft-com:vml" Requires="v">
                <p:oleObj name="公式" r:id="rId9" imgW="393480" imgH="368280" progId="Equation.3">
                  <p:embed/>
                </p:oleObj>
              </mc:Choice>
              <mc:Fallback>
                <p:oleObj name="公式" r:id="rId9" imgW="393480" imgH="368280" progId="Equation.3">
                  <p:embed/>
                  <p:pic>
                    <p:nvPicPr>
                      <p:cNvPr id="4"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43631" y="4571665"/>
                        <a:ext cx="7239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组合 1"/>
          <p:cNvGrpSpPr/>
          <p:nvPr/>
        </p:nvGrpSpPr>
        <p:grpSpPr>
          <a:xfrm>
            <a:off x="647200" y="911267"/>
            <a:ext cx="9278502" cy="500574"/>
            <a:chOff x="647200" y="911267"/>
            <a:chExt cx="9278502" cy="500574"/>
          </a:xfrm>
        </p:grpSpPr>
        <p:sp>
          <p:nvSpPr>
            <p:cNvPr id="8198" name="Text Box 3"/>
            <p:cNvSpPr txBox="1">
              <a:spLocks noChangeArrowheads="1"/>
            </p:cNvSpPr>
            <p:nvPr/>
          </p:nvSpPr>
          <p:spPr bwMode="auto">
            <a:xfrm>
              <a:off x="647200" y="923895"/>
              <a:ext cx="92785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000" b="1" dirty="0">
                  <a:solidFill>
                    <a:srgbClr val="3333FF"/>
                  </a:solidFill>
                  <a:latin typeface="+mn-ea"/>
                  <a:ea typeface="+mn-ea"/>
                </a:rPr>
                <a:t>定义 </a:t>
              </a:r>
              <a:r>
                <a:rPr kumimoji="1" lang="en-US" altLang="zh-CN" sz="2000" b="1" dirty="0">
                  <a:solidFill>
                    <a:srgbClr val="3333FF"/>
                  </a:solidFill>
                  <a:latin typeface="+mn-ea"/>
                  <a:ea typeface="+mn-ea"/>
                </a:rPr>
                <a:t>1.3.1</a:t>
              </a:r>
              <a:r>
                <a:rPr kumimoji="1" lang="en-US" altLang="zh-CN" sz="2000" b="1" dirty="0">
                  <a:solidFill>
                    <a:srgbClr val="0000FF"/>
                  </a:solidFill>
                  <a:latin typeface="+mn-ea"/>
                  <a:ea typeface="+mn-ea"/>
                </a:rPr>
                <a:t>   </a:t>
              </a:r>
              <a:r>
                <a:rPr kumimoji="1" lang="zh-CN" altLang="en-US" sz="2000" b="1" dirty="0">
                  <a:solidFill>
                    <a:srgbClr val="000000"/>
                  </a:solidFill>
                  <a:latin typeface="+mn-ea"/>
                  <a:ea typeface="+mn-ea"/>
                </a:rPr>
                <a:t>设有  个数                               排成</a:t>
              </a:r>
              <a:r>
                <a:rPr lang="en-US" altLang="zh-CN" sz="2000" b="1" i="1" dirty="0">
                  <a:latin typeface="Times New Roman" panose="02020603050405020304" pitchFamily="18" charset="0"/>
                  <a:ea typeface="+mn-ea"/>
                  <a:cs typeface="Times New Roman" panose="02020603050405020304" pitchFamily="18" charset="0"/>
                </a:rPr>
                <a:t>n</a:t>
              </a:r>
              <a:r>
                <a:rPr kumimoji="1" lang="zh-CN" altLang="en-US" sz="2000" b="1" dirty="0">
                  <a:solidFill>
                    <a:srgbClr val="000000"/>
                  </a:solidFill>
                  <a:latin typeface="+mn-ea"/>
                  <a:ea typeface="+mn-ea"/>
                </a:rPr>
                <a:t>行</a:t>
              </a:r>
              <a:r>
                <a:rPr lang="en-US" altLang="zh-CN" sz="2000" b="1" i="1" dirty="0">
                  <a:latin typeface="Times New Roman" panose="02020603050405020304" pitchFamily="18" charset="0"/>
                  <a:ea typeface="+mn-ea"/>
                  <a:cs typeface="Times New Roman" panose="02020603050405020304" pitchFamily="18" charset="0"/>
                </a:rPr>
                <a:t>n</a:t>
              </a:r>
              <a:r>
                <a:rPr kumimoji="1" lang="zh-CN" altLang="en-US" sz="2000" b="1" dirty="0">
                  <a:solidFill>
                    <a:srgbClr val="000000"/>
                  </a:solidFill>
                  <a:latin typeface="+mn-ea"/>
                  <a:ea typeface="+mn-ea"/>
                </a:rPr>
                <a:t>列，记为</a:t>
              </a:r>
            </a:p>
          </p:txBody>
        </p:sp>
        <p:graphicFrame>
          <p:nvGraphicFramePr>
            <p:cNvPr id="15374" name="Object 14"/>
            <p:cNvGraphicFramePr>
              <a:graphicFrameLocks noChangeAspect="1"/>
            </p:cNvGraphicFramePr>
            <p:nvPr/>
          </p:nvGraphicFramePr>
          <p:xfrm>
            <a:off x="2865437" y="920750"/>
            <a:ext cx="327025" cy="406400"/>
          </p:xfrm>
          <a:graphic>
            <a:graphicData uri="http://schemas.openxmlformats.org/presentationml/2006/ole">
              <mc:AlternateContent xmlns:mc="http://schemas.openxmlformats.org/markup-compatibility/2006">
                <mc:Choice xmlns:v="urn:schemas-microsoft-com:vml" Requires="v">
                  <p:oleObj name="公式" r:id="rId11" imgW="177480" imgH="203040" progId="Equation.3">
                    <p:embed/>
                  </p:oleObj>
                </mc:Choice>
                <mc:Fallback>
                  <p:oleObj name="公式" r:id="rId11" imgW="177480" imgH="203040" progId="Equation.3">
                    <p:embed/>
                    <p:pic>
                      <p:nvPicPr>
                        <p:cNvPr id="15374"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65437" y="920750"/>
                          <a:ext cx="327025"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36"/>
            <p:cNvGraphicFramePr>
              <a:graphicFrameLocks noChangeAspect="1"/>
            </p:cNvGraphicFramePr>
            <p:nvPr/>
          </p:nvGraphicFramePr>
          <p:xfrm>
            <a:off x="3723482" y="911267"/>
            <a:ext cx="3976119" cy="500574"/>
          </p:xfrm>
          <a:graphic>
            <a:graphicData uri="http://schemas.openxmlformats.org/presentationml/2006/ole">
              <mc:AlternateContent xmlns:mc="http://schemas.openxmlformats.org/markup-compatibility/2006">
                <mc:Choice xmlns:v="urn:schemas-microsoft-com:vml" Requires="v">
                  <p:oleObj name="Equation" r:id="rId13" imgW="1917360" imgH="241200" progId="Equation.DSMT4">
                    <p:embed/>
                  </p:oleObj>
                </mc:Choice>
                <mc:Fallback>
                  <p:oleObj name="Equation" r:id="rId13" imgW="1917360" imgH="241200" progId="Equation.DSMT4">
                    <p:embed/>
                    <p:pic>
                      <p:nvPicPr>
                        <p:cNvPr id="15" name="Object 36"/>
                        <p:cNvPicPr>
                          <a:picLocks noChangeAspect="1" noChangeArrowheads="1"/>
                        </p:cNvPicPr>
                        <p:nvPr/>
                      </p:nvPicPr>
                      <p:blipFill>
                        <a:blip r:embed="rId14"/>
                        <a:srcRect/>
                        <a:stretch>
                          <a:fillRect/>
                        </a:stretch>
                      </p:blipFill>
                      <p:spPr bwMode="auto">
                        <a:xfrm>
                          <a:off x="3723482" y="911267"/>
                          <a:ext cx="3976119" cy="500574"/>
                        </a:xfrm>
                        <a:prstGeom prst="rect">
                          <a:avLst/>
                        </a:prstGeom>
                        <a:noFill/>
                      </p:spPr>
                    </p:pic>
                  </p:oleObj>
                </mc:Fallback>
              </mc:AlternateContent>
            </a:graphicData>
          </a:graphic>
        </p:graphicFrame>
      </p:grpSp>
      <p:grpSp>
        <p:nvGrpSpPr>
          <p:cNvPr id="6" name="组合 5"/>
          <p:cNvGrpSpPr/>
          <p:nvPr/>
        </p:nvGrpSpPr>
        <p:grpSpPr>
          <a:xfrm>
            <a:off x="1124852" y="3386138"/>
            <a:ext cx="9693961" cy="508000"/>
            <a:chOff x="1124852" y="3386138"/>
            <a:chExt cx="9693961" cy="508000"/>
          </a:xfrm>
        </p:grpSpPr>
        <p:sp>
          <p:nvSpPr>
            <p:cNvPr id="5" name="文本框 4"/>
            <p:cNvSpPr txBox="1"/>
            <p:nvPr/>
          </p:nvSpPr>
          <p:spPr>
            <a:xfrm>
              <a:off x="1124852" y="3454513"/>
              <a:ext cx="8148384" cy="400110"/>
            </a:xfrm>
            <a:prstGeom prst="rect">
              <a:avLst/>
            </a:prstGeom>
            <a:noFill/>
          </p:spPr>
          <p:txBody>
            <a:bodyPr wrap="none" rtlCol="0">
              <a:spAutoFit/>
            </a:bodyPr>
            <a:lstStyle/>
            <a:p>
              <a:r>
                <a:rPr lang="zh-CN" altLang="en-US" sz="2000" b="1" dirty="0">
                  <a:latin typeface="+mn-ea"/>
                </a:rPr>
                <a:t>称为</a:t>
              </a:r>
              <a:r>
                <a:rPr lang="en-US" altLang="zh-CN" sz="2000" b="1" dirty="0">
                  <a:solidFill>
                    <a:srgbClr val="2E3CF0"/>
                  </a:solidFill>
                  <a:latin typeface="+mn-ea"/>
                </a:rPr>
                <a:t>n</a:t>
              </a:r>
              <a:r>
                <a:rPr lang="zh-CN" altLang="en-US" sz="2000" b="1" dirty="0">
                  <a:solidFill>
                    <a:srgbClr val="2E3CF0"/>
                  </a:solidFill>
                  <a:latin typeface="+mn-ea"/>
                </a:rPr>
                <a:t>阶行列式</a:t>
              </a:r>
              <a:r>
                <a:rPr lang="zh-CN" altLang="en-US" sz="2000" b="1" dirty="0">
                  <a:latin typeface="+mn-ea"/>
                </a:rPr>
                <a:t>，它表示所有可能的取自不同行不同列的</a:t>
              </a:r>
              <a:r>
                <a:rPr lang="en-US" altLang="zh-CN" sz="2000" b="1" dirty="0">
                  <a:latin typeface="+mn-ea"/>
                </a:rPr>
                <a:t>n</a:t>
              </a:r>
              <a:r>
                <a:rPr lang="zh-CN" altLang="en-US" sz="2000" b="1" dirty="0">
                  <a:latin typeface="+mn-ea"/>
                </a:rPr>
                <a:t>个元素的乘积</a:t>
              </a:r>
            </a:p>
          </p:txBody>
        </p:sp>
        <p:graphicFrame>
          <p:nvGraphicFramePr>
            <p:cNvPr id="18" name="Object 6"/>
            <p:cNvGraphicFramePr>
              <a:graphicFrameLocks noChangeAspect="1"/>
            </p:cNvGraphicFramePr>
            <p:nvPr/>
          </p:nvGraphicFramePr>
          <p:xfrm>
            <a:off x="9183688" y="3386138"/>
            <a:ext cx="1635125" cy="508000"/>
          </p:xfrm>
          <a:graphic>
            <a:graphicData uri="http://schemas.openxmlformats.org/presentationml/2006/ole">
              <mc:AlternateContent xmlns:mc="http://schemas.openxmlformats.org/markup-compatibility/2006">
                <mc:Choice xmlns:v="urn:schemas-microsoft-com:vml" Requires="v">
                  <p:oleObj name="Equation" r:id="rId15" imgW="888840" imgH="253800" progId="Equation.DSMT4">
                    <p:embed/>
                  </p:oleObj>
                </mc:Choice>
                <mc:Fallback>
                  <p:oleObj name="Equation" r:id="rId15" imgW="888840" imgH="253800" progId="Equation.DSMT4">
                    <p:embed/>
                    <p:pic>
                      <p:nvPicPr>
                        <p:cNvPr id="18" name="Object 6"/>
                        <p:cNvPicPr>
                          <a:picLocks noChangeAspect="1" noChangeArrowheads="1"/>
                        </p:cNvPicPr>
                        <p:nvPr/>
                      </p:nvPicPr>
                      <p:blipFill>
                        <a:blip r:embed="rId16"/>
                        <a:srcRect/>
                        <a:stretch>
                          <a:fillRect/>
                        </a:stretch>
                      </p:blipFill>
                      <p:spPr bwMode="auto">
                        <a:xfrm>
                          <a:off x="9183688" y="3386138"/>
                          <a:ext cx="1635125"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0" name="Object 19"/>
          <p:cNvGraphicFramePr>
            <a:graphicFrameLocks noChangeAspect="1"/>
          </p:cNvGraphicFramePr>
          <p:nvPr/>
        </p:nvGraphicFramePr>
        <p:xfrm>
          <a:off x="3150970" y="3993458"/>
          <a:ext cx="2955925" cy="1709737"/>
        </p:xfrm>
        <a:graphic>
          <a:graphicData uri="http://schemas.openxmlformats.org/presentationml/2006/ole">
            <mc:AlternateContent xmlns:mc="http://schemas.openxmlformats.org/markup-compatibility/2006">
              <mc:Choice xmlns:v="urn:schemas-microsoft-com:vml" Requires="v">
                <p:oleObj name="Equation" r:id="rId17" imgW="1625400" imgH="939600" progId="Equation.DSMT4">
                  <p:embed/>
                </p:oleObj>
              </mc:Choice>
              <mc:Fallback>
                <p:oleObj name="Equation" r:id="rId17" imgW="1625400" imgH="939600" progId="Equation.DSMT4">
                  <p:embed/>
                  <p:pic>
                    <p:nvPicPr>
                      <p:cNvPr id="20" name="Object 19"/>
                      <p:cNvPicPr>
                        <a:picLocks noChangeAspect="1" noChangeArrowheads="1"/>
                      </p:cNvPicPr>
                      <p:nvPr/>
                    </p:nvPicPr>
                    <p:blipFill>
                      <a:blip r:embed="rId18"/>
                      <a:srcRect/>
                      <a:stretch>
                        <a:fillRect/>
                      </a:stretch>
                    </p:blipFill>
                    <p:spPr bwMode="auto">
                      <a:xfrm>
                        <a:off x="3150970" y="3993458"/>
                        <a:ext cx="2955925" cy="1709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组合 8"/>
          <p:cNvGrpSpPr/>
          <p:nvPr/>
        </p:nvGrpSpPr>
        <p:grpSpPr>
          <a:xfrm>
            <a:off x="1073212" y="5714531"/>
            <a:ext cx="5707012" cy="531812"/>
            <a:chOff x="1807486" y="5699996"/>
            <a:chExt cx="5707012" cy="531812"/>
          </a:xfrm>
        </p:grpSpPr>
        <p:graphicFrame>
          <p:nvGraphicFramePr>
            <p:cNvPr id="25611" name="Object 36"/>
            <p:cNvGraphicFramePr>
              <a:graphicFrameLocks noChangeAspect="1"/>
            </p:cNvGraphicFramePr>
            <p:nvPr/>
          </p:nvGraphicFramePr>
          <p:xfrm>
            <a:off x="4586831" y="5699996"/>
            <a:ext cx="390525" cy="531812"/>
          </p:xfrm>
          <a:graphic>
            <a:graphicData uri="http://schemas.openxmlformats.org/presentationml/2006/ole">
              <mc:AlternateContent xmlns:mc="http://schemas.openxmlformats.org/markup-compatibility/2006">
                <mc:Choice xmlns:v="urn:schemas-microsoft-com:vml" Requires="v">
                  <p:oleObj name="Equation" r:id="rId19" imgW="177646" imgH="241091" progId="">
                    <p:embed/>
                  </p:oleObj>
                </mc:Choice>
                <mc:Fallback>
                  <p:oleObj name="Equation" r:id="rId19" imgW="177646" imgH="241091" progId="">
                    <p:embed/>
                    <p:pic>
                      <p:nvPicPr>
                        <p:cNvPr id="25611" name="Object 3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86831" y="5699996"/>
                          <a:ext cx="390525" cy="53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36"/>
            <p:cNvGraphicFramePr>
              <a:graphicFrameLocks noChangeAspect="1"/>
            </p:cNvGraphicFramePr>
            <p:nvPr/>
          </p:nvGraphicFramePr>
          <p:xfrm>
            <a:off x="2434423" y="5729492"/>
            <a:ext cx="2003425" cy="431632"/>
          </p:xfrm>
          <a:graphic>
            <a:graphicData uri="http://schemas.openxmlformats.org/presentationml/2006/ole">
              <mc:AlternateContent xmlns:mc="http://schemas.openxmlformats.org/markup-compatibility/2006">
                <mc:Choice xmlns:v="urn:schemas-microsoft-com:vml" Requires="v">
                  <p:oleObj name="Equation" r:id="rId21" imgW="1066680" imgH="228600" progId="Equation.DSMT4">
                    <p:embed/>
                  </p:oleObj>
                </mc:Choice>
                <mc:Fallback>
                  <p:oleObj name="Equation" r:id="rId21" imgW="1066680" imgH="228600" progId="Equation.DSMT4">
                    <p:embed/>
                    <p:pic>
                      <p:nvPicPr>
                        <p:cNvPr id="22" name="Object 36"/>
                        <p:cNvPicPr>
                          <a:picLocks noChangeAspect="1" noChangeArrowheads="1"/>
                        </p:cNvPicPr>
                        <p:nvPr/>
                      </p:nvPicPr>
                      <p:blipFill>
                        <a:blip r:embed="rId22"/>
                        <a:srcRect/>
                        <a:stretch>
                          <a:fillRect/>
                        </a:stretch>
                      </p:blipFill>
                      <p:spPr bwMode="auto">
                        <a:xfrm>
                          <a:off x="2434423" y="5729492"/>
                          <a:ext cx="2003425" cy="431632"/>
                        </a:xfrm>
                        <a:prstGeom prst="rect">
                          <a:avLst/>
                        </a:prstGeom>
                        <a:noFill/>
                      </p:spPr>
                    </p:pic>
                  </p:oleObj>
                </mc:Fallback>
              </mc:AlternateContent>
            </a:graphicData>
          </a:graphic>
        </p:graphicFrame>
        <p:graphicFrame>
          <p:nvGraphicFramePr>
            <p:cNvPr id="23" name="Object 36"/>
            <p:cNvGraphicFramePr>
              <a:graphicFrameLocks noChangeAspect="1"/>
            </p:cNvGraphicFramePr>
            <p:nvPr/>
          </p:nvGraphicFramePr>
          <p:xfrm>
            <a:off x="6043631" y="5781115"/>
            <a:ext cx="275406" cy="275406"/>
          </p:xfrm>
          <a:graphic>
            <a:graphicData uri="http://schemas.openxmlformats.org/presentationml/2006/ole">
              <mc:AlternateContent xmlns:mc="http://schemas.openxmlformats.org/markup-compatibility/2006">
                <mc:Choice xmlns:v="urn:schemas-microsoft-com:vml" Requires="v">
                  <p:oleObj name="Equation" r:id="rId23" imgW="164880" imgH="164880" progId="Equation.DSMT4">
                    <p:embed/>
                  </p:oleObj>
                </mc:Choice>
                <mc:Fallback>
                  <p:oleObj name="Equation" r:id="rId23" imgW="164880" imgH="164880" progId="Equation.DSMT4">
                    <p:embed/>
                    <p:pic>
                      <p:nvPicPr>
                        <p:cNvPr id="23" name="Object 36"/>
                        <p:cNvPicPr>
                          <a:picLocks noChangeAspect="1" noChangeArrowheads="1"/>
                        </p:cNvPicPr>
                        <p:nvPr/>
                      </p:nvPicPr>
                      <p:blipFill>
                        <a:blip r:embed="rId24"/>
                        <a:srcRect/>
                        <a:stretch>
                          <a:fillRect/>
                        </a:stretch>
                      </p:blipFill>
                      <p:spPr bwMode="auto">
                        <a:xfrm>
                          <a:off x="6043631" y="5781115"/>
                          <a:ext cx="275406" cy="275406"/>
                        </a:xfrm>
                        <a:prstGeom prst="rect">
                          <a:avLst/>
                        </a:prstGeom>
                        <a:noFill/>
                      </p:spPr>
                    </p:pic>
                  </p:oleObj>
                </mc:Fallback>
              </mc:AlternateContent>
            </a:graphicData>
          </a:graphic>
        </p:graphicFrame>
        <p:sp>
          <p:nvSpPr>
            <p:cNvPr id="7" name="矩形 6"/>
            <p:cNvSpPr/>
            <p:nvPr/>
          </p:nvSpPr>
          <p:spPr>
            <a:xfrm>
              <a:off x="1807486" y="5718763"/>
              <a:ext cx="5707012" cy="400110"/>
            </a:xfrm>
            <a:prstGeom prst="rect">
              <a:avLst/>
            </a:prstGeom>
          </p:spPr>
          <p:txBody>
            <a:bodyPr wrap="none">
              <a:spAutoFit/>
            </a:bodyPr>
            <a:lstStyle/>
            <a:p>
              <a:r>
                <a:rPr kumimoji="1" lang="zh-CN" altLang="en-US" sz="2000" b="1" dirty="0">
                  <a:solidFill>
                    <a:srgbClr val="000000"/>
                  </a:solidFill>
                  <a:latin typeface="+mn-ea"/>
                </a:rPr>
                <a:t>其中</a:t>
              </a:r>
              <a:r>
                <a:rPr kumimoji="1" lang="en-US" altLang="zh-CN" sz="2000" b="1" i="1" dirty="0">
                  <a:solidFill>
                    <a:srgbClr val="000000"/>
                  </a:solidFill>
                  <a:latin typeface="Times New Roman" panose="02020603050405020304" pitchFamily="18" charset="0"/>
                  <a:cs typeface="Times New Roman" panose="02020603050405020304" pitchFamily="18" charset="0"/>
                </a:rPr>
                <a:t>                                </a:t>
              </a:r>
              <a:r>
                <a:rPr kumimoji="1" lang="en-US" altLang="zh-CN" sz="2000" b="1" dirty="0">
                  <a:solidFill>
                    <a:srgbClr val="000000"/>
                  </a:solidFill>
                  <a:latin typeface="Times New Roman" panose="02020603050405020304" pitchFamily="18" charset="0"/>
                  <a:cs typeface="Times New Roman" panose="02020603050405020304" pitchFamily="18" charset="0"/>
                </a:rPr>
                <a:t>,        </a:t>
              </a:r>
              <a:r>
                <a:rPr kumimoji="1" lang="zh-CN" altLang="en-US" sz="2000" b="1" dirty="0">
                  <a:solidFill>
                    <a:srgbClr val="000000"/>
                  </a:solidFill>
                  <a:latin typeface="+mn-ea"/>
                </a:rPr>
                <a:t>为行列式</a:t>
              </a:r>
              <a:r>
                <a:rPr kumimoji="1" lang="en-US" altLang="zh-CN" sz="2000" b="1" i="1" dirty="0">
                  <a:solidFill>
                    <a:srgbClr val="000000"/>
                  </a:solidFill>
                  <a:latin typeface="+mn-ea"/>
                </a:rPr>
                <a:t>  </a:t>
              </a:r>
              <a:r>
                <a:rPr kumimoji="1" lang="zh-CN" altLang="en-US" sz="2000" b="1" dirty="0">
                  <a:solidFill>
                    <a:srgbClr val="000000"/>
                  </a:solidFill>
                  <a:latin typeface="+mn-ea"/>
                </a:rPr>
                <a:t>的</a:t>
              </a:r>
              <a:r>
                <a:rPr kumimoji="1" lang="en-US" altLang="zh-CN" sz="2000" b="1" dirty="0">
                  <a:solidFill>
                    <a:srgbClr val="000000"/>
                  </a:solidFill>
                  <a:latin typeface="Times New Roman" panose="02020603050405020304" pitchFamily="18" charset="0"/>
                  <a:cs typeface="Times New Roman" panose="02020603050405020304" pitchFamily="18" charset="0"/>
                </a:rPr>
                <a:t>(</a:t>
              </a:r>
              <a:r>
                <a:rPr kumimoji="1" lang="en-US" altLang="zh-CN" sz="2000" b="1" i="1" dirty="0" err="1">
                  <a:solidFill>
                    <a:srgbClr val="000000"/>
                  </a:solidFill>
                  <a:latin typeface="Times New Roman" panose="02020603050405020304" pitchFamily="18" charset="0"/>
                  <a:cs typeface="Times New Roman" panose="02020603050405020304" pitchFamily="18" charset="0"/>
                </a:rPr>
                <a:t>i</a:t>
              </a:r>
              <a:r>
                <a:rPr kumimoji="1" lang="en-US" altLang="zh-CN" sz="2000" b="1" dirty="0">
                  <a:solidFill>
                    <a:srgbClr val="000000"/>
                  </a:solidFill>
                  <a:latin typeface="Times New Roman" panose="02020603050405020304" pitchFamily="18" charset="0"/>
                  <a:cs typeface="Times New Roman" panose="02020603050405020304" pitchFamily="18" charset="0"/>
                </a:rPr>
                <a:t>, </a:t>
              </a:r>
              <a:r>
                <a:rPr kumimoji="1" lang="en-US" altLang="zh-CN" sz="2000" b="1" i="1" dirty="0">
                  <a:solidFill>
                    <a:srgbClr val="000000"/>
                  </a:solidFill>
                  <a:latin typeface="Times New Roman" panose="02020603050405020304" pitchFamily="18" charset="0"/>
                  <a:cs typeface="Times New Roman" panose="02020603050405020304" pitchFamily="18" charset="0"/>
                </a:rPr>
                <a:t>j</a:t>
              </a:r>
              <a:r>
                <a:rPr kumimoji="1" lang="en-US" altLang="zh-CN" sz="2000" b="1" dirty="0">
                  <a:solidFill>
                    <a:srgbClr val="000000"/>
                  </a:solidFill>
                  <a:latin typeface="Times New Roman" panose="02020603050405020304" pitchFamily="18" charset="0"/>
                  <a:cs typeface="Times New Roman" panose="02020603050405020304" pitchFamily="18" charset="0"/>
                </a:rPr>
                <a:t>)</a:t>
              </a:r>
              <a:r>
                <a:rPr kumimoji="1" lang="zh-CN" altLang="en-US" sz="2000" b="1" dirty="0">
                  <a:solidFill>
                    <a:srgbClr val="000000"/>
                  </a:solidFill>
                  <a:latin typeface="+mn-ea"/>
                </a:rPr>
                <a:t>元</a:t>
              </a:r>
              <a:r>
                <a:rPr kumimoji="1" lang="en-US" altLang="zh-CN" sz="2000" b="1" dirty="0">
                  <a:solidFill>
                    <a:srgbClr val="000000"/>
                  </a:solidFill>
                  <a:latin typeface="+mn-ea"/>
                </a:rPr>
                <a:t>.</a:t>
              </a:r>
            </a:p>
          </p:txBody>
        </p:sp>
      </p:grpSp>
      <p:grpSp>
        <p:nvGrpSpPr>
          <p:cNvPr id="11" name="组合 10"/>
          <p:cNvGrpSpPr/>
          <p:nvPr/>
        </p:nvGrpSpPr>
        <p:grpSpPr>
          <a:xfrm>
            <a:off x="6651038" y="5646480"/>
            <a:ext cx="4500624" cy="573746"/>
            <a:chOff x="7937288" y="5874251"/>
            <a:chExt cx="4500624" cy="573746"/>
          </a:xfrm>
        </p:grpSpPr>
        <p:graphicFrame>
          <p:nvGraphicFramePr>
            <p:cNvPr id="26" name="Object 8"/>
            <p:cNvGraphicFramePr>
              <a:graphicFrameLocks noChangeAspect="1"/>
            </p:cNvGraphicFramePr>
            <p:nvPr/>
          </p:nvGraphicFramePr>
          <p:xfrm>
            <a:off x="7937288" y="5874251"/>
            <a:ext cx="563854" cy="573746"/>
          </p:xfrm>
          <a:graphic>
            <a:graphicData uri="http://schemas.openxmlformats.org/presentationml/2006/ole">
              <mc:AlternateContent xmlns:mc="http://schemas.openxmlformats.org/markup-compatibility/2006">
                <mc:Choice xmlns:v="urn:schemas-microsoft-com:vml" Requires="v">
                  <p:oleObj name="公式" r:id="rId25" imgW="393480" imgH="368280" progId="Equation.3">
                    <p:embed/>
                  </p:oleObj>
                </mc:Choice>
                <mc:Fallback>
                  <p:oleObj name="公式" r:id="rId25" imgW="393480" imgH="368280" progId="Equation.3">
                    <p:embed/>
                    <p:pic>
                      <p:nvPicPr>
                        <p:cNvPr id="26"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37288" y="5874251"/>
                          <a:ext cx="563854" cy="573746"/>
                        </a:xfrm>
                        <a:prstGeom prst="rect">
                          <a:avLst/>
                        </a:prstGeom>
                        <a:noFill/>
                      </p:spPr>
                    </p:pic>
                  </p:oleObj>
                </mc:Fallback>
              </mc:AlternateContent>
            </a:graphicData>
          </a:graphic>
        </p:graphicFrame>
        <p:sp>
          <p:nvSpPr>
            <p:cNvPr id="10" name="文本框 9"/>
            <p:cNvSpPr txBox="1"/>
            <p:nvPr/>
          </p:nvSpPr>
          <p:spPr>
            <a:xfrm>
              <a:off x="8373979" y="5918818"/>
              <a:ext cx="4063933" cy="400110"/>
            </a:xfrm>
            <a:prstGeom prst="rect">
              <a:avLst/>
            </a:prstGeom>
            <a:noFill/>
          </p:spPr>
          <p:txBody>
            <a:bodyPr wrap="none" rtlCol="0">
              <a:spAutoFit/>
            </a:bodyPr>
            <a:lstStyle/>
            <a:p>
              <a:r>
                <a:rPr lang="zh-CN" altLang="en-US" sz="2000" b="1" dirty="0">
                  <a:latin typeface="+mn-ea"/>
                </a:rPr>
                <a:t>表示对所有</a:t>
              </a:r>
              <a:r>
                <a:rPr lang="en-US" altLang="zh-CN" sz="2000" b="1" dirty="0">
                  <a:latin typeface="+mn-ea"/>
                </a:rPr>
                <a:t>n</a:t>
              </a:r>
              <a:r>
                <a:rPr lang="zh-CN" altLang="en-US" sz="2000" b="1" dirty="0">
                  <a:latin typeface="+mn-ea"/>
                </a:rPr>
                <a:t>元排列         求和</a:t>
              </a:r>
            </a:p>
          </p:txBody>
        </p:sp>
        <p:graphicFrame>
          <p:nvGraphicFramePr>
            <p:cNvPr id="28" name="Object 36"/>
            <p:cNvGraphicFramePr>
              <a:graphicFrameLocks noChangeAspect="1"/>
            </p:cNvGraphicFramePr>
            <p:nvPr/>
          </p:nvGraphicFramePr>
          <p:xfrm>
            <a:off x="10614913" y="5887128"/>
            <a:ext cx="1239837" cy="431800"/>
          </p:xfrm>
          <a:graphic>
            <a:graphicData uri="http://schemas.openxmlformats.org/presentationml/2006/ole">
              <mc:AlternateContent xmlns:mc="http://schemas.openxmlformats.org/markup-compatibility/2006">
                <mc:Choice xmlns:v="urn:schemas-microsoft-com:vml" Requires="v">
                  <p:oleObj name="Equation" r:id="rId26" imgW="660240" imgH="228600" progId="Equation.DSMT4">
                    <p:embed/>
                  </p:oleObj>
                </mc:Choice>
                <mc:Fallback>
                  <p:oleObj name="Equation" r:id="rId26" imgW="660240" imgH="228600" progId="Equation.DSMT4">
                    <p:embed/>
                    <p:pic>
                      <p:nvPicPr>
                        <p:cNvPr id="28" name="Object 36"/>
                        <p:cNvPicPr>
                          <a:picLocks noChangeAspect="1" noChangeArrowheads="1"/>
                        </p:cNvPicPr>
                        <p:nvPr/>
                      </p:nvPicPr>
                      <p:blipFill>
                        <a:blip r:embed="rId27"/>
                        <a:srcRect/>
                        <a:stretch>
                          <a:fillRect/>
                        </a:stretch>
                      </p:blipFill>
                      <p:spPr bwMode="auto">
                        <a:xfrm>
                          <a:off x="10614913" y="5887128"/>
                          <a:ext cx="1239837" cy="431800"/>
                        </a:xfrm>
                        <a:prstGeom prst="rect">
                          <a:avLst/>
                        </a:prstGeom>
                        <a:noFill/>
                      </p:spPr>
                    </p:pic>
                  </p:oleObj>
                </mc:Fallback>
              </mc:AlternateContent>
            </a:graphicData>
          </a:graphic>
        </p:graphicFrame>
      </p:grpSp>
    </p:spTree>
    <p:extLst>
      <p:ext uri="{BB962C8B-B14F-4D97-AF65-F5344CB8AC3E}">
        <p14:creationId xmlns:p14="http://schemas.microsoft.com/office/powerpoint/2010/main" val="416755381"/>
      </p:ext>
    </p:extLst>
  </p:cSld>
  <p:clrMapOvr>
    <a:masterClrMapping/>
  </p:clrMapOvr>
  <p:transition>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42461" y="3254943"/>
            <a:ext cx="8763000" cy="2343911"/>
            <a:chOff x="1752600" y="3505200"/>
            <a:chExt cx="8763000" cy="2343911"/>
          </a:xfrm>
        </p:grpSpPr>
        <p:sp>
          <p:nvSpPr>
            <p:cNvPr id="25603" name="Rectangle 3"/>
            <p:cNvSpPr>
              <a:spLocks noChangeArrowheads="1"/>
            </p:cNvSpPr>
            <p:nvPr/>
          </p:nvSpPr>
          <p:spPr bwMode="auto">
            <a:xfrm>
              <a:off x="1752600" y="3505200"/>
              <a:ext cx="8763000" cy="234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AutoNum type="arabicPeriod"/>
              </a:pPr>
              <a:r>
                <a:rPr kumimoji="1" lang="en-US" altLang="zh-CN" sz="2000" b="1" dirty="0">
                  <a:solidFill>
                    <a:srgbClr val="000000"/>
                  </a:solidFill>
                  <a:latin typeface="+mn-ea"/>
                  <a:ea typeface="+mn-ea"/>
                </a:rPr>
                <a:t> </a:t>
              </a:r>
              <a:r>
                <a:rPr kumimoji="1" lang="en-US" altLang="zh-CN" sz="2000" b="1" i="1" dirty="0">
                  <a:solidFill>
                    <a:srgbClr val="FF0000"/>
                  </a:solidFill>
                  <a:latin typeface="Times New Roman" panose="02020603050405020304" pitchFamily="18" charset="0"/>
                  <a:ea typeface="+mn-ea"/>
                  <a:cs typeface="Times New Roman" panose="02020603050405020304" pitchFamily="18" charset="0"/>
                </a:rPr>
                <a:t>n</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 </a:t>
              </a:r>
              <a:r>
                <a:rPr kumimoji="1" lang="zh-CN" altLang="en-US" sz="2000" b="1" dirty="0">
                  <a:solidFill>
                    <a:srgbClr val="000000"/>
                  </a:solidFill>
                  <a:latin typeface="+mn-ea"/>
                  <a:ea typeface="+mn-ea"/>
                </a:rPr>
                <a:t>阶行列式共有 </a:t>
              </a:r>
              <a:r>
                <a:rPr kumimoji="1" lang="en-US" altLang="zh-CN" sz="2000" b="1" i="1" dirty="0">
                  <a:solidFill>
                    <a:srgbClr val="FF0000"/>
                  </a:solidFill>
                  <a:latin typeface="Times New Roman" panose="02020603050405020304" pitchFamily="18" charset="0"/>
                  <a:ea typeface="+mn-ea"/>
                  <a:cs typeface="Times New Roman" panose="02020603050405020304" pitchFamily="18" charset="0"/>
                </a:rPr>
                <a:t>n</a:t>
              </a:r>
              <a:r>
                <a:rPr kumimoji="1" lang="en-US" altLang="zh-CN" sz="2000" b="1" dirty="0">
                  <a:solidFill>
                    <a:srgbClr val="FF0000"/>
                  </a:solidFill>
                  <a:latin typeface="Times New Roman" panose="02020603050405020304" pitchFamily="18" charset="0"/>
                  <a:ea typeface="+mn-ea"/>
                  <a:cs typeface="Times New Roman" panose="02020603050405020304" pitchFamily="18" charset="0"/>
                </a:rPr>
                <a:t>! </a:t>
              </a:r>
              <a:r>
                <a:rPr kumimoji="1" lang="zh-CN" altLang="en-US" sz="2000" b="1" dirty="0">
                  <a:solidFill>
                    <a:srgbClr val="000000"/>
                  </a:solidFill>
                  <a:latin typeface="+mn-ea"/>
                  <a:ea typeface="+mn-ea"/>
                </a:rPr>
                <a:t>项．</a:t>
              </a:r>
            </a:p>
            <a:p>
              <a:pPr>
                <a:lnSpc>
                  <a:spcPct val="130000"/>
                </a:lnSpc>
                <a:buFontTx/>
                <a:buAutoNum type="arabicPeriod"/>
              </a:pPr>
              <a:r>
                <a:rPr kumimoji="1" lang="zh-CN" altLang="en-US" sz="2000" b="1" dirty="0">
                  <a:solidFill>
                    <a:srgbClr val="000000"/>
                  </a:solidFill>
                  <a:latin typeface="+mn-ea"/>
                  <a:ea typeface="+mn-ea"/>
                </a:rPr>
                <a:t>每一项都是位于不同行不同列的 </a:t>
              </a:r>
              <a:r>
                <a:rPr kumimoji="1" lang="en-US" altLang="zh-CN" sz="2000" b="1" i="1" dirty="0">
                  <a:solidFill>
                    <a:srgbClr val="FF0000"/>
                  </a:solidFill>
                  <a:latin typeface="Times New Roman" panose="02020603050405020304" pitchFamily="18" charset="0"/>
                  <a:ea typeface="+mn-ea"/>
                  <a:cs typeface="Times New Roman" panose="02020603050405020304" pitchFamily="18" charset="0"/>
                </a:rPr>
                <a:t>n</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 </a:t>
              </a:r>
              <a:r>
                <a:rPr kumimoji="1" lang="zh-CN" altLang="en-US" sz="2000" b="1" dirty="0">
                  <a:solidFill>
                    <a:srgbClr val="000000"/>
                  </a:solidFill>
                  <a:latin typeface="+mn-ea"/>
                  <a:ea typeface="+mn-ea"/>
                </a:rPr>
                <a:t>个元素的乘积．</a:t>
              </a:r>
            </a:p>
            <a:p>
              <a:pPr>
                <a:lnSpc>
                  <a:spcPct val="130000"/>
                </a:lnSpc>
                <a:buFontTx/>
                <a:buAutoNum type="arabicPeriod"/>
              </a:pPr>
              <a:r>
                <a:rPr kumimoji="1" lang="zh-CN" altLang="en-US" sz="2000" b="1" dirty="0">
                  <a:solidFill>
                    <a:srgbClr val="000000"/>
                  </a:solidFill>
                  <a:latin typeface="+mn-ea"/>
                  <a:ea typeface="+mn-ea"/>
                </a:rPr>
                <a:t>每一项可以写成               （正负号除外），其中</a:t>
              </a:r>
            </a:p>
            <a:p>
              <a:pPr>
                <a:lnSpc>
                  <a:spcPct val="130000"/>
                </a:lnSpc>
              </a:pPr>
              <a:r>
                <a:rPr kumimoji="1" lang="zh-CN" altLang="en-US" sz="2000" b="1" dirty="0">
                  <a:solidFill>
                    <a:srgbClr val="000000"/>
                  </a:solidFill>
                  <a:latin typeface="+mn-ea"/>
                  <a:ea typeface="+mn-ea"/>
                </a:rPr>
                <a:t>   是</a:t>
              </a:r>
              <a:r>
                <a:rPr kumimoji="1" lang="en-US" altLang="zh-CN" sz="2000" b="1" dirty="0">
                  <a:solidFill>
                    <a:srgbClr val="000000"/>
                  </a:solidFill>
                  <a:latin typeface="Times New Roman" panose="02020603050405020304" pitchFamily="18" charset="0"/>
                  <a:ea typeface="+mn-ea"/>
                  <a:cs typeface="Times New Roman" panose="02020603050405020304" pitchFamily="18" charset="0"/>
                </a:rPr>
                <a:t>1, 2, …, </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n </a:t>
              </a:r>
              <a:r>
                <a:rPr kumimoji="1" lang="zh-CN" altLang="en-US" sz="2000" b="1" dirty="0">
                  <a:solidFill>
                    <a:srgbClr val="000000"/>
                  </a:solidFill>
                  <a:latin typeface="+mn-ea"/>
                  <a:ea typeface="+mn-ea"/>
                </a:rPr>
                <a:t>的某个排列</a:t>
              </a:r>
              <a:r>
                <a:rPr kumimoji="1" lang="en-US" altLang="zh-CN" sz="2000" b="1" dirty="0">
                  <a:solidFill>
                    <a:srgbClr val="000000"/>
                  </a:solidFill>
                  <a:latin typeface="+mn-ea"/>
                  <a:ea typeface="+mn-ea"/>
                </a:rPr>
                <a:t>.</a:t>
              </a:r>
            </a:p>
            <a:p>
              <a:pPr marL="0" indent="0">
                <a:lnSpc>
                  <a:spcPct val="130000"/>
                </a:lnSpc>
              </a:pPr>
              <a:r>
                <a:rPr kumimoji="1" lang="en-US" altLang="zh-CN" sz="2000" b="1" dirty="0">
                  <a:solidFill>
                    <a:srgbClr val="000000"/>
                  </a:solidFill>
                  <a:latin typeface="+mn-ea"/>
                  <a:ea typeface="+mn-ea"/>
                </a:rPr>
                <a:t>4. </a:t>
              </a:r>
              <a:r>
                <a:rPr kumimoji="1" lang="zh-CN" altLang="en-US" sz="2000" b="1" dirty="0">
                  <a:solidFill>
                    <a:srgbClr val="000000"/>
                  </a:solidFill>
                  <a:latin typeface="+mn-ea"/>
                  <a:ea typeface="+mn-ea"/>
                </a:rPr>
                <a:t>当           是</a:t>
              </a:r>
              <a:r>
                <a:rPr kumimoji="1" lang="zh-CN" altLang="en-US" sz="2000" b="1" dirty="0">
                  <a:solidFill>
                    <a:srgbClr val="0000FF"/>
                  </a:solidFill>
                  <a:latin typeface="+mn-ea"/>
                  <a:ea typeface="+mn-ea"/>
                </a:rPr>
                <a:t>偶排列</a:t>
              </a:r>
              <a:r>
                <a:rPr kumimoji="1" lang="zh-CN" altLang="en-US" sz="2000" b="1" dirty="0">
                  <a:solidFill>
                    <a:srgbClr val="000000"/>
                  </a:solidFill>
                  <a:latin typeface="+mn-ea"/>
                  <a:ea typeface="+mn-ea"/>
                </a:rPr>
                <a:t>时，对应的项取</a:t>
              </a:r>
              <a:r>
                <a:rPr kumimoji="1" lang="zh-CN" altLang="en-US" sz="2000" b="1" dirty="0">
                  <a:solidFill>
                    <a:srgbClr val="0000FF"/>
                  </a:solidFill>
                  <a:latin typeface="+mn-ea"/>
                  <a:ea typeface="+mn-ea"/>
                </a:rPr>
                <a:t>正号</a:t>
              </a:r>
              <a:r>
                <a:rPr kumimoji="1" lang="zh-CN" altLang="en-US" sz="2000" b="1" dirty="0">
                  <a:solidFill>
                    <a:srgbClr val="000000"/>
                  </a:solidFill>
                  <a:latin typeface="+mn-ea"/>
                  <a:ea typeface="+mn-ea"/>
                </a:rPr>
                <a:t>；</a:t>
              </a:r>
              <a:endParaRPr kumimoji="1" lang="en-US" altLang="zh-CN" sz="2000" b="1" dirty="0">
                <a:solidFill>
                  <a:srgbClr val="000000"/>
                </a:solidFill>
                <a:latin typeface="+mn-ea"/>
                <a:ea typeface="+mn-ea"/>
              </a:endParaRPr>
            </a:p>
            <a:p>
              <a:pPr marL="0" indent="0">
                <a:lnSpc>
                  <a:spcPct val="130000"/>
                </a:lnSpc>
              </a:pPr>
              <a:r>
                <a:rPr kumimoji="1" lang="en-US" altLang="zh-CN" sz="2000" b="1" dirty="0">
                  <a:solidFill>
                    <a:srgbClr val="000000"/>
                  </a:solidFill>
                  <a:latin typeface="+mn-ea"/>
                  <a:ea typeface="+mn-ea"/>
                </a:rPr>
                <a:t>   </a:t>
              </a:r>
              <a:r>
                <a:rPr kumimoji="1" lang="zh-CN" altLang="en-US" sz="2000" b="1" dirty="0">
                  <a:solidFill>
                    <a:srgbClr val="000000"/>
                  </a:solidFill>
                  <a:latin typeface="+mn-ea"/>
                  <a:ea typeface="+mn-ea"/>
                </a:rPr>
                <a:t>当           是</a:t>
              </a:r>
              <a:r>
                <a:rPr kumimoji="1" lang="zh-CN" altLang="en-US" sz="2000" b="1" dirty="0">
                  <a:solidFill>
                    <a:srgbClr val="0000FF"/>
                  </a:solidFill>
                  <a:latin typeface="+mn-ea"/>
                  <a:ea typeface="+mn-ea"/>
                </a:rPr>
                <a:t>奇排列</a:t>
              </a:r>
              <a:r>
                <a:rPr kumimoji="1" lang="zh-CN" altLang="en-US" sz="2000" b="1" dirty="0">
                  <a:solidFill>
                    <a:srgbClr val="000000"/>
                  </a:solidFill>
                  <a:latin typeface="+mn-ea"/>
                  <a:ea typeface="+mn-ea"/>
                </a:rPr>
                <a:t>时，对应的项取</a:t>
              </a:r>
              <a:r>
                <a:rPr kumimoji="1" lang="zh-CN" altLang="en-US" sz="2000" b="1" dirty="0">
                  <a:solidFill>
                    <a:srgbClr val="0000FF"/>
                  </a:solidFill>
                  <a:latin typeface="+mn-ea"/>
                  <a:ea typeface="+mn-ea"/>
                </a:rPr>
                <a:t>负号</a:t>
              </a:r>
              <a:r>
                <a:rPr kumimoji="1" lang="en-US" altLang="zh-CN" sz="2000" b="1" dirty="0">
                  <a:solidFill>
                    <a:srgbClr val="000000"/>
                  </a:solidFill>
                  <a:latin typeface="+mn-ea"/>
                  <a:ea typeface="+mn-ea"/>
                </a:rPr>
                <a:t>. </a:t>
              </a:r>
            </a:p>
          </p:txBody>
        </p:sp>
        <p:graphicFrame>
          <p:nvGraphicFramePr>
            <p:cNvPr id="25604" name="Object 30"/>
            <p:cNvGraphicFramePr>
              <a:graphicFrameLocks noChangeAspect="1"/>
            </p:cNvGraphicFramePr>
            <p:nvPr/>
          </p:nvGraphicFramePr>
          <p:xfrm>
            <a:off x="3997977" y="4227096"/>
            <a:ext cx="1968500" cy="557213"/>
          </p:xfrm>
          <a:graphic>
            <a:graphicData uri="http://schemas.openxmlformats.org/presentationml/2006/ole">
              <mc:AlternateContent xmlns:mc="http://schemas.openxmlformats.org/markup-compatibility/2006">
                <mc:Choice xmlns:v="urn:schemas-microsoft-com:vml" Requires="v">
                  <p:oleObj name="Equation" r:id="rId2" imgW="888614" imgH="253890" progId="">
                    <p:embed/>
                  </p:oleObj>
                </mc:Choice>
                <mc:Fallback>
                  <p:oleObj name="Equation" r:id="rId2" imgW="888614" imgH="253890" progId="">
                    <p:embed/>
                    <p:pic>
                      <p:nvPicPr>
                        <p:cNvPr id="25604" name="Object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7977" y="4227096"/>
                          <a:ext cx="1968500" cy="557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5" name="Object 31"/>
            <p:cNvGraphicFramePr>
              <a:graphicFrameLocks noChangeAspect="1"/>
            </p:cNvGraphicFramePr>
            <p:nvPr/>
          </p:nvGraphicFramePr>
          <p:xfrm>
            <a:off x="8447089" y="4173917"/>
            <a:ext cx="1457325" cy="503238"/>
          </p:xfrm>
          <a:graphic>
            <a:graphicData uri="http://schemas.openxmlformats.org/presentationml/2006/ole">
              <mc:AlternateContent xmlns:mc="http://schemas.openxmlformats.org/markup-compatibility/2006">
                <mc:Choice xmlns:v="urn:schemas-microsoft-com:vml" Requires="v">
                  <p:oleObj name="Equation" r:id="rId4" imgW="660400" imgH="228600" progId="">
                    <p:embed/>
                  </p:oleObj>
                </mc:Choice>
                <mc:Fallback>
                  <p:oleObj name="Equation" r:id="rId4" imgW="660400" imgH="228600" progId="">
                    <p:embed/>
                    <p:pic>
                      <p:nvPicPr>
                        <p:cNvPr id="25605" name="Object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7089" y="4173917"/>
                          <a:ext cx="1457325"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6" name="Object 32"/>
            <p:cNvGraphicFramePr>
              <a:graphicFrameLocks noChangeAspect="1"/>
            </p:cNvGraphicFramePr>
            <p:nvPr/>
          </p:nvGraphicFramePr>
          <p:xfrm>
            <a:off x="2495049" y="4966478"/>
            <a:ext cx="1324977" cy="457536"/>
          </p:xfrm>
          <a:graphic>
            <a:graphicData uri="http://schemas.openxmlformats.org/presentationml/2006/ole">
              <mc:AlternateContent xmlns:mc="http://schemas.openxmlformats.org/markup-compatibility/2006">
                <mc:Choice xmlns:v="urn:schemas-microsoft-com:vml" Requires="v">
                  <p:oleObj name="Equation" r:id="rId6" imgW="660400" imgH="228600" progId="">
                    <p:embed/>
                  </p:oleObj>
                </mc:Choice>
                <mc:Fallback>
                  <p:oleObj name="Equation" r:id="rId6" imgW="660400" imgH="228600" progId="">
                    <p:embed/>
                    <p:pic>
                      <p:nvPicPr>
                        <p:cNvPr id="25606" name="Object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5049" y="4966478"/>
                          <a:ext cx="1324977" cy="457536"/>
                        </a:xfrm>
                        <a:prstGeom prst="rect">
                          <a:avLst/>
                        </a:prstGeom>
                        <a:noFill/>
                      </p:spPr>
                    </p:pic>
                  </p:oleObj>
                </mc:Fallback>
              </mc:AlternateContent>
            </a:graphicData>
          </a:graphic>
        </p:graphicFrame>
        <p:graphicFrame>
          <p:nvGraphicFramePr>
            <p:cNvPr id="25607" name="Object 33"/>
            <p:cNvGraphicFramePr>
              <a:graphicFrameLocks noChangeAspect="1"/>
            </p:cNvGraphicFramePr>
            <p:nvPr/>
          </p:nvGraphicFramePr>
          <p:xfrm>
            <a:off x="2523926" y="5347923"/>
            <a:ext cx="1296100" cy="447565"/>
          </p:xfrm>
          <a:graphic>
            <a:graphicData uri="http://schemas.openxmlformats.org/presentationml/2006/ole">
              <mc:AlternateContent xmlns:mc="http://schemas.openxmlformats.org/markup-compatibility/2006">
                <mc:Choice xmlns:v="urn:schemas-microsoft-com:vml" Requires="v">
                  <p:oleObj name="Equation" r:id="rId8" imgW="660400" imgH="228600" progId="">
                    <p:embed/>
                  </p:oleObj>
                </mc:Choice>
                <mc:Fallback>
                  <p:oleObj name="Equation" r:id="rId8" imgW="660400" imgH="228600" progId="">
                    <p:embed/>
                    <p:pic>
                      <p:nvPicPr>
                        <p:cNvPr id="25607" name="Object 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23926" y="5347923"/>
                          <a:ext cx="1296100" cy="447565"/>
                        </a:xfrm>
                        <a:prstGeom prst="rect">
                          <a:avLst/>
                        </a:prstGeom>
                        <a:noFill/>
                      </p:spPr>
                    </p:pic>
                  </p:oleObj>
                </mc:Fallback>
              </mc:AlternateContent>
            </a:graphicData>
          </a:graphic>
        </p:graphicFrame>
      </p:grpSp>
      <p:graphicFrame>
        <p:nvGraphicFramePr>
          <p:cNvPr id="9223" name="Object 34"/>
          <p:cNvGraphicFramePr>
            <a:graphicFrameLocks noChangeAspect="1"/>
          </p:cNvGraphicFramePr>
          <p:nvPr/>
        </p:nvGraphicFramePr>
        <p:xfrm>
          <a:off x="1841501" y="1066801"/>
          <a:ext cx="8062913" cy="2066925"/>
        </p:xfrm>
        <a:graphic>
          <a:graphicData uri="http://schemas.openxmlformats.org/presentationml/2006/ole">
            <mc:AlternateContent xmlns:mc="http://schemas.openxmlformats.org/markup-compatibility/2006">
              <mc:Choice xmlns:v="urn:schemas-microsoft-com:vml" Requires="v">
                <p:oleObj name="Equation" r:id="rId10" imgW="3683000" imgH="939800" progId="">
                  <p:embed/>
                </p:oleObj>
              </mc:Choice>
              <mc:Fallback>
                <p:oleObj name="Equation" r:id="rId10" imgW="3683000" imgH="939800" progId="">
                  <p:embed/>
                  <p:pic>
                    <p:nvPicPr>
                      <p:cNvPr id="9223" name="Object 3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41501" y="1066801"/>
                        <a:ext cx="8062913" cy="206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06285652"/>
      </p:ext>
    </p:extLst>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528DD-AE23-DE15-B6F9-BA3510E64D40}"/>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7F8DCB1B-E8FE-D437-75B9-3E749FD9ABDD}"/>
              </a:ext>
            </a:extLst>
          </p:cNvPr>
          <p:cNvSpPr/>
          <p:nvPr/>
        </p:nvSpPr>
        <p:spPr>
          <a:xfrm>
            <a:off x="300131" y="1343977"/>
            <a:ext cx="11548568" cy="481863"/>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b="1" dirty="0">
                <a:latin typeface="+mn-ea"/>
              </a:rPr>
              <a:t>特别推荐：</a:t>
            </a:r>
            <a:r>
              <a:rPr lang="en-US" altLang="zh-CN" sz="2000" b="1" dirty="0">
                <a:latin typeface="+mn-ea"/>
                <a:hlinkClick r:id="rId2"/>
              </a:rPr>
              <a:t>Linear</a:t>
            </a:r>
            <a:r>
              <a:rPr lang="zh-CN" altLang="en-US" sz="2000" b="1" dirty="0">
                <a:latin typeface="+mn-ea"/>
                <a:hlinkClick r:id="rId2"/>
              </a:rPr>
              <a:t> </a:t>
            </a:r>
            <a:r>
              <a:rPr lang="en-US" altLang="zh-CN" sz="2000" b="1" dirty="0">
                <a:latin typeface="+mn-ea"/>
                <a:hlinkClick r:id="rId2"/>
              </a:rPr>
              <a:t>Data</a:t>
            </a:r>
            <a:r>
              <a:rPr lang="zh-CN" altLang="en-US" sz="2000" b="1" dirty="0">
                <a:latin typeface="+mn-ea"/>
                <a:hlinkClick r:id="rId2"/>
              </a:rPr>
              <a:t>：</a:t>
            </a:r>
            <a:r>
              <a:rPr lang="en-US" altLang="zh-CN" sz="2000" b="1" dirty="0">
                <a:latin typeface="+mn-ea"/>
                <a:hlinkClick r:id="rId2"/>
              </a:rPr>
              <a:t>How</a:t>
            </a:r>
            <a:r>
              <a:rPr lang="zh-CN" altLang="en-US" sz="2000" b="1" dirty="0">
                <a:latin typeface="+mn-ea"/>
                <a:hlinkClick r:id="rId2"/>
              </a:rPr>
              <a:t> </a:t>
            </a:r>
            <a:r>
              <a:rPr lang="en-US" altLang="zh-CN" sz="2000" b="1" dirty="0">
                <a:latin typeface="+mn-ea"/>
                <a:hlinkClick r:id="rId2"/>
              </a:rPr>
              <a:t>linear</a:t>
            </a:r>
            <a:r>
              <a:rPr lang="zh-CN" altLang="en-US" sz="2000" b="1" dirty="0">
                <a:latin typeface="+mn-ea"/>
                <a:hlinkClick r:id="rId2"/>
              </a:rPr>
              <a:t> </a:t>
            </a:r>
            <a:r>
              <a:rPr lang="en-US" altLang="zh-CN" sz="2000" b="1" dirty="0">
                <a:latin typeface="+mn-ea"/>
                <a:hlinkClick r:id="rId2"/>
              </a:rPr>
              <a:t>algebra</a:t>
            </a:r>
            <a:r>
              <a:rPr lang="zh-CN" altLang="en-US" sz="2000" b="1" dirty="0">
                <a:latin typeface="+mn-ea"/>
                <a:hlinkClick r:id="rId2"/>
              </a:rPr>
              <a:t> </a:t>
            </a:r>
            <a:r>
              <a:rPr lang="en-US" altLang="zh-CN" sz="2000" b="1" dirty="0">
                <a:latin typeface="+mn-ea"/>
                <a:hlinkClick r:id="rId2"/>
              </a:rPr>
              <a:t>informs</a:t>
            </a:r>
            <a:r>
              <a:rPr lang="zh-CN" altLang="en-US" sz="2000" b="1" dirty="0">
                <a:latin typeface="+mn-ea"/>
                <a:hlinkClick r:id="rId2"/>
              </a:rPr>
              <a:t> </a:t>
            </a:r>
            <a:r>
              <a:rPr lang="en-US" altLang="zh-CN" sz="2000" b="1" dirty="0">
                <a:latin typeface="+mn-ea"/>
                <a:hlinkClick r:id="rId2"/>
              </a:rPr>
              <a:t>us</a:t>
            </a:r>
            <a:r>
              <a:rPr lang="zh-CN" altLang="en-US" sz="2000" b="1" dirty="0">
                <a:latin typeface="+mn-ea"/>
              </a:rPr>
              <a:t> </a:t>
            </a:r>
            <a:r>
              <a:rPr lang="en-US" altLang="zh-CN" sz="2000" b="1" dirty="0">
                <a:latin typeface="+mn-ea"/>
              </a:rPr>
              <a:t>by</a:t>
            </a:r>
            <a:r>
              <a:rPr lang="zh-CN" altLang="en-US" sz="2000" b="1" dirty="0">
                <a:latin typeface="+mn-ea"/>
              </a:rPr>
              <a:t> </a:t>
            </a:r>
            <a:r>
              <a:rPr lang="en-US" altLang="zh-CN" sz="2000" b="1" dirty="0">
                <a:latin typeface="+mn-ea"/>
              </a:rPr>
              <a:t>Emily</a:t>
            </a:r>
            <a:r>
              <a:rPr lang="zh-CN" altLang="en-US" sz="2000" b="1" dirty="0">
                <a:latin typeface="+mn-ea"/>
              </a:rPr>
              <a:t> </a:t>
            </a:r>
            <a:r>
              <a:rPr lang="en-US" altLang="zh-CN" sz="2000" b="1" dirty="0">
                <a:latin typeface="+mn-ea"/>
              </a:rPr>
              <a:t>King</a:t>
            </a:r>
            <a:r>
              <a:rPr lang="zh-CN" altLang="en-US" sz="2000" b="1" dirty="0">
                <a:latin typeface="+mn-ea"/>
              </a:rPr>
              <a:t> </a:t>
            </a:r>
            <a:r>
              <a:rPr lang="en-US" altLang="zh-CN" sz="2000" b="1" dirty="0">
                <a:latin typeface="+mn-ea"/>
              </a:rPr>
              <a:t>and</a:t>
            </a:r>
            <a:r>
              <a:rPr lang="zh-CN" altLang="en-US" sz="2000" b="1" dirty="0">
                <a:latin typeface="+mn-ea"/>
              </a:rPr>
              <a:t> </a:t>
            </a:r>
            <a:r>
              <a:rPr lang="en-US" altLang="zh-CN" sz="2000" b="1" dirty="0">
                <a:latin typeface="+mn-ea"/>
              </a:rPr>
              <a:t>James</a:t>
            </a:r>
            <a:r>
              <a:rPr lang="zh-CN" altLang="en-US" sz="2000" b="1" dirty="0">
                <a:latin typeface="+mn-ea"/>
              </a:rPr>
              <a:t> </a:t>
            </a:r>
            <a:r>
              <a:rPr lang="en-US" altLang="zh-CN" sz="2000" b="1" dirty="0">
                <a:latin typeface="+mn-ea"/>
              </a:rPr>
              <a:t>Wilson</a:t>
            </a:r>
          </a:p>
        </p:txBody>
      </p:sp>
      <p:pic>
        <p:nvPicPr>
          <p:cNvPr id="4098" name="Picture 2">
            <a:extLst>
              <a:ext uri="{FF2B5EF4-FFF2-40B4-BE49-F238E27FC236}">
                <a16:creationId xmlns:a16="http://schemas.microsoft.com/office/drawing/2014/main" id="{A32BC5C7-2BB9-41EC-29E0-7301AA5A7B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3389" y="2102036"/>
            <a:ext cx="3565221" cy="4517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288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8" name="组合 7"/>
          <p:cNvGrpSpPr/>
          <p:nvPr/>
        </p:nvGrpSpPr>
        <p:grpSpPr>
          <a:xfrm>
            <a:off x="465666" y="840147"/>
            <a:ext cx="6058390" cy="418931"/>
            <a:chOff x="3043025" y="916298"/>
            <a:chExt cx="6058390" cy="418931"/>
          </a:xfrm>
        </p:grpSpPr>
        <p:sp>
          <p:nvSpPr>
            <p:cNvPr id="11266" name="Text Box 5"/>
            <p:cNvSpPr txBox="1">
              <a:spLocks noChangeArrowheads="1"/>
            </p:cNvSpPr>
            <p:nvPr/>
          </p:nvSpPr>
          <p:spPr bwMode="auto">
            <a:xfrm>
              <a:off x="3043025" y="935119"/>
              <a:ext cx="10919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3333FF"/>
                  </a:solidFill>
                  <a:latin typeface="+mn-ea"/>
                  <a:ea typeface="+mn-ea"/>
                </a:rPr>
                <a:t>例</a:t>
              </a:r>
              <a:r>
                <a:rPr kumimoji="1" lang="en-US" altLang="zh-CN" sz="2000" b="1" dirty="0">
                  <a:solidFill>
                    <a:srgbClr val="3333FF"/>
                  </a:solidFill>
                  <a:latin typeface="+mn-ea"/>
                  <a:ea typeface="+mn-ea"/>
                </a:rPr>
                <a:t>1.3.1</a:t>
              </a:r>
              <a:endParaRPr kumimoji="1" lang="zh-CN" altLang="en-US" sz="2000" b="1" dirty="0">
                <a:solidFill>
                  <a:srgbClr val="3333FF"/>
                </a:solidFill>
                <a:latin typeface="+mn-ea"/>
                <a:ea typeface="+mn-ea"/>
              </a:endParaRPr>
            </a:p>
          </p:txBody>
        </p:sp>
        <p:sp>
          <p:nvSpPr>
            <p:cNvPr id="11267" name="Text Box 6"/>
            <p:cNvSpPr txBox="1">
              <a:spLocks noChangeArrowheads="1"/>
            </p:cNvSpPr>
            <p:nvPr/>
          </p:nvSpPr>
          <p:spPr bwMode="auto">
            <a:xfrm>
              <a:off x="4134991" y="916298"/>
              <a:ext cx="49664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000000"/>
                  </a:solidFill>
                  <a:latin typeface="+mn-ea"/>
                  <a:ea typeface="+mn-ea"/>
                </a:rPr>
                <a:t>写出四阶行列式中含有因子     的项</a:t>
              </a:r>
              <a:r>
                <a:rPr kumimoji="1" lang="en-US" altLang="zh-CN" sz="2000" b="1" dirty="0">
                  <a:solidFill>
                    <a:srgbClr val="000000"/>
                  </a:solidFill>
                  <a:latin typeface="+mn-ea"/>
                  <a:ea typeface="+mn-ea"/>
                </a:rPr>
                <a:t>.   </a:t>
              </a:r>
            </a:p>
          </p:txBody>
        </p:sp>
        <p:graphicFrame>
          <p:nvGraphicFramePr>
            <p:cNvPr id="11268" name="Object 31"/>
            <p:cNvGraphicFramePr>
              <a:graphicFrameLocks noChangeAspect="1"/>
            </p:cNvGraphicFramePr>
            <p:nvPr/>
          </p:nvGraphicFramePr>
          <p:xfrm>
            <a:off x="7290568" y="942073"/>
            <a:ext cx="658813" cy="386201"/>
          </p:xfrm>
          <a:graphic>
            <a:graphicData uri="http://schemas.openxmlformats.org/presentationml/2006/ole">
              <mc:AlternateContent xmlns:mc="http://schemas.openxmlformats.org/markup-compatibility/2006">
                <mc:Choice xmlns:v="urn:schemas-microsoft-com:vml" Requires="v">
                  <p:oleObj name="Equation" r:id="rId2" imgW="736600" imgH="431800" progId="Equation.3">
                    <p:embed/>
                  </p:oleObj>
                </mc:Choice>
                <mc:Fallback>
                  <p:oleObj name="Equation" r:id="rId2" imgW="736600" imgH="431800" progId="Equation.3">
                    <p:embed/>
                    <p:pic>
                      <p:nvPicPr>
                        <p:cNvPr id="11268" name="Object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0568" y="942073"/>
                          <a:ext cx="658813" cy="386201"/>
                        </a:xfrm>
                        <a:prstGeom prst="rect">
                          <a:avLst/>
                        </a:prstGeom>
                        <a:noFill/>
                      </p:spPr>
                    </p:pic>
                  </p:oleObj>
                </mc:Fallback>
              </mc:AlternateContent>
            </a:graphicData>
          </a:graphic>
        </p:graphicFrame>
      </p:grpSp>
      <p:graphicFrame>
        <p:nvGraphicFramePr>
          <p:cNvPr id="20517" name="Object 37"/>
          <p:cNvGraphicFramePr>
            <a:graphicFrameLocks noChangeAspect="1"/>
          </p:cNvGraphicFramePr>
          <p:nvPr/>
        </p:nvGraphicFramePr>
        <p:xfrm>
          <a:off x="2211640" y="1312896"/>
          <a:ext cx="3716354" cy="582313"/>
        </p:xfrm>
        <a:graphic>
          <a:graphicData uri="http://schemas.openxmlformats.org/presentationml/2006/ole">
            <mc:AlternateContent xmlns:mc="http://schemas.openxmlformats.org/markup-compatibility/2006">
              <mc:Choice xmlns:v="urn:schemas-microsoft-com:vml" Requires="v">
                <p:oleObj name="Equation" r:id="rId4" imgW="1714320" imgH="266400" progId="Equation.DSMT4">
                  <p:embed/>
                </p:oleObj>
              </mc:Choice>
              <mc:Fallback>
                <p:oleObj name="Equation" r:id="rId4" imgW="1714320" imgH="266400" progId="Equation.DSMT4">
                  <p:embed/>
                  <p:pic>
                    <p:nvPicPr>
                      <p:cNvPr id="20517" name="Object 37"/>
                      <p:cNvPicPr>
                        <a:picLocks noChangeAspect="1" noChangeArrowheads="1"/>
                      </p:cNvPicPr>
                      <p:nvPr/>
                    </p:nvPicPr>
                    <p:blipFill>
                      <a:blip r:embed="rId5"/>
                      <a:srcRect/>
                      <a:stretch>
                        <a:fillRect/>
                      </a:stretch>
                    </p:blipFill>
                    <p:spPr bwMode="auto">
                      <a:xfrm>
                        <a:off x="2211640" y="1312896"/>
                        <a:ext cx="3716354" cy="582313"/>
                      </a:xfrm>
                      <a:prstGeom prst="rect">
                        <a:avLst/>
                      </a:prstGeom>
                      <a:noFill/>
                    </p:spPr>
                  </p:pic>
                </p:oleObj>
              </mc:Fallback>
            </mc:AlternateContent>
          </a:graphicData>
        </a:graphic>
      </p:graphicFrame>
      <p:grpSp>
        <p:nvGrpSpPr>
          <p:cNvPr id="9" name="组合 8">
            <a:extLst>
              <a:ext uri="{FF2B5EF4-FFF2-40B4-BE49-F238E27FC236}">
                <a16:creationId xmlns:a16="http://schemas.microsoft.com/office/drawing/2014/main" id="{1A9A9F28-C01E-A63E-3190-1EF3CC67FBC6}"/>
              </a:ext>
            </a:extLst>
          </p:cNvPr>
          <p:cNvGrpSpPr/>
          <p:nvPr/>
        </p:nvGrpSpPr>
        <p:grpSpPr>
          <a:xfrm>
            <a:off x="587628" y="1352961"/>
            <a:ext cx="11362231" cy="1560204"/>
            <a:chOff x="587628" y="1352961"/>
            <a:chExt cx="11362231" cy="1560204"/>
          </a:xfrm>
        </p:grpSpPr>
        <p:sp>
          <p:nvSpPr>
            <p:cNvPr id="27658" name="Text Box 10"/>
            <p:cNvSpPr txBox="1">
              <a:spLocks noChangeArrowheads="1"/>
            </p:cNvSpPr>
            <p:nvPr/>
          </p:nvSpPr>
          <p:spPr bwMode="auto">
            <a:xfrm>
              <a:off x="587628" y="1352961"/>
              <a:ext cx="62626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3333FF"/>
                  </a:solidFill>
                  <a:latin typeface="+mn-ea"/>
                  <a:ea typeface="+mn-ea"/>
                </a:rPr>
                <a:t>解 </a:t>
              </a:r>
              <a:r>
                <a:rPr kumimoji="1" lang="zh-CN" altLang="en-US" sz="2000" b="1" dirty="0">
                  <a:latin typeface="+mn-ea"/>
                  <a:ea typeface="+mn-ea"/>
                </a:rPr>
                <a:t>一般项为</a:t>
              </a:r>
            </a:p>
          </p:txBody>
        </p:sp>
        <p:grpSp>
          <p:nvGrpSpPr>
            <p:cNvPr id="4" name="组合 3"/>
            <p:cNvGrpSpPr/>
            <p:nvPr/>
          </p:nvGrpSpPr>
          <p:grpSpPr>
            <a:xfrm>
              <a:off x="6177218" y="1451879"/>
              <a:ext cx="5772641" cy="453881"/>
              <a:chOff x="1402859" y="2275280"/>
              <a:chExt cx="5772641" cy="453881"/>
            </a:xfrm>
          </p:grpSpPr>
          <p:sp>
            <p:nvSpPr>
              <p:cNvPr id="20" name="Text Box 10"/>
              <p:cNvSpPr txBox="1">
                <a:spLocks noChangeArrowheads="1"/>
              </p:cNvSpPr>
              <p:nvPr/>
            </p:nvSpPr>
            <p:spPr bwMode="auto">
              <a:xfrm>
                <a:off x="1402859" y="2297551"/>
                <a:ext cx="1296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a:latin typeface="+mn-ea"/>
                    <a:ea typeface="+mn-ea"/>
                  </a:rPr>
                  <a:t>已知   </a:t>
                </a:r>
              </a:p>
            </p:txBody>
          </p:sp>
          <p:graphicFrame>
            <p:nvGraphicFramePr>
              <p:cNvPr id="20518" name="Object 38"/>
              <p:cNvGraphicFramePr>
                <a:graphicFrameLocks noChangeAspect="1"/>
              </p:cNvGraphicFramePr>
              <p:nvPr/>
            </p:nvGraphicFramePr>
            <p:xfrm>
              <a:off x="2044048" y="2275280"/>
              <a:ext cx="1766604" cy="453881"/>
            </p:xfrm>
            <a:graphic>
              <a:graphicData uri="http://schemas.openxmlformats.org/presentationml/2006/ole">
                <mc:AlternateContent xmlns:mc="http://schemas.openxmlformats.org/markup-compatibility/2006">
                  <mc:Choice xmlns:v="urn:schemas-microsoft-com:vml" Requires="v">
                    <p:oleObj name="Equation" r:id="rId6" imgW="863280" imgH="228600" progId="Equation.DSMT4">
                      <p:embed/>
                    </p:oleObj>
                  </mc:Choice>
                  <mc:Fallback>
                    <p:oleObj name="Equation" r:id="rId6" imgW="863280" imgH="228600" progId="Equation.DSMT4">
                      <p:embed/>
                      <p:pic>
                        <p:nvPicPr>
                          <p:cNvPr id="20518" name="Object 38"/>
                          <p:cNvPicPr>
                            <a:picLocks noChangeAspect="1" noChangeArrowheads="1"/>
                          </p:cNvPicPr>
                          <p:nvPr/>
                        </p:nvPicPr>
                        <p:blipFill>
                          <a:blip r:embed="rId7"/>
                          <a:srcRect/>
                          <a:stretch>
                            <a:fillRect/>
                          </a:stretch>
                        </p:blipFill>
                        <p:spPr bwMode="auto">
                          <a:xfrm>
                            <a:off x="2044048" y="2275280"/>
                            <a:ext cx="1766604" cy="453881"/>
                          </a:xfrm>
                          <a:prstGeom prst="rect">
                            <a:avLst/>
                          </a:prstGeom>
                          <a:noFill/>
                        </p:spPr>
                      </p:pic>
                    </p:oleObj>
                  </mc:Fallback>
                </mc:AlternateContent>
              </a:graphicData>
            </a:graphic>
          </p:graphicFrame>
          <p:sp>
            <p:nvSpPr>
              <p:cNvPr id="24" name="Text Box 10"/>
              <p:cNvSpPr txBox="1">
                <a:spLocks noChangeArrowheads="1"/>
              </p:cNvSpPr>
              <p:nvPr/>
            </p:nvSpPr>
            <p:spPr bwMode="auto">
              <a:xfrm>
                <a:off x="3751263" y="2277972"/>
                <a:ext cx="34242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latin typeface="+mn-ea"/>
                    <a:ea typeface="+mn-ea"/>
                  </a:rPr>
                  <a:t>，根据行列式的定义   </a:t>
                </a:r>
              </a:p>
            </p:txBody>
          </p:sp>
        </p:grpSp>
        <p:grpSp>
          <p:nvGrpSpPr>
            <p:cNvPr id="7" name="组合 6"/>
            <p:cNvGrpSpPr/>
            <p:nvPr/>
          </p:nvGrpSpPr>
          <p:grpSpPr>
            <a:xfrm>
              <a:off x="987601" y="1935148"/>
              <a:ext cx="5655912" cy="480122"/>
              <a:chOff x="2044048" y="2821160"/>
              <a:chExt cx="5655912" cy="480122"/>
            </a:xfrm>
          </p:grpSpPr>
          <p:graphicFrame>
            <p:nvGraphicFramePr>
              <p:cNvPr id="2" name="Object 39"/>
              <p:cNvGraphicFramePr>
                <a:graphicFrameLocks noChangeAspect="1"/>
              </p:cNvGraphicFramePr>
              <p:nvPr/>
            </p:nvGraphicFramePr>
            <p:xfrm>
              <a:off x="2044048" y="2865685"/>
              <a:ext cx="1663901" cy="435597"/>
            </p:xfrm>
            <a:graphic>
              <a:graphicData uri="http://schemas.openxmlformats.org/presentationml/2006/ole">
                <mc:AlternateContent xmlns:mc="http://schemas.openxmlformats.org/markup-compatibility/2006">
                  <mc:Choice xmlns:v="urn:schemas-microsoft-com:vml" Requires="v">
                    <p:oleObj name="Equation" r:id="rId8" imgW="876240" imgH="228600" progId="Equation.DSMT4">
                      <p:embed/>
                    </p:oleObj>
                  </mc:Choice>
                  <mc:Fallback>
                    <p:oleObj name="Equation" r:id="rId8" imgW="876240" imgH="228600" progId="Equation.DSMT4">
                      <p:embed/>
                      <p:pic>
                        <p:nvPicPr>
                          <p:cNvPr id="2" name="Object 39"/>
                          <p:cNvPicPr>
                            <a:picLocks noChangeAspect="1" noChangeArrowheads="1"/>
                          </p:cNvPicPr>
                          <p:nvPr/>
                        </p:nvPicPr>
                        <p:blipFill>
                          <a:blip r:embed="rId9"/>
                          <a:srcRect/>
                          <a:stretch>
                            <a:fillRect/>
                          </a:stretch>
                        </p:blipFill>
                        <p:spPr bwMode="auto">
                          <a:xfrm>
                            <a:off x="2044048" y="2865685"/>
                            <a:ext cx="1663901" cy="435597"/>
                          </a:xfrm>
                          <a:prstGeom prst="rect">
                            <a:avLst/>
                          </a:prstGeom>
                          <a:noFill/>
                        </p:spPr>
                      </p:pic>
                    </p:oleObj>
                  </mc:Fallback>
                </mc:AlternateContent>
              </a:graphicData>
            </a:graphic>
          </p:graphicFrame>
          <p:graphicFrame>
            <p:nvGraphicFramePr>
              <p:cNvPr id="3" name="Object 40"/>
              <p:cNvGraphicFramePr>
                <a:graphicFrameLocks noChangeAspect="1"/>
              </p:cNvGraphicFramePr>
              <p:nvPr/>
            </p:nvGraphicFramePr>
            <p:xfrm>
              <a:off x="4154488" y="2821160"/>
              <a:ext cx="1741488" cy="455908"/>
            </p:xfrm>
            <a:graphic>
              <a:graphicData uri="http://schemas.openxmlformats.org/presentationml/2006/ole">
                <mc:AlternateContent xmlns:mc="http://schemas.openxmlformats.org/markup-compatibility/2006">
                  <mc:Choice xmlns:v="urn:schemas-microsoft-com:vml" Requires="v">
                    <p:oleObj name="Equation" r:id="rId10" imgW="876240" imgH="228600" progId="Equation.DSMT4">
                      <p:embed/>
                    </p:oleObj>
                  </mc:Choice>
                  <mc:Fallback>
                    <p:oleObj name="Equation" r:id="rId10" imgW="876240" imgH="228600" progId="Equation.DSMT4">
                      <p:embed/>
                      <p:pic>
                        <p:nvPicPr>
                          <p:cNvPr id="3" name="Object 40"/>
                          <p:cNvPicPr>
                            <a:picLocks noChangeAspect="1" noChangeArrowheads="1"/>
                          </p:cNvPicPr>
                          <p:nvPr/>
                        </p:nvPicPr>
                        <p:blipFill>
                          <a:blip r:embed="rId11"/>
                          <a:srcRect/>
                          <a:stretch>
                            <a:fillRect/>
                          </a:stretch>
                        </p:blipFill>
                        <p:spPr bwMode="auto">
                          <a:xfrm>
                            <a:off x="4154488" y="2821160"/>
                            <a:ext cx="1741488" cy="455908"/>
                          </a:xfrm>
                          <a:prstGeom prst="rect">
                            <a:avLst/>
                          </a:prstGeom>
                          <a:noFill/>
                        </p:spPr>
                      </p:pic>
                    </p:oleObj>
                  </mc:Fallback>
                </mc:AlternateContent>
              </a:graphicData>
            </a:graphic>
          </p:graphicFrame>
          <p:sp>
            <p:nvSpPr>
              <p:cNvPr id="25" name="Text Box 10"/>
              <p:cNvSpPr txBox="1">
                <a:spLocks noChangeArrowheads="1"/>
              </p:cNvSpPr>
              <p:nvPr/>
            </p:nvSpPr>
            <p:spPr bwMode="auto">
              <a:xfrm>
                <a:off x="3728244" y="2855345"/>
                <a:ext cx="12969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a:latin typeface="+mn-ea"/>
                    <a:ea typeface="+mn-ea"/>
                  </a:rPr>
                  <a:t>或   </a:t>
                </a:r>
              </a:p>
            </p:txBody>
          </p:sp>
          <p:sp>
            <p:nvSpPr>
              <p:cNvPr id="26" name="Text Box 10"/>
              <p:cNvSpPr txBox="1">
                <a:spLocks noChangeArrowheads="1"/>
              </p:cNvSpPr>
              <p:nvPr/>
            </p:nvSpPr>
            <p:spPr bwMode="auto">
              <a:xfrm>
                <a:off x="5794960" y="2851183"/>
                <a:ext cx="1905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a:latin typeface="+mn-ea"/>
                    <a:ea typeface="+mn-ea"/>
                  </a:rPr>
                  <a:t>，于是   </a:t>
                </a:r>
              </a:p>
            </p:txBody>
          </p:sp>
        </p:grpSp>
        <p:grpSp>
          <p:nvGrpSpPr>
            <p:cNvPr id="6" name="组合 5"/>
            <p:cNvGrpSpPr/>
            <p:nvPr/>
          </p:nvGrpSpPr>
          <p:grpSpPr>
            <a:xfrm>
              <a:off x="5691013" y="1887197"/>
              <a:ext cx="6086903" cy="576023"/>
              <a:chOff x="1613057" y="3403207"/>
              <a:chExt cx="6086903" cy="576023"/>
            </a:xfrm>
          </p:grpSpPr>
          <p:graphicFrame>
            <p:nvGraphicFramePr>
              <p:cNvPr id="20521" name="Object 41"/>
              <p:cNvGraphicFramePr>
                <a:graphicFrameLocks noChangeAspect="1"/>
              </p:cNvGraphicFramePr>
              <p:nvPr/>
            </p:nvGraphicFramePr>
            <p:xfrm>
              <a:off x="1613057" y="3413226"/>
              <a:ext cx="3978120" cy="566004"/>
            </p:xfrm>
            <a:graphic>
              <a:graphicData uri="http://schemas.openxmlformats.org/presentationml/2006/ole">
                <mc:AlternateContent xmlns:mc="http://schemas.openxmlformats.org/markup-compatibility/2006">
                  <mc:Choice xmlns:v="urn:schemas-microsoft-com:vml" Requires="v">
                    <p:oleObj name="Equation" r:id="rId12" imgW="1790640" imgH="253800" progId="Equation.DSMT4">
                      <p:embed/>
                    </p:oleObj>
                  </mc:Choice>
                  <mc:Fallback>
                    <p:oleObj name="Equation" r:id="rId12" imgW="1790640" imgH="253800" progId="Equation.DSMT4">
                      <p:embed/>
                      <p:pic>
                        <p:nvPicPr>
                          <p:cNvPr id="20521" name="Object 41"/>
                          <p:cNvPicPr>
                            <a:picLocks noChangeAspect="1" noChangeArrowheads="1"/>
                          </p:cNvPicPr>
                          <p:nvPr/>
                        </p:nvPicPr>
                        <p:blipFill>
                          <a:blip r:embed="rId13"/>
                          <a:srcRect/>
                          <a:stretch>
                            <a:fillRect/>
                          </a:stretch>
                        </p:blipFill>
                        <p:spPr bwMode="auto">
                          <a:xfrm>
                            <a:off x="1613057" y="3413226"/>
                            <a:ext cx="3978120" cy="566004"/>
                          </a:xfrm>
                          <a:prstGeom prst="rect">
                            <a:avLst/>
                          </a:prstGeom>
                          <a:noFill/>
                        </p:spPr>
                      </p:pic>
                    </p:oleObj>
                  </mc:Fallback>
                </mc:AlternateContent>
              </a:graphicData>
            </a:graphic>
          </p:graphicFrame>
          <p:sp>
            <p:nvSpPr>
              <p:cNvPr id="28" name="Text Box 10"/>
              <p:cNvSpPr txBox="1">
                <a:spLocks noChangeArrowheads="1"/>
              </p:cNvSpPr>
              <p:nvPr/>
            </p:nvSpPr>
            <p:spPr bwMode="auto">
              <a:xfrm>
                <a:off x="5573712" y="3517311"/>
                <a:ext cx="8969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latin typeface="+mn-ea"/>
                    <a:ea typeface="+mn-ea"/>
                  </a:rPr>
                  <a:t>或   </a:t>
                </a:r>
              </a:p>
            </p:txBody>
          </p:sp>
          <p:graphicFrame>
            <p:nvGraphicFramePr>
              <p:cNvPr id="20522" name="Object 42"/>
              <p:cNvGraphicFramePr>
                <a:graphicFrameLocks noChangeAspect="1"/>
              </p:cNvGraphicFramePr>
              <p:nvPr/>
            </p:nvGraphicFramePr>
            <p:xfrm>
              <a:off x="6013801" y="3403207"/>
              <a:ext cx="1686159" cy="556061"/>
            </p:xfrm>
            <a:graphic>
              <a:graphicData uri="http://schemas.openxmlformats.org/presentationml/2006/ole">
                <mc:AlternateContent xmlns:mc="http://schemas.openxmlformats.org/markup-compatibility/2006">
                  <mc:Choice xmlns:v="urn:schemas-microsoft-com:vml" Requires="v">
                    <p:oleObj name="Equation" r:id="rId14" imgW="774360" imgH="253800" progId="Equation.DSMT4">
                      <p:embed/>
                    </p:oleObj>
                  </mc:Choice>
                  <mc:Fallback>
                    <p:oleObj name="Equation" r:id="rId14" imgW="774360" imgH="253800" progId="Equation.DSMT4">
                      <p:embed/>
                      <p:pic>
                        <p:nvPicPr>
                          <p:cNvPr id="20522" name="Object 42"/>
                          <p:cNvPicPr>
                            <a:picLocks noChangeAspect="1" noChangeArrowheads="1"/>
                          </p:cNvPicPr>
                          <p:nvPr/>
                        </p:nvPicPr>
                        <p:blipFill>
                          <a:blip r:embed="rId15"/>
                          <a:srcRect/>
                          <a:stretch>
                            <a:fillRect/>
                          </a:stretch>
                        </p:blipFill>
                        <p:spPr bwMode="auto">
                          <a:xfrm>
                            <a:off x="6013801" y="3403207"/>
                            <a:ext cx="1686159" cy="556061"/>
                          </a:xfrm>
                          <a:prstGeom prst="rect">
                            <a:avLst/>
                          </a:prstGeom>
                          <a:noFill/>
                        </p:spPr>
                      </p:pic>
                    </p:oleObj>
                  </mc:Fallback>
                </mc:AlternateContent>
              </a:graphicData>
            </a:graphic>
          </p:graphicFrame>
        </p:grpSp>
        <p:grpSp>
          <p:nvGrpSpPr>
            <p:cNvPr id="5" name="组合 4"/>
            <p:cNvGrpSpPr/>
            <p:nvPr/>
          </p:nvGrpSpPr>
          <p:grpSpPr>
            <a:xfrm>
              <a:off x="2909993" y="2444871"/>
              <a:ext cx="4845916" cy="468294"/>
              <a:chOff x="1449294" y="4059523"/>
              <a:chExt cx="4845916" cy="468294"/>
            </a:xfrm>
          </p:grpSpPr>
          <p:graphicFrame>
            <p:nvGraphicFramePr>
              <p:cNvPr id="27659" name="Object 32"/>
              <p:cNvGraphicFramePr>
                <a:graphicFrameLocks noChangeAspect="1"/>
              </p:cNvGraphicFramePr>
              <p:nvPr/>
            </p:nvGraphicFramePr>
            <p:xfrm>
              <a:off x="2896125" y="4070116"/>
              <a:ext cx="1629416" cy="457701"/>
            </p:xfrm>
            <a:graphic>
              <a:graphicData uri="http://schemas.openxmlformats.org/presentationml/2006/ole">
                <mc:AlternateContent xmlns:mc="http://schemas.openxmlformats.org/markup-compatibility/2006">
                  <mc:Choice xmlns:v="urn:schemas-microsoft-com:vml" Requires="v">
                    <p:oleObj name="Equation" r:id="rId16" imgW="812520" imgH="228600" progId="Equation.DSMT4">
                      <p:embed/>
                    </p:oleObj>
                  </mc:Choice>
                  <mc:Fallback>
                    <p:oleObj name="Equation" r:id="rId16" imgW="812520" imgH="228600" progId="Equation.DSMT4">
                      <p:embed/>
                      <p:pic>
                        <p:nvPicPr>
                          <p:cNvPr id="27659" name="Object 32"/>
                          <p:cNvPicPr>
                            <a:picLocks noChangeAspect="1" noChangeArrowheads="1"/>
                          </p:cNvPicPr>
                          <p:nvPr/>
                        </p:nvPicPr>
                        <p:blipFill>
                          <a:blip r:embed="rId17"/>
                          <a:srcRect/>
                          <a:stretch>
                            <a:fillRect/>
                          </a:stretch>
                        </p:blipFill>
                        <p:spPr bwMode="auto">
                          <a:xfrm>
                            <a:off x="2896125" y="4070116"/>
                            <a:ext cx="1629416" cy="457701"/>
                          </a:xfrm>
                          <a:prstGeom prst="rect">
                            <a:avLst/>
                          </a:prstGeom>
                          <a:noFill/>
                        </p:spPr>
                      </p:pic>
                    </p:oleObj>
                  </mc:Fallback>
                </mc:AlternateContent>
              </a:graphicData>
            </a:graphic>
          </p:graphicFrame>
          <p:graphicFrame>
            <p:nvGraphicFramePr>
              <p:cNvPr id="27660" name="Object 33"/>
              <p:cNvGraphicFramePr>
                <a:graphicFrameLocks noChangeAspect="1"/>
              </p:cNvGraphicFramePr>
              <p:nvPr/>
            </p:nvGraphicFramePr>
            <p:xfrm>
              <a:off x="4825840" y="4059523"/>
              <a:ext cx="1469370" cy="463686"/>
            </p:xfrm>
            <a:graphic>
              <a:graphicData uri="http://schemas.openxmlformats.org/presentationml/2006/ole">
                <mc:AlternateContent xmlns:mc="http://schemas.openxmlformats.org/markup-compatibility/2006">
                  <mc:Choice xmlns:v="urn:schemas-microsoft-com:vml" Requires="v">
                    <p:oleObj name="Equation" r:id="rId18" imgW="723600" imgH="228600" progId="Equation.DSMT4">
                      <p:embed/>
                    </p:oleObj>
                  </mc:Choice>
                  <mc:Fallback>
                    <p:oleObj name="Equation" r:id="rId18" imgW="723600" imgH="228600" progId="Equation.DSMT4">
                      <p:embed/>
                      <p:pic>
                        <p:nvPicPr>
                          <p:cNvPr id="27660" name="Object 33"/>
                          <p:cNvPicPr>
                            <a:picLocks noChangeAspect="1" noChangeArrowheads="1"/>
                          </p:cNvPicPr>
                          <p:nvPr/>
                        </p:nvPicPr>
                        <p:blipFill>
                          <a:blip r:embed="rId19"/>
                          <a:srcRect/>
                          <a:stretch>
                            <a:fillRect/>
                          </a:stretch>
                        </p:blipFill>
                        <p:spPr bwMode="auto">
                          <a:xfrm>
                            <a:off x="4825840" y="4059523"/>
                            <a:ext cx="1469370" cy="463686"/>
                          </a:xfrm>
                          <a:prstGeom prst="rect">
                            <a:avLst/>
                          </a:prstGeom>
                          <a:noFill/>
                        </p:spPr>
                      </p:pic>
                    </p:oleObj>
                  </mc:Fallback>
                </mc:AlternateContent>
              </a:graphicData>
            </a:graphic>
          </p:graphicFrame>
          <p:sp>
            <p:nvSpPr>
              <p:cNvPr id="27661" name="Text Box 13"/>
              <p:cNvSpPr txBox="1">
                <a:spLocks noChangeArrowheads="1"/>
              </p:cNvSpPr>
              <p:nvPr/>
            </p:nvSpPr>
            <p:spPr bwMode="auto">
              <a:xfrm>
                <a:off x="4436294" y="4075931"/>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000000"/>
                    </a:solidFill>
                    <a:latin typeface="+mn-ea"/>
                    <a:ea typeface="+mn-ea"/>
                  </a:rPr>
                  <a:t>和</a:t>
                </a:r>
              </a:p>
            </p:txBody>
          </p:sp>
          <p:sp>
            <p:nvSpPr>
              <p:cNvPr id="30" name="Text Box 10"/>
              <p:cNvSpPr txBox="1">
                <a:spLocks noChangeArrowheads="1"/>
              </p:cNvSpPr>
              <p:nvPr/>
            </p:nvSpPr>
            <p:spPr bwMode="auto">
              <a:xfrm>
                <a:off x="1449294" y="4071313"/>
                <a:ext cx="32400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a:latin typeface="+mn-ea"/>
                    <a:ea typeface="+mn-ea"/>
                  </a:rPr>
                  <a:t>故所求项为   </a:t>
                </a:r>
              </a:p>
            </p:txBody>
          </p:sp>
        </p:grpSp>
      </p:grpSp>
      <p:grpSp>
        <p:nvGrpSpPr>
          <p:cNvPr id="10" name="组合 9">
            <a:extLst>
              <a:ext uri="{FF2B5EF4-FFF2-40B4-BE49-F238E27FC236}">
                <a16:creationId xmlns:a16="http://schemas.microsoft.com/office/drawing/2014/main" id="{9C66ABBA-9939-C56C-A562-1E92044DFFBF}"/>
              </a:ext>
            </a:extLst>
          </p:cNvPr>
          <p:cNvGrpSpPr/>
          <p:nvPr/>
        </p:nvGrpSpPr>
        <p:grpSpPr>
          <a:xfrm>
            <a:off x="110191" y="2912936"/>
            <a:ext cx="11667725" cy="2228566"/>
            <a:chOff x="110191" y="2912936"/>
            <a:chExt cx="11667725" cy="2228566"/>
          </a:xfrm>
        </p:grpSpPr>
        <p:sp>
          <p:nvSpPr>
            <p:cNvPr id="27" name="AutoShape 4"/>
            <p:cNvSpPr>
              <a:spLocks noChangeArrowheads="1"/>
            </p:cNvSpPr>
            <p:nvPr/>
          </p:nvSpPr>
          <p:spPr bwMode="auto">
            <a:xfrm>
              <a:off x="9287544" y="3667771"/>
              <a:ext cx="2281822" cy="1323468"/>
            </a:xfrm>
            <a:prstGeom prst="rtTriangle">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ndParaRPr>
            </a:p>
          </p:txBody>
        </p:sp>
        <p:sp>
          <p:nvSpPr>
            <p:cNvPr id="29" name="AutoShape 2"/>
            <p:cNvSpPr>
              <a:spLocks noChangeArrowheads="1"/>
            </p:cNvSpPr>
            <p:nvPr/>
          </p:nvSpPr>
          <p:spPr bwMode="auto">
            <a:xfrm flipH="1" flipV="1">
              <a:off x="6412586" y="3594164"/>
              <a:ext cx="2016222" cy="1397074"/>
            </a:xfrm>
            <a:prstGeom prst="rtTriangle">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ndParaRPr>
            </a:p>
          </p:txBody>
        </p:sp>
        <p:graphicFrame>
          <p:nvGraphicFramePr>
            <p:cNvPr id="31" name="Object 3"/>
            <p:cNvGraphicFramePr>
              <a:graphicFrameLocks noChangeAspect="1"/>
            </p:cNvGraphicFramePr>
            <p:nvPr>
              <p:extLst>
                <p:ext uri="{D42A27DB-BD31-4B8C-83A1-F6EECF244321}">
                  <p14:modId xmlns:p14="http://schemas.microsoft.com/office/powerpoint/2010/main" val="459174091"/>
                </p:ext>
              </p:extLst>
            </p:nvPr>
          </p:nvGraphicFramePr>
          <p:xfrm>
            <a:off x="5986239" y="3594164"/>
            <a:ext cx="2556943" cy="1530176"/>
          </p:xfrm>
          <a:graphic>
            <a:graphicData uri="http://schemas.openxmlformats.org/presentationml/2006/ole">
              <mc:AlternateContent xmlns:mc="http://schemas.openxmlformats.org/markup-compatibility/2006">
                <mc:Choice xmlns:v="urn:schemas-microsoft-com:vml" Requires="v">
                  <p:oleObj name="Equation" r:id="rId20" imgW="1574800" imgH="939800" progId="Equation.DSMT4">
                    <p:embed/>
                  </p:oleObj>
                </mc:Choice>
                <mc:Fallback>
                  <p:oleObj name="Equation" r:id="rId20" imgW="1574800" imgH="939800" progId="Equation.DSMT4">
                    <p:embed/>
                    <p:pic>
                      <p:nvPicPr>
                        <p:cNvPr id="31" name="Object 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986239" y="3594164"/>
                          <a:ext cx="2556943" cy="1530176"/>
                        </a:xfrm>
                        <a:prstGeom prst="rect">
                          <a:avLst/>
                        </a:prstGeom>
                        <a:noFill/>
                      </p:spPr>
                    </p:pic>
                  </p:oleObj>
                </mc:Fallback>
              </mc:AlternateContent>
            </a:graphicData>
          </a:graphic>
        </p:graphicFrame>
        <p:grpSp>
          <p:nvGrpSpPr>
            <p:cNvPr id="32" name="组合 31"/>
            <p:cNvGrpSpPr/>
            <p:nvPr/>
          </p:nvGrpSpPr>
          <p:grpSpPr>
            <a:xfrm>
              <a:off x="1235559" y="2912936"/>
              <a:ext cx="2567050" cy="423864"/>
              <a:chOff x="1420528" y="981076"/>
              <a:chExt cx="2567050" cy="423864"/>
            </a:xfrm>
          </p:grpSpPr>
          <p:sp>
            <p:nvSpPr>
              <p:cNvPr id="33" name="Text Box 8"/>
              <p:cNvSpPr txBox="1">
                <a:spLocks noChangeArrowheads="1"/>
              </p:cNvSpPr>
              <p:nvPr/>
            </p:nvSpPr>
            <p:spPr bwMode="auto">
              <a:xfrm>
                <a:off x="1420528" y="981076"/>
                <a:ext cx="10919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3333FF"/>
                    </a:solidFill>
                    <a:latin typeface="+mn-ea"/>
                    <a:ea typeface="+mn-ea"/>
                  </a:rPr>
                  <a:t>例</a:t>
                </a:r>
                <a:r>
                  <a:rPr kumimoji="1" lang="en-US" altLang="zh-CN" sz="2000" b="1" dirty="0">
                    <a:solidFill>
                      <a:srgbClr val="3333FF"/>
                    </a:solidFill>
                    <a:latin typeface="+mn-ea"/>
                    <a:ea typeface="+mn-ea"/>
                  </a:rPr>
                  <a:t>1.3.2</a:t>
                </a:r>
                <a:endParaRPr kumimoji="1" lang="zh-CN" altLang="en-US" sz="2000" b="1" dirty="0">
                  <a:solidFill>
                    <a:srgbClr val="3333FF"/>
                  </a:solidFill>
                  <a:latin typeface="+mn-ea"/>
                  <a:ea typeface="+mn-ea"/>
                </a:endParaRPr>
              </a:p>
            </p:txBody>
          </p:sp>
          <p:sp>
            <p:nvSpPr>
              <p:cNvPr id="34" name="Text Box 9"/>
              <p:cNvSpPr txBox="1">
                <a:spLocks noChangeArrowheads="1"/>
              </p:cNvSpPr>
              <p:nvPr/>
            </p:nvSpPr>
            <p:spPr bwMode="auto">
              <a:xfrm>
                <a:off x="2512494" y="1004830"/>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000000"/>
                    </a:solidFill>
                    <a:latin typeface="+mn-ea"/>
                    <a:ea typeface="+mn-ea"/>
                  </a:rPr>
                  <a:t>计算行列式</a:t>
                </a:r>
              </a:p>
            </p:txBody>
          </p:sp>
        </p:grpSp>
        <p:graphicFrame>
          <p:nvGraphicFramePr>
            <p:cNvPr id="35" name="Object 4"/>
            <p:cNvGraphicFramePr>
              <a:graphicFrameLocks noChangeAspect="1"/>
            </p:cNvGraphicFramePr>
            <p:nvPr>
              <p:extLst>
                <p:ext uri="{D42A27DB-BD31-4B8C-83A1-F6EECF244321}">
                  <p14:modId xmlns:p14="http://schemas.microsoft.com/office/powerpoint/2010/main" val="2410786263"/>
                </p:ext>
              </p:extLst>
            </p:nvPr>
          </p:nvGraphicFramePr>
          <p:xfrm>
            <a:off x="3065067" y="3482682"/>
            <a:ext cx="2665087" cy="1594894"/>
          </p:xfrm>
          <a:graphic>
            <a:graphicData uri="http://schemas.openxmlformats.org/presentationml/2006/ole">
              <mc:AlternateContent xmlns:mc="http://schemas.openxmlformats.org/markup-compatibility/2006">
                <mc:Choice xmlns:v="urn:schemas-microsoft-com:vml" Requires="v">
                  <p:oleObj name="Equation" r:id="rId22" imgW="1574800" imgH="939800" progId="">
                    <p:embed/>
                  </p:oleObj>
                </mc:Choice>
                <mc:Fallback>
                  <p:oleObj name="Equation" r:id="rId22" imgW="1574800" imgH="939800" progId="">
                    <p:embed/>
                    <p:pic>
                      <p:nvPicPr>
                        <p:cNvPr id="35" name="Object 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065067" y="3482682"/>
                          <a:ext cx="2665087" cy="1594894"/>
                        </a:xfrm>
                        <a:prstGeom prst="rect">
                          <a:avLst/>
                        </a:prstGeom>
                        <a:noFill/>
                      </p:spPr>
                    </p:pic>
                  </p:oleObj>
                </mc:Fallback>
              </mc:AlternateContent>
            </a:graphicData>
          </a:graphic>
        </p:graphicFrame>
        <p:graphicFrame>
          <p:nvGraphicFramePr>
            <p:cNvPr id="36" name="Object 5"/>
            <p:cNvGraphicFramePr>
              <a:graphicFrameLocks noChangeAspect="1"/>
            </p:cNvGraphicFramePr>
            <p:nvPr>
              <p:extLst>
                <p:ext uri="{D42A27DB-BD31-4B8C-83A1-F6EECF244321}">
                  <p14:modId xmlns:p14="http://schemas.microsoft.com/office/powerpoint/2010/main" val="1475653120"/>
                </p:ext>
              </p:extLst>
            </p:nvPr>
          </p:nvGraphicFramePr>
          <p:xfrm>
            <a:off x="110191" y="3466053"/>
            <a:ext cx="2698791" cy="1626515"/>
          </p:xfrm>
          <a:graphic>
            <a:graphicData uri="http://schemas.openxmlformats.org/presentationml/2006/ole">
              <mc:AlternateContent xmlns:mc="http://schemas.openxmlformats.org/markup-compatibility/2006">
                <mc:Choice xmlns:v="urn:schemas-microsoft-com:vml" Requires="v">
                  <p:oleObj name="Equation" r:id="rId24" imgW="1562100" imgH="939800" progId="Equation.DSMT4">
                    <p:embed/>
                  </p:oleObj>
                </mc:Choice>
                <mc:Fallback>
                  <p:oleObj name="Equation" r:id="rId24" imgW="1562100" imgH="939800" progId="Equation.DSMT4">
                    <p:embed/>
                    <p:pic>
                      <p:nvPicPr>
                        <p:cNvPr id="36" name="Object 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191" y="3466053"/>
                          <a:ext cx="2698791" cy="1626515"/>
                        </a:xfrm>
                        <a:prstGeom prst="rect">
                          <a:avLst/>
                        </a:prstGeom>
                        <a:noFill/>
                      </p:spPr>
                    </p:pic>
                  </p:oleObj>
                </mc:Fallback>
              </mc:AlternateContent>
            </a:graphicData>
          </a:graphic>
        </p:graphicFrame>
        <p:sp>
          <p:nvSpPr>
            <p:cNvPr id="37" name="Line 17"/>
            <p:cNvSpPr>
              <a:spLocks noChangeShapeType="1"/>
            </p:cNvSpPr>
            <p:nvPr/>
          </p:nvSpPr>
          <p:spPr bwMode="auto">
            <a:xfrm>
              <a:off x="820961" y="3653818"/>
              <a:ext cx="1703653" cy="1250983"/>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18"/>
            <p:cNvSpPr>
              <a:spLocks noChangeShapeType="1"/>
            </p:cNvSpPr>
            <p:nvPr/>
          </p:nvSpPr>
          <p:spPr bwMode="auto">
            <a:xfrm flipH="1">
              <a:off x="3811805" y="3653817"/>
              <a:ext cx="1667765" cy="1250983"/>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9" name="Object 2"/>
            <p:cNvGraphicFramePr>
              <a:graphicFrameLocks noChangeAspect="1"/>
            </p:cNvGraphicFramePr>
            <p:nvPr>
              <p:extLst>
                <p:ext uri="{D42A27DB-BD31-4B8C-83A1-F6EECF244321}">
                  <p14:modId xmlns:p14="http://schemas.microsoft.com/office/powerpoint/2010/main" val="3688106040"/>
                </p:ext>
              </p:extLst>
            </p:nvPr>
          </p:nvGraphicFramePr>
          <p:xfrm>
            <a:off x="8656359" y="3564247"/>
            <a:ext cx="3121557" cy="1577255"/>
          </p:xfrm>
          <a:graphic>
            <a:graphicData uri="http://schemas.openxmlformats.org/presentationml/2006/ole">
              <mc:AlternateContent xmlns:mc="http://schemas.openxmlformats.org/markup-compatibility/2006">
                <mc:Choice xmlns:v="urn:schemas-microsoft-com:vml" Requires="v">
                  <p:oleObj name="Equation" r:id="rId26" imgW="1587500" imgH="939800" progId="">
                    <p:embed/>
                  </p:oleObj>
                </mc:Choice>
                <mc:Fallback>
                  <p:oleObj name="Equation" r:id="rId26" imgW="1587500" imgH="939800" progId="">
                    <p:embed/>
                    <p:pic>
                      <p:nvPicPr>
                        <p:cNvPr id="39" name="Object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656359" y="3564247"/>
                          <a:ext cx="3121557" cy="1577255"/>
                        </a:xfrm>
                        <a:prstGeom prst="rect">
                          <a:avLst/>
                        </a:prstGeom>
                        <a:noFill/>
                      </p:spPr>
                    </p:pic>
                  </p:oleObj>
                </mc:Fallback>
              </mc:AlternateContent>
            </a:graphicData>
          </a:graphic>
        </p:graphicFrame>
      </p:grpSp>
      <p:grpSp>
        <p:nvGrpSpPr>
          <p:cNvPr id="11" name="组合 10">
            <a:extLst>
              <a:ext uri="{FF2B5EF4-FFF2-40B4-BE49-F238E27FC236}">
                <a16:creationId xmlns:a16="http://schemas.microsoft.com/office/drawing/2014/main" id="{DAC27C34-1526-2AB1-6CC2-091D326FEF00}"/>
              </a:ext>
            </a:extLst>
          </p:cNvPr>
          <p:cNvGrpSpPr/>
          <p:nvPr/>
        </p:nvGrpSpPr>
        <p:grpSpPr>
          <a:xfrm>
            <a:off x="425164" y="5165344"/>
            <a:ext cx="7438964" cy="1615774"/>
            <a:chOff x="425164" y="5165344"/>
            <a:chExt cx="7438964" cy="1615774"/>
          </a:xfrm>
        </p:grpSpPr>
        <p:sp>
          <p:nvSpPr>
            <p:cNvPr id="40" name="Text Box 2"/>
            <p:cNvSpPr txBox="1">
              <a:spLocks noChangeArrowheads="1"/>
            </p:cNvSpPr>
            <p:nvPr/>
          </p:nvSpPr>
          <p:spPr bwMode="auto">
            <a:xfrm>
              <a:off x="425164" y="5684026"/>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3333FF"/>
                  </a:solidFill>
                  <a:latin typeface="+mn-ea"/>
                  <a:ea typeface="+mn-ea"/>
                </a:rPr>
                <a:t>解：</a:t>
              </a:r>
            </a:p>
          </p:txBody>
        </p:sp>
        <p:graphicFrame>
          <p:nvGraphicFramePr>
            <p:cNvPr id="41" name="Object 30"/>
            <p:cNvGraphicFramePr>
              <a:graphicFrameLocks noChangeAspect="1"/>
            </p:cNvGraphicFramePr>
            <p:nvPr>
              <p:extLst>
                <p:ext uri="{D42A27DB-BD31-4B8C-83A1-F6EECF244321}">
                  <p14:modId xmlns:p14="http://schemas.microsoft.com/office/powerpoint/2010/main" val="70651579"/>
                </p:ext>
              </p:extLst>
            </p:nvPr>
          </p:nvGraphicFramePr>
          <p:xfrm>
            <a:off x="1268988" y="5165344"/>
            <a:ext cx="2680969" cy="1615774"/>
          </p:xfrm>
          <a:graphic>
            <a:graphicData uri="http://schemas.openxmlformats.org/presentationml/2006/ole">
              <mc:AlternateContent xmlns:mc="http://schemas.openxmlformats.org/markup-compatibility/2006">
                <mc:Choice xmlns:v="urn:schemas-microsoft-com:vml" Requires="v">
                  <p:oleObj name="Equation" r:id="rId28" imgW="1562100" imgH="939800" progId="">
                    <p:embed/>
                  </p:oleObj>
                </mc:Choice>
                <mc:Fallback>
                  <p:oleObj name="Equation" r:id="rId28" imgW="1562100" imgH="939800" progId="">
                    <p:embed/>
                    <p:pic>
                      <p:nvPicPr>
                        <p:cNvPr id="41" name="Object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268988" y="5165344"/>
                          <a:ext cx="2680969" cy="1615774"/>
                        </a:xfrm>
                        <a:prstGeom prst="rect">
                          <a:avLst/>
                        </a:prstGeom>
                        <a:noFill/>
                      </p:spPr>
                    </p:pic>
                  </p:oleObj>
                </mc:Fallback>
              </mc:AlternateContent>
            </a:graphicData>
          </a:graphic>
        </p:graphicFrame>
        <p:graphicFrame>
          <p:nvGraphicFramePr>
            <p:cNvPr id="42" name="Object 32"/>
            <p:cNvGraphicFramePr>
              <a:graphicFrameLocks noChangeAspect="1"/>
            </p:cNvGraphicFramePr>
            <p:nvPr>
              <p:extLst>
                <p:ext uri="{D42A27DB-BD31-4B8C-83A1-F6EECF244321}">
                  <p14:modId xmlns:p14="http://schemas.microsoft.com/office/powerpoint/2010/main" val="108073928"/>
                </p:ext>
              </p:extLst>
            </p:nvPr>
          </p:nvGraphicFramePr>
          <p:xfrm>
            <a:off x="6240719" y="5763315"/>
            <a:ext cx="1623409" cy="436859"/>
          </p:xfrm>
          <a:graphic>
            <a:graphicData uri="http://schemas.openxmlformats.org/presentationml/2006/ole">
              <mc:AlternateContent xmlns:mc="http://schemas.openxmlformats.org/markup-compatibility/2006">
                <mc:Choice xmlns:v="urn:schemas-microsoft-com:vml" Requires="v">
                  <p:oleObj name="Equation" r:id="rId29" imgW="850900" imgH="228600" progId="">
                    <p:embed/>
                  </p:oleObj>
                </mc:Choice>
                <mc:Fallback>
                  <p:oleObj name="Equation" r:id="rId29" imgW="850900" imgH="228600" progId="">
                    <p:embed/>
                    <p:pic>
                      <p:nvPicPr>
                        <p:cNvPr id="42" name="Object 3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240719" y="5763315"/>
                          <a:ext cx="1623409" cy="436859"/>
                        </a:xfrm>
                        <a:prstGeom prst="rect">
                          <a:avLst/>
                        </a:prstGeom>
                        <a:noFill/>
                      </p:spPr>
                    </p:pic>
                  </p:oleObj>
                </mc:Fallback>
              </mc:AlternateContent>
            </a:graphicData>
          </a:graphic>
        </p:graphicFrame>
        <p:graphicFrame>
          <p:nvGraphicFramePr>
            <p:cNvPr id="43" name="Object 37"/>
            <p:cNvGraphicFramePr>
              <a:graphicFrameLocks noChangeAspect="1"/>
            </p:cNvGraphicFramePr>
            <p:nvPr>
              <p:extLst>
                <p:ext uri="{D42A27DB-BD31-4B8C-83A1-F6EECF244321}">
                  <p14:modId xmlns:p14="http://schemas.microsoft.com/office/powerpoint/2010/main" val="133041006"/>
                </p:ext>
              </p:extLst>
            </p:nvPr>
          </p:nvGraphicFramePr>
          <p:xfrm>
            <a:off x="3949957" y="5763315"/>
            <a:ext cx="2290762" cy="419831"/>
          </p:xfrm>
          <a:graphic>
            <a:graphicData uri="http://schemas.openxmlformats.org/presentationml/2006/ole">
              <mc:AlternateContent xmlns:mc="http://schemas.openxmlformats.org/markup-compatibility/2006">
                <mc:Choice xmlns:v="urn:schemas-microsoft-com:vml" Requires="v">
                  <p:oleObj name="Equation" r:id="rId31" imgW="1523880" imgH="241200" progId="Equation.DSMT4">
                    <p:embed/>
                  </p:oleObj>
                </mc:Choice>
                <mc:Fallback>
                  <p:oleObj name="Equation" r:id="rId31" imgW="1523880" imgH="241200" progId="Equation.DSMT4">
                    <p:embed/>
                    <p:pic>
                      <p:nvPicPr>
                        <p:cNvPr id="43" name="Object 37"/>
                        <p:cNvPicPr>
                          <a:picLocks noChangeAspect="1" noChangeArrowheads="1"/>
                        </p:cNvPicPr>
                        <p:nvPr/>
                      </p:nvPicPr>
                      <p:blipFill>
                        <a:blip r:embed="rId32"/>
                        <a:srcRect/>
                        <a:stretch>
                          <a:fillRect/>
                        </a:stretch>
                      </p:blipFill>
                      <p:spPr bwMode="auto">
                        <a:xfrm>
                          <a:off x="3949957" y="5763315"/>
                          <a:ext cx="2290762" cy="419831"/>
                        </a:xfrm>
                        <a:prstGeom prst="rect">
                          <a:avLst/>
                        </a:prstGeom>
                        <a:noFill/>
                      </p:spPr>
                    </p:pic>
                  </p:oleObj>
                </mc:Fallback>
              </mc:AlternateContent>
            </a:graphicData>
          </a:graphic>
        </p:graphicFrame>
        <p:sp>
          <p:nvSpPr>
            <p:cNvPr id="44" name="Line 4"/>
            <p:cNvSpPr>
              <a:spLocks noChangeShapeType="1"/>
            </p:cNvSpPr>
            <p:nvPr/>
          </p:nvSpPr>
          <p:spPr bwMode="auto">
            <a:xfrm>
              <a:off x="2026509" y="5427132"/>
              <a:ext cx="1586564" cy="1092199"/>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141226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AC7CA30F-DF01-9474-36FD-A176102BA717}"/>
              </a:ext>
            </a:extLst>
          </p:cNvPr>
          <p:cNvGrpSpPr/>
          <p:nvPr/>
        </p:nvGrpSpPr>
        <p:grpSpPr>
          <a:xfrm>
            <a:off x="350773" y="929810"/>
            <a:ext cx="11539207" cy="1682030"/>
            <a:chOff x="350773" y="929810"/>
            <a:chExt cx="11539207" cy="1682030"/>
          </a:xfrm>
        </p:grpSpPr>
        <p:graphicFrame>
          <p:nvGraphicFramePr>
            <p:cNvPr id="15362" name="Object 31"/>
            <p:cNvGraphicFramePr>
              <a:graphicFrameLocks noChangeAspect="1"/>
            </p:cNvGraphicFramePr>
            <p:nvPr>
              <p:extLst>
                <p:ext uri="{D42A27DB-BD31-4B8C-83A1-F6EECF244321}">
                  <p14:modId xmlns:p14="http://schemas.microsoft.com/office/powerpoint/2010/main" val="1074659682"/>
                </p:ext>
              </p:extLst>
            </p:nvPr>
          </p:nvGraphicFramePr>
          <p:xfrm>
            <a:off x="350773" y="929810"/>
            <a:ext cx="2810693" cy="1682030"/>
          </p:xfrm>
          <a:graphic>
            <a:graphicData uri="http://schemas.openxmlformats.org/presentationml/2006/ole">
              <mc:AlternateContent xmlns:mc="http://schemas.openxmlformats.org/markup-compatibility/2006">
                <mc:Choice xmlns:v="urn:schemas-microsoft-com:vml" Requires="v">
                  <p:oleObj name="Equation" r:id="rId2" imgW="1574640" imgH="939600" progId="Equation.DSMT4">
                    <p:embed/>
                  </p:oleObj>
                </mc:Choice>
                <mc:Fallback>
                  <p:oleObj name="Equation" r:id="rId2" imgW="1574640" imgH="939600" progId="Equation.DSMT4">
                    <p:embed/>
                    <p:pic>
                      <p:nvPicPr>
                        <p:cNvPr id="15362" name="Object 31"/>
                        <p:cNvPicPr>
                          <a:picLocks noChangeAspect="1" noChangeArrowheads="1"/>
                        </p:cNvPicPr>
                        <p:nvPr/>
                      </p:nvPicPr>
                      <p:blipFill>
                        <a:blip r:embed="rId3"/>
                        <a:srcRect/>
                        <a:stretch>
                          <a:fillRect/>
                        </a:stretch>
                      </p:blipFill>
                      <p:spPr bwMode="auto">
                        <a:xfrm>
                          <a:off x="350773" y="929810"/>
                          <a:ext cx="2810693" cy="1682030"/>
                        </a:xfrm>
                        <a:prstGeom prst="rect">
                          <a:avLst/>
                        </a:prstGeom>
                        <a:noFill/>
                      </p:spPr>
                    </p:pic>
                  </p:oleObj>
                </mc:Fallback>
              </mc:AlternateContent>
            </a:graphicData>
          </a:graphic>
        </p:graphicFrame>
        <p:sp>
          <p:nvSpPr>
            <p:cNvPr id="15363" name="Line 6"/>
            <p:cNvSpPr>
              <a:spLocks noChangeShapeType="1"/>
            </p:cNvSpPr>
            <p:nvPr/>
          </p:nvSpPr>
          <p:spPr bwMode="auto">
            <a:xfrm flipH="1">
              <a:off x="1098870" y="1132174"/>
              <a:ext cx="1812339" cy="1334336"/>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 name="Object 35"/>
            <p:cNvGraphicFramePr>
              <a:graphicFrameLocks noChangeAspect="1"/>
            </p:cNvGraphicFramePr>
            <p:nvPr>
              <p:extLst>
                <p:ext uri="{D42A27DB-BD31-4B8C-83A1-F6EECF244321}">
                  <p14:modId xmlns:p14="http://schemas.microsoft.com/office/powerpoint/2010/main" val="4049471626"/>
                </p:ext>
              </p:extLst>
            </p:nvPr>
          </p:nvGraphicFramePr>
          <p:xfrm>
            <a:off x="7992011" y="1763578"/>
            <a:ext cx="2560637" cy="373063"/>
          </p:xfrm>
          <a:graphic>
            <a:graphicData uri="http://schemas.openxmlformats.org/presentationml/2006/ole">
              <mc:AlternateContent xmlns:mc="http://schemas.openxmlformats.org/markup-compatibility/2006">
                <mc:Choice xmlns:v="urn:schemas-microsoft-com:vml" Requires="v">
                  <p:oleObj name="Equation" r:id="rId4" imgW="1396800" imgH="203040" progId="Equation.DSMT4">
                    <p:embed/>
                  </p:oleObj>
                </mc:Choice>
                <mc:Fallback>
                  <p:oleObj name="Equation" r:id="rId4" imgW="1396800" imgH="203040" progId="Equation.DSMT4">
                    <p:embed/>
                    <p:pic>
                      <p:nvPicPr>
                        <p:cNvPr id="4" name="Object 35"/>
                        <p:cNvPicPr>
                          <a:picLocks noChangeAspect="1" noChangeArrowheads="1"/>
                        </p:cNvPicPr>
                        <p:nvPr/>
                      </p:nvPicPr>
                      <p:blipFill>
                        <a:blip r:embed="rId5"/>
                        <a:srcRect/>
                        <a:stretch>
                          <a:fillRect/>
                        </a:stretch>
                      </p:blipFill>
                      <p:spPr bwMode="auto">
                        <a:xfrm>
                          <a:off x="7992011" y="1763578"/>
                          <a:ext cx="2560637" cy="373063"/>
                        </a:xfrm>
                        <a:prstGeom prst="rect">
                          <a:avLst/>
                        </a:prstGeom>
                        <a:noFill/>
                      </p:spPr>
                    </p:pic>
                  </p:oleObj>
                </mc:Fallback>
              </mc:AlternateContent>
            </a:graphicData>
          </a:graphic>
        </p:graphicFrame>
        <p:graphicFrame>
          <p:nvGraphicFramePr>
            <p:cNvPr id="6" name="Object 36"/>
            <p:cNvGraphicFramePr>
              <a:graphicFrameLocks noChangeAspect="1"/>
            </p:cNvGraphicFramePr>
            <p:nvPr>
              <p:extLst>
                <p:ext uri="{D42A27DB-BD31-4B8C-83A1-F6EECF244321}">
                  <p14:modId xmlns:p14="http://schemas.microsoft.com/office/powerpoint/2010/main" val="4163301270"/>
                </p:ext>
              </p:extLst>
            </p:nvPr>
          </p:nvGraphicFramePr>
          <p:xfrm>
            <a:off x="10552648" y="1537101"/>
            <a:ext cx="1337332" cy="779995"/>
          </p:xfrm>
          <a:graphic>
            <a:graphicData uri="http://schemas.openxmlformats.org/presentationml/2006/ole">
              <mc:AlternateContent xmlns:mc="http://schemas.openxmlformats.org/markup-compatibility/2006">
                <mc:Choice xmlns:v="urn:schemas-microsoft-com:vml" Requires="v">
                  <p:oleObj name="Equation" r:id="rId6" imgW="698400" imgH="406080" progId="Equation.DSMT4">
                    <p:embed/>
                  </p:oleObj>
                </mc:Choice>
                <mc:Fallback>
                  <p:oleObj name="Equation" r:id="rId6" imgW="698400" imgH="406080" progId="Equation.DSMT4">
                    <p:embed/>
                    <p:pic>
                      <p:nvPicPr>
                        <p:cNvPr id="6" name="Object 36"/>
                        <p:cNvPicPr>
                          <a:picLocks noChangeAspect="1" noChangeArrowheads="1"/>
                        </p:cNvPicPr>
                        <p:nvPr/>
                      </p:nvPicPr>
                      <p:blipFill>
                        <a:blip r:embed="rId7"/>
                        <a:srcRect/>
                        <a:stretch>
                          <a:fillRect/>
                        </a:stretch>
                      </p:blipFill>
                      <p:spPr bwMode="auto">
                        <a:xfrm>
                          <a:off x="10552648" y="1537101"/>
                          <a:ext cx="1337332" cy="779995"/>
                        </a:xfrm>
                        <a:prstGeom prst="rect">
                          <a:avLst/>
                        </a:prstGeom>
                        <a:noFill/>
                      </p:spPr>
                    </p:pic>
                  </p:oleObj>
                </mc:Fallback>
              </mc:AlternateContent>
            </a:graphicData>
          </a:graphic>
        </p:graphicFrame>
        <p:sp>
          <p:nvSpPr>
            <p:cNvPr id="7" name="Text Box 12"/>
            <p:cNvSpPr txBox="1">
              <a:spLocks noChangeArrowheads="1"/>
            </p:cNvSpPr>
            <p:nvPr/>
          </p:nvSpPr>
          <p:spPr bwMode="auto">
            <a:xfrm>
              <a:off x="7368023" y="1736592"/>
              <a:ext cx="8306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000000"/>
                  </a:solidFill>
                  <a:latin typeface="+mn-ea"/>
                  <a:ea typeface="+mn-ea"/>
                </a:rPr>
                <a:t>其中 </a:t>
              </a:r>
            </a:p>
          </p:txBody>
        </p:sp>
        <p:graphicFrame>
          <p:nvGraphicFramePr>
            <p:cNvPr id="2" name="Object 37"/>
            <p:cNvGraphicFramePr>
              <a:graphicFrameLocks noChangeAspect="1"/>
            </p:cNvGraphicFramePr>
            <p:nvPr>
              <p:extLst>
                <p:ext uri="{D42A27DB-BD31-4B8C-83A1-F6EECF244321}">
                  <p14:modId xmlns:p14="http://schemas.microsoft.com/office/powerpoint/2010/main" val="1461919998"/>
                </p:ext>
              </p:extLst>
            </p:nvPr>
          </p:nvGraphicFramePr>
          <p:xfrm>
            <a:off x="3161466" y="1537101"/>
            <a:ext cx="2435793" cy="469945"/>
          </p:xfrm>
          <a:graphic>
            <a:graphicData uri="http://schemas.openxmlformats.org/presentationml/2006/ole">
              <mc:AlternateContent xmlns:mc="http://schemas.openxmlformats.org/markup-compatibility/2006">
                <mc:Choice xmlns:v="urn:schemas-microsoft-com:vml" Requires="v">
                  <p:oleObj name="Equation" r:id="rId8" imgW="1447560" imgH="241200" progId="Equation.DSMT4">
                    <p:embed/>
                  </p:oleObj>
                </mc:Choice>
                <mc:Fallback>
                  <p:oleObj name="Equation" r:id="rId8" imgW="1447560" imgH="241200" progId="Equation.DSMT4">
                    <p:embed/>
                    <p:pic>
                      <p:nvPicPr>
                        <p:cNvPr id="2" name="Object 37"/>
                        <p:cNvPicPr>
                          <a:picLocks noChangeAspect="1" noChangeArrowheads="1"/>
                        </p:cNvPicPr>
                        <p:nvPr/>
                      </p:nvPicPr>
                      <p:blipFill>
                        <a:blip r:embed="rId9"/>
                        <a:srcRect/>
                        <a:stretch>
                          <a:fillRect/>
                        </a:stretch>
                      </p:blipFill>
                      <p:spPr bwMode="auto">
                        <a:xfrm>
                          <a:off x="3161466" y="1537101"/>
                          <a:ext cx="2435793" cy="469945"/>
                        </a:xfrm>
                        <a:prstGeom prst="rect">
                          <a:avLst/>
                        </a:prstGeom>
                        <a:noFill/>
                      </p:spPr>
                    </p:pic>
                  </p:oleObj>
                </mc:Fallback>
              </mc:AlternateContent>
            </a:graphicData>
          </a:graphic>
        </p:graphicFrame>
        <p:graphicFrame>
          <p:nvGraphicFramePr>
            <p:cNvPr id="3" name="Object 38"/>
            <p:cNvGraphicFramePr>
              <a:graphicFrameLocks noChangeAspect="1"/>
            </p:cNvGraphicFramePr>
            <p:nvPr>
              <p:extLst>
                <p:ext uri="{D42A27DB-BD31-4B8C-83A1-F6EECF244321}">
                  <p14:modId xmlns:p14="http://schemas.microsoft.com/office/powerpoint/2010/main" val="2141532386"/>
                </p:ext>
              </p:extLst>
            </p:nvPr>
          </p:nvGraphicFramePr>
          <p:xfrm>
            <a:off x="5597259" y="1617824"/>
            <a:ext cx="1770764" cy="427245"/>
          </p:xfrm>
          <a:graphic>
            <a:graphicData uri="http://schemas.openxmlformats.org/presentationml/2006/ole">
              <mc:AlternateContent xmlns:mc="http://schemas.openxmlformats.org/markup-compatibility/2006">
                <mc:Choice xmlns:v="urn:schemas-microsoft-com:vml" Requires="v">
                  <p:oleObj name="Equation" r:id="rId10" imgW="850680" imgH="228600" progId="Equation.DSMT4">
                    <p:embed/>
                  </p:oleObj>
                </mc:Choice>
                <mc:Fallback>
                  <p:oleObj name="Equation" r:id="rId10" imgW="850680" imgH="228600" progId="Equation.DSMT4">
                    <p:embed/>
                    <p:pic>
                      <p:nvPicPr>
                        <p:cNvPr id="3" name="Object 38"/>
                        <p:cNvPicPr>
                          <a:picLocks noChangeAspect="1" noChangeArrowheads="1"/>
                        </p:cNvPicPr>
                        <p:nvPr/>
                      </p:nvPicPr>
                      <p:blipFill>
                        <a:blip r:embed="rId11"/>
                        <a:srcRect/>
                        <a:stretch>
                          <a:fillRect/>
                        </a:stretch>
                      </p:blipFill>
                      <p:spPr bwMode="auto">
                        <a:xfrm>
                          <a:off x="5597259" y="1617824"/>
                          <a:ext cx="1770764" cy="427245"/>
                        </a:xfrm>
                        <a:prstGeom prst="rect">
                          <a:avLst/>
                        </a:prstGeom>
                        <a:noFill/>
                      </p:spPr>
                    </p:pic>
                  </p:oleObj>
                </mc:Fallback>
              </mc:AlternateContent>
            </a:graphicData>
          </a:graphic>
        </p:graphicFrame>
      </p:grpSp>
      <p:grpSp>
        <p:nvGrpSpPr>
          <p:cNvPr id="8" name="组合 7">
            <a:extLst>
              <a:ext uri="{FF2B5EF4-FFF2-40B4-BE49-F238E27FC236}">
                <a16:creationId xmlns:a16="http://schemas.microsoft.com/office/drawing/2014/main" id="{5A54A08D-B089-DAC5-E4CF-54A5D252CEE8}"/>
              </a:ext>
            </a:extLst>
          </p:cNvPr>
          <p:cNvGrpSpPr/>
          <p:nvPr/>
        </p:nvGrpSpPr>
        <p:grpSpPr>
          <a:xfrm>
            <a:off x="525824" y="2784785"/>
            <a:ext cx="11371757" cy="3545318"/>
            <a:chOff x="525824" y="2784785"/>
            <a:chExt cx="11371757" cy="3545318"/>
          </a:xfrm>
        </p:grpSpPr>
        <p:sp>
          <p:nvSpPr>
            <p:cNvPr id="9" name="AutoShape 3"/>
            <p:cNvSpPr>
              <a:spLocks noChangeArrowheads="1"/>
            </p:cNvSpPr>
            <p:nvPr/>
          </p:nvSpPr>
          <p:spPr bwMode="auto">
            <a:xfrm flipH="1" flipV="1">
              <a:off x="1927716" y="2910282"/>
              <a:ext cx="2146301" cy="1420811"/>
            </a:xfrm>
            <a:prstGeom prst="rtTriangle">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ndParaRPr>
            </a:p>
          </p:txBody>
        </p:sp>
        <p:graphicFrame>
          <p:nvGraphicFramePr>
            <p:cNvPr id="10" name="Object 18"/>
            <p:cNvGraphicFramePr>
              <a:graphicFrameLocks noChangeAspect="1"/>
            </p:cNvGraphicFramePr>
            <p:nvPr>
              <p:extLst>
                <p:ext uri="{D42A27DB-BD31-4B8C-83A1-F6EECF244321}">
                  <p14:modId xmlns:p14="http://schemas.microsoft.com/office/powerpoint/2010/main" val="3999148196"/>
                </p:ext>
              </p:extLst>
            </p:nvPr>
          </p:nvGraphicFramePr>
          <p:xfrm>
            <a:off x="1327360" y="2784785"/>
            <a:ext cx="2880476" cy="1721679"/>
          </p:xfrm>
          <a:graphic>
            <a:graphicData uri="http://schemas.openxmlformats.org/presentationml/2006/ole">
              <mc:AlternateContent xmlns:mc="http://schemas.openxmlformats.org/markup-compatibility/2006">
                <mc:Choice xmlns:v="urn:schemas-microsoft-com:vml" Requires="v">
                  <p:oleObj name="Equation" r:id="rId12" imgW="1574800" imgH="939800" progId="Equation.DSMT4">
                    <p:embed/>
                  </p:oleObj>
                </mc:Choice>
                <mc:Fallback>
                  <p:oleObj name="Equation" r:id="rId12" imgW="1574800" imgH="939800" progId="Equation.DSMT4">
                    <p:embed/>
                    <p:pic>
                      <p:nvPicPr>
                        <p:cNvPr id="10"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27360" y="2784785"/>
                          <a:ext cx="2880476" cy="1721679"/>
                        </a:xfrm>
                        <a:prstGeom prst="rect">
                          <a:avLst/>
                        </a:prstGeom>
                        <a:noFill/>
                      </p:spPr>
                    </p:pic>
                  </p:oleObj>
                </mc:Fallback>
              </mc:AlternateContent>
            </a:graphicData>
          </a:graphic>
        </p:graphicFrame>
        <p:graphicFrame>
          <p:nvGraphicFramePr>
            <p:cNvPr id="11" name="Object 20"/>
            <p:cNvGraphicFramePr>
              <a:graphicFrameLocks noChangeAspect="1"/>
            </p:cNvGraphicFramePr>
            <p:nvPr>
              <p:extLst>
                <p:ext uri="{D42A27DB-BD31-4B8C-83A1-F6EECF244321}">
                  <p14:modId xmlns:p14="http://schemas.microsoft.com/office/powerpoint/2010/main" val="3973565507"/>
                </p:ext>
              </p:extLst>
            </p:nvPr>
          </p:nvGraphicFramePr>
          <p:xfrm>
            <a:off x="4174581" y="3538842"/>
            <a:ext cx="1640672" cy="441505"/>
          </p:xfrm>
          <a:graphic>
            <a:graphicData uri="http://schemas.openxmlformats.org/presentationml/2006/ole">
              <mc:AlternateContent xmlns:mc="http://schemas.openxmlformats.org/markup-compatibility/2006">
                <mc:Choice xmlns:v="urn:schemas-microsoft-com:vml" Requires="v">
                  <p:oleObj name="Equation" r:id="rId14" imgW="850900" imgH="228600" progId="">
                    <p:embed/>
                  </p:oleObj>
                </mc:Choice>
                <mc:Fallback>
                  <p:oleObj name="Equation" r:id="rId14" imgW="850900" imgH="228600" progId="">
                    <p:embed/>
                    <p:pic>
                      <p:nvPicPr>
                        <p:cNvPr id="11"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74581" y="3538842"/>
                          <a:ext cx="1640672" cy="441505"/>
                        </a:xfrm>
                        <a:prstGeom prst="rect">
                          <a:avLst/>
                        </a:prstGeom>
                        <a:noFill/>
                      </p:spPr>
                    </p:pic>
                  </p:oleObj>
                </mc:Fallback>
              </mc:AlternateContent>
            </a:graphicData>
          </a:graphic>
        </p:graphicFrame>
        <p:graphicFrame>
          <p:nvGraphicFramePr>
            <p:cNvPr id="12" name="Object 42"/>
            <p:cNvGraphicFramePr>
              <a:graphicFrameLocks noChangeAspect="1"/>
            </p:cNvGraphicFramePr>
            <p:nvPr>
              <p:extLst>
                <p:ext uri="{D42A27DB-BD31-4B8C-83A1-F6EECF244321}">
                  <p14:modId xmlns:p14="http://schemas.microsoft.com/office/powerpoint/2010/main" val="2316624809"/>
                </p:ext>
              </p:extLst>
            </p:nvPr>
          </p:nvGraphicFramePr>
          <p:xfrm>
            <a:off x="6056539" y="3625038"/>
            <a:ext cx="4862512" cy="450850"/>
          </p:xfrm>
          <a:graphic>
            <a:graphicData uri="http://schemas.openxmlformats.org/presentationml/2006/ole">
              <mc:AlternateContent xmlns:mc="http://schemas.openxmlformats.org/markup-compatibility/2006">
                <mc:Choice xmlns:v="urn:schemas-microsoft-com:vml" Requires="v">
                  <p:oleObj name="Equation" r:id="rId16" imgW="2616120" imgH="241200" progId="Equation.DSMT4">
                    <p:embed/>
                  </p:oleObj>
                </mc:Choice>
                <mc:Fallback>
                  <p:oleObj name="Equation" r:id="rId16" imgW="2616120" imgH="241200" progId="Equation.DSMT4">
                    <p:embed/>
                    <p:pic>
                      <p:nvPicPr>
                        <p:cNvPr id="12" name="Object 42"/>
                        <p:cNvPicPr>
                          <a:picLocks noChangeAspect="1" noChangeArrowheads="1"/>
                        </p:cNvPicPr>
                        <p:nvPr/>
                      </p:nvPicPr>
                      <p:blipFill>
                        <a:blip r:embed="rId17"/>
                        <a:srcRect/>
                        <a:stretch>
                          <a:fillRect/>
                        </a:stretch>
                      </p:blipFill>
                      <p:spPr bwMode="auto">
                        <a:xfrm>
                          <a:off x="6056539" y="3625038"/>
                          <a:ext cx="4862512" cy="450850"/>
                        </a:xfrm>
                        <a:prstGeom prst="rect">
                          <a:avLst/>
                        </a:prstGeom>
                        <a:noFill/>
                      </p:spPr>
                    </p:pic>
                  </p:oleObj>
                </mc:Fallback>
              </mc:AlternateContent>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40090255"/>
                </p:ext>
              </p:extLst>
            </p:nvPr>
          </p:nvGraphicFramePr>
          <p:xfrm>
            <a:off x="614450" y="4661487"/>
            <a:ext cx="3659062" cy="466723"/>
          </p:xfrm>
          <a:graphic>
            <a:graphicData uri="http://schemas.openxmlformats.org/presentationml/2006/ole">
              <mc:AlternateContent xmlns:mc="http://schemas.openxmlformats.org/markup-compatibility/2006">
                <mc:Choice xmlns:v="urn:schemas-microsoft-com:vml" Requires="v">
                  <p:oleObj name="Equation" r:id="rId18" imgW="1942920" imgH="253800" progId="Equation.DSMT4">
                    <p:embed/>
                  </p:oleObj>
                </mc:Choice>
                <mc:Fallback>
                  <p:oleObj name="Equation" r:id="rId18" imgW="1942920" imgH="253800" progId="Equation.DSMT4">
                    <p:embed/>
                    <p:pic>
                      <p:nvPicPr>
                        <p:cNvPr id="13" name="Object 5"/>
                        <p:cNvPicPr>
                          <a:picLocks noChangeAspect="1" noChangeArrowheads="1"/>
                        </p:cNvPicPr>
                        <p:nvPr/>
                      </p:nvPicPr>
                      <p:blipFill>
                        <a:blip r:embed="rId19"/>
                        <a:srcRect/>
                        <a:stretch>
                          <a:fillRect/>
                        </a:stretch>
                      </p:blipFill>
                      <p:spPr bwMode="auto">
                        <a:xfrm>
                          <a:off x="614450" y="4661487"/>
                          <a:ext cx="3659062" cy="466723"/>
                        </a:xfrm>
                        <a:prstGeom prst="rect">
                          <a:avLst/>
                        </a:prstGeom>
                        <a:noFill/>
                      </p:spPr>
                    </p:pic>
                  </p:oleObj>
                </mc:Fallback>
              </mc:AlternateContent>
            </a:graphicData>
          </a:graphic>
        </p:graphicFrame>
        <p:graphicFrame>
          <p:nvGraphicFramePr>
            <p:cNvPr id="14" name="Object 6"/>
            <p:cNvGraphicFramePr>
              <a:graphicFrameLocks noChangeAspect="1"/>
            </p:cNvGraphicFramePr>
            <p:nvPr>
              <p:extLst>
                <p:ext uri="{D42A27DB-BD31-4B8C-83A1-F6EECF244321}">
                  <p14:modId xmlns:p14="http://schemas.microsoft.com/office/powerpoint/2010/main" val="3900114798"/>
                </p:ext>
              </p:extLst>
            </p:nvPr>
          </p:nvGraphicFramePr>
          <p:xfrm>
            <a:off x="4320299" y="4734357"/>
            <a:ext cx="1364498" cy="391875"/>
          </p:xfrm>
          <a:graphic>
            <a:graphicData uri="http://schemas.openxmlformats.org/presentationml/2006/ole">
              <mc:AlternateContent xmlns:mc="http://schemas.openxmlformats.org/markup-compatibility/2006">
                <mc:Choice xmlns:v="urn:schemas-microsoft-com:vml" Requires="v">
                  <p:oleObj name="Equation" r:id="rId20" imgW="711000" imgH="203040" progId="Equation.DSMT4">
                    <p:embed/>
                  </p:oleObj>
                </mc:Choice>
                <mc:Fallback>
                  <p:oleObj name="Equation" r:id="rId20" imgW="711000" imgH="203040" progId="Equation.DSMT4">
                    <p:embed/>
                    <p:pic>
                      <p:nvPicPr>
                        <p:cNvPr id="14" name="Object 6"/>
                        <p:cNvPicPr>
                          <a:picLocks noChangeAspect="1" noChangeArrowheads="1"/>
                        </p:cNvPicPr>
                        <p:nvPr/>
                      </p:nvPicPr>
                      <p:blipFill>
                        <a:blip r:embed="rId21"/>
                        <a:srcRect/>
                        <a:stretch>
                          <a:fillRect/>
                        </a:stretch>
                      </p:blipFill>
                      <p:spPr bwMode="auto">
                        <a:xfrm>
                          <a:off x="4320299" y="4734357"/>
                          <a:ext cx="1364498" cy="391875"/>
                        </a:xfrm>
                        <a:prstGeom prst="rect">
                          <a:avLst/>
                        </a:prstGeom>
                        <a:noFill/>
                      </p:spPr>
                    </p:pic>
                  </p:oleObj>
                </mc:Fallback>
              </mc:AlternateContent>
            </a:graphicData>
          </a:graphic>
        </p:graphicFrame>
        <p:graphicFrame>
          <p:nvGraphicFramePr>
            <p:cNvPr id="15" name="Object 7"/>
            <p:cNvGraphicFramePr>
              <a:graphicFrameLocks noChangeAspect="1"/>
            </p:cNvGraphicFramePr>
            <p:nvPr>
              <p:extLst>
                <p:ext uri="{D42A27DB-BD31-4B8C-83A1-F6EECF244321}">
                  <p14:modId xmlns:p14="http://schemas.microsoft.com/office/powerpoint/2010/main" val="946111901"/>
                </p:ext>
              </p:extLst>
            </p:nvPr>
          </p:nvGraphicFramePr>
          <p:xfrm>
            <a:off x="5882247" y="4715760"/>
            <a:ext cx="3883008" cy="471626"/>
          </p:xfrm>
          <a:graphic>
            <a:graphicData uri="http://schemas.openxmlformats.org/presentationml/2006/ole">
              <mc:AlternateContent xmlns:mc="http://schemas.openxmlformats.org/markup-compatibility/2006">
                <mc:Choice xmlns:v="urn:schemas-microsoft-com:vml" Requires="v">
                  <p:oleObj name="Equation" r:id="rId22" imgW="1892160" imgH="228600" progId="Equation.DSMT4">
                    <p:embed/>
                  </p:oleObj>
                </mc:Choice>
                <mc:Fallback>
                  <p:oleObj name="Equation" r:id="rId22" imgW="1892160" imgH="228600" progId="Equation.DSMT4">
                    <p:embed/>
                    <p:pic>
                      <p:nvPicPr>
                        <p:cNvPr id="15" name="Object 7"/>
                        <p:cNvPicPr>
                          <a:picLocks noChangeAspect="1" noChangeArrowheads="1"/>
                        </p:cNvPicPr>
                        <p:nvPr/>
                      </p:nvPicPr>
                      <p:blipFill>
                        <a:blip r:embed="rId23"/>
                        <a:srcRect/>
                        <a:stretch>
                          <a:fillRect/>
                        </a:stretch>
                      </p:blipFill>
                      <p:spPr bwMode="auto">
                        <a:xfrm>
                          <a:off x="5882247" y="4715760"/>
                          <a:ext cx="3883008" cy="471626"/>
                        </a:xfrm>
                        <a:prstGeom prst="rect">
                          <a:avLst/>
                        </a:prstGeom>
                        <a:noFill/>
                      </p:spPr>
                    </p:pic>
                  </p:oleObj>
                </mc:Fallback>
              </mc:AlternateContent>
            </a:graphicData>
          </a:graphic>
        </p:graphicFrame>
        <p:graphicFrame>
          <p:nvGraphicFramePr>
            <p:cNvPr id="16" name="Object 8"/>
            <p:cNvGraphicFramePr>
              <a:graphicFrameLocks noChangeAspect="1"/>
            </p:cNvGraphicFramePr>
            <p:nvPr>
              <p:extLst>
                <p:ext uri="{D42A27DB-BD31-4B8C-83A1-F6EECF244321}">
                  <p14:modId xmlns:p14="http://schemas.microsoft.com/office/powerpoint/2010/main" val="4286896594"/>
                </p:ext>
              </p:extLst>
            </p:nvPr>
          </p:nvGraphicFramePr>
          <p:xfrm>
            <a:off x="9765255" y="4746201"/>
            <a:ext cx="1998629" cy="410743"/>
          </p:xfrm>
          <a:graphic>
            <a:graphicData uri="http://schemas.openxmlformats.org/presentationml/2006/ole">
              <mc:AlternateContent xmlns:mc="http://schemas.openxmlformats.org/markup-compatibility/2006">
                <mc:Choice xmlns:v="urn:schemas-microsoft-com:vml" Requires="v">
                  <p:oleObj name="Equation" r:id="rId24" imgW="1117440" imgH="228600" progId="Equation.DSMT4">
                    <p:embed/>
                  </p:oleObj>
                </mc:Choice>
                <mc:Fallback>
                  <p:oleObj name="Equation" r:id="rId24" imgW="1117440" imgH="228600" progId="Equation.DSMT4">
                    <p:embed/>
                    <p:pic>
                      <p:nvPicPr>
                        <p:cNvPr id="16" name="Object 8"/>
                        <p:cNvPicPr>
                          <a:picLocks noChangeAspect="1" noChangeArrowheads="1"/>
                        </p:cNvPicPr>
                        <p:nvPr/>
                      </p:nvPicPr>
                      <p:blipFill>
                        <a:blip r:embed="rId25"/>
                        <a:srcRect/>
                        <a:stretch>
                          <a:fillRect/>
                        </a:stretch>
                      </p:blipFill>
                      <p:spPr bwMode="auto">
                        <a:xfrm>
                          <a:off x="9765255" y="4746201"/>
                          <a:ext cx="1998629" cy="410743"/>
                        </a:xfrm>
                        <a:prstGeom prst="rect">
                          <a:avLst/>
                        </a:prstGeom>
                        <a:noFill/>
                      </p:spPr>
                    </p:pic>
                  </p:oleObj>
                </mc:Fallback>
              </mc:AlternateContent>
            </a:graphicData>
          </a:graphic>
        </p:graphicFrame>
        <p:graphicFrame>
          <p:nvGraphicFramePr>
            <p:cNvPr id="17" name="Object 9"/>
            <p:cNvGraphicFramePr>
              <a:graphicFrameLocks noChangeAspect="1"/>
            </p:cNvGraphicFramePr>
            <p:nvPr>
              <p:extLst>
                <p:ext uri="{D42A27DB-BD31-4B8C-83A1-F6EECF244321}">
                  <p14:modId xmlns:p14="http://schemas.microsoft.com/office/powerpoint/2010/main" val="2902001934"/>
                </p:ext>
              </p:extLst>
            </p:nvPr>
          </p:nvGraphicFramePr>
          <p:xfrm>
            <a:off x="525824" y="5196232"/>
            <a:ext cx="2498574" cy="438817"/>
          </p:xfrm>
          <a:graphic>
            <a:graphicData uri="http://schemas.openxmlformats.org/presentationml/2006/ole">
              <mc:AlternateContent xmlns:mc="http://schemas.openxmlformats.org/markup-compatibility/2006">
                <mc:Choice xmlns:v="urn:schemas-microsoft-com:vml" Requires="v">
                  <p:oleObj name="Equation" r:id="rId26" imgW="1307880" imgH="228600" progId="Equation.DSMT4">
                    <p:embed/>
                  </p:oleObj>
                </mc:Choice>
                <mc:Fallback>
                  <p:oleObj name="Equation" r:id="rId26" imgW="1307880" imgH="228600" progId="Equation.DSMT4">
                    <p:embed/>
                    <p:pic>
                      <p:nvPicPr>
                        <p:cNvPr id="17" name="Object 9"/>
                        <p:cNvPicPr>
                          <a:picLocks noChangeAspect="1" noChangeArrowheads="1"/>
                        </p:cNvPicPr>
                        <p:nvPr/>
                      </p:nvPicPr>
                      <p:blipFill>
                        <a:blip r:embed="rId27"/>
                        <a:srcRect/>
                        <a:stretch>
                          <a:fillRect/>
                        </a:stretch>
                      </p:blipFill>
                      <p:spPr bwMode="auto">
                        <a:xfrm>
                          <a:off x="525824" y="5196232"/>
                          <a:ext cx="2498574" cy="438817"/>
                        </a:xfrm>
                        <a:prstGeom prst="rect">
                          <a:avLst/>
                        </a:prstGeom>
                        <a:noFill/>
                      </p:spPr>
                    </p:pic>
                  </p:oleObj>
                </mc:Fallback>
              </mc:AlternateContent>
            </a:graphicData>
          </a:graphic>
        </p:graphicFrame>
        <p:graphicFrame>
          <p:nvGraphicFramePr>
            <p:cNvPr id="18" name="Object 10"/>
            <p:cNvGraphicFramePr>
              <a:graphicFrameLocks noChangeAspect="1"/>
            </p:cNvGraphicFramePr>
            <p:nvPr>
              <p:extLst>
                <p:ext uri="{D42A27DB-BD31-4B8C-83A1-F6EECF244321}">
                  <p14:modId xmlns:p14="http://schemas.microsoft.com/office/powerpoint/2010/main" val="3731958696"/>
                </p:ext>
              </p:extLst>
            </p:nvPr>
          </p:nvGraphicFramePr>
          <p:xfrm>
            <a:off x="3092241" y="5246180"/>
            <a:ext cx="2805263" cy="453229"/>
          </p:xfrm>
          <a:graphic>
            <a:graphicData uri="http://schemas.openxmlformats.org/presentationml/2006/ole">
              <mc:AlternateContent xmlns:mc="http://schemas.openxmlformats.org/markup-compatibility/2006">
                <mc:Choice xmlns:v="urn:schemas-microsoft-com:vml" Requires="v">
                  <p:oleObj name="Equation" r:id="rId28" imgW="1422360" imgH="228600" progId="Equation.DSMT4">
                    <p:embed/>
                  </p:oleObj>
                </mc:Choice>
                <mc:Fallback>
                  <p:oleObj name="Equation" r:id="rId28" imgW="1422360" imgH="228600" progId="Equation.DSMT4">
                    <p:embed/>
                    <p:pic>
                      <p:nvPicPr>
                        <p:cNvPr id="18" name="Object 10"/>
                        <p:cNvPicPr>
                          <a:picLocks noChangeAspect="1" noChangeArrowheads="1"/>
                        </p:cNvPicPr>
                        <p:nvPr/>
                      </p:nvPicPr>
                      <p:blipFill>
                        <a:blip r:embed="rId29"/>
                        <a:srcRect/>
                        <a:stretch>
                          <a:fillRect/>
                        </a:stretch>
                      </p:blipFill>
                      <p:spPr bwMode="auto">
                        <a:xfrm>
                          <a:off x="3092241" y="5246180"/>
                          <a:ext cx="2805263" cy="453229"/>
                        </a:xfrm>
                        <a:prstGeom prst="rect">
                          <a:avLst/>
                        </a:prstGeom>
                        <a:noFill/>
                      </p:spPr>
                    </p:pic>
                  </p:oleObj>
                </mc:Fallback>
              </mc:AlternateContent>
            </a:graphicData>
          </a:graphic>
        </p:graphicFrame>
        <p:graphicFrame>
          <p:nvGraphicFramePr>
            <p:cNvPr id="19" name="Object 11"/>
            <p:cNvGraphicFramePr>
              <a:graphicFrameLocks noChangeAspect="1"/>
            </p:cNvGraphicFramePr>
            <p:nvPr>
              <p:extLst>
                <p:ext uri="{D42A27DB-BD31-4B8C-83A1-F6EECF244321}">
                  <p14:modId xmlns:p14="http://schemas.microsoft.com/office/powerpoint/2010/main" val="937769313"/>
                </p:ext>
              </p:extLst>
            </p:nvPr>
          </p:nvGraphicFramePr>
          <p:xfrm>
            <a:off x="5962640" y="5228922"/>
            <a:ext cx="801553" cy="444862"/>
          </p:xfrm>
          <a:graphic>
            <a:graphicData uri="http://schemas.openxmlformats.org/presentationml/2006/ole">
              <mc:AlternateContent xmlns:mc="http://schemas.openxmlformats.org/markup-compatibility/2006">
                <mc:Choice xmlns:v="urn:schemas-microsoft-com:vml" Requires="v">
                  <p:oleObj name="Equation" r:id="rId30" imgW="419040" imgH="228600" progId="Equation.DSMT4">
                    <p:embed/>
                  </p:oleObj>
                </mc:Choice>
                <mc:Fallback>
                  <p:oleObj name="Equation" r:id="rId30" imgW="419040" imgH="228600" progId="Equation.DSMT4">
                    <p:embed/>
                    <p:pic>
                      <p:nvPicPr>
                        <p:cNvPr id="19" name="Object 11"/>
                        <p:cNvPicPr>
                          <a:picLocks noChangeAspect="1" noChangeArrowheads="1"/>
                        </p:cNvPicPr>
                        <p:nvPr/>
                      </p:nvPicPr>
                      <p:blipFill>
                        <a:blip r:embed="rId31"/>
                        <a:srcRect/>
                        <a:stretch>
                          <a:fillRect/>
                        </a:stretch>
                      </p:blipFill>
                      <p:spPr bwMode="auto">
                        <a:xfrm>
                          <a:off x="5962640" y="5228922"/>
                          <a:ext cx="801553" cy="444862"/>
                        </a:xfrm>
                        <a:prstGeom prst="rect">
                          <a:avLst/>
                        </a:prstGeom>
                        <a:noFill/>
                        <a:ln>
                          <a:noFill/>
                        </a:ln>
                        <a:effectLst/>
                      </p:spPr>
                    </p:pic>
                  </p:oleObj>
                </mc:Fallback>
              </mc:AlternateContent>
            </a:graphicData>
          </a:graphic>
        </p:graphicFrame>
        <p:graphicFrame>
          <p:nvGraphicFramePr>
            <p:cNvPr id="20" name="Object 12"/>
            <p:cNvGraphicFramePr>
              <a:graphicFrameLocks noChangeAspect="1"/>
            </p:cNvGraphicFramePr>
            <p:nvPr>
              <p:extLst>
                <p:ext uri="{D42A27DB-BD31-4B8C-83A1-F6EECF244321}">
                  <p14:modId xmlns:p14="http://schemas.microsoft.com/office/powerpoint/2010/main" val="2388733154"/>
                </p:ext>
              </p:extLst>
            </p:nvPr>
          </p:nvGraphicFramePr>
          <p:xfrm>
            <a:off x="6829329" y="5246180"/>
            <a:ext cx="5068252" cy="474158"/>
          </p:xfrm>
          <a:graphic>
            <a:graphicData uri="http://schemas.openxmlformats.org/presentationml/2006/ole">
              <mc:AlternateContent xmlns:mc="http://schemas.openxmlformats.org/markup-compatibility/2006">
                <mc:Choice xmlns:v="urn:schemas-microsoft-com:vml" Requires="v">
                  <p:oleObj name="Equation" r:id="rId32" imgW="2463480" imgH="228600" progId="Equation.DSMT4">
                    <p:embed/>
                  </p:oleObj>
                </mc:Choice>
                <mc:Fallback>
                  <p:oleObj name="Equation" r:id="rId32" imgW="2463480" imgH="228600" progId="Equation.DSMT4">
                    <p:embed/>
                    <p:pic>
                      <p:nvPicPr>
                        <p:cNvPr id="20" name="Object 12"/>
                        <p:cNvPicPr>
                          <a:picLocks noChangeAspect="1" noChangeArrowheads="1"/>
                        </p:cNvPicPr>
                        <p:nvPr/>
                      </p:nvPicPr>
                      <p:blipFill>
                        <a:blip r:embed="rId33"/>
                        <a:srcRect/>
                        <a:stretch>
                          <a:fillRect/>
                        </a:stretch>
                      </p:blipFill>
                      <p:spPr bwMode="auto">
                        <a:xfrm>
                          <a:off x="6829329" y="5246180"/>
                          <a:ext cx="5068252" cy="474158"/>
                        </a:xfrm>
                        <a:prstGeom prst="rect">
                          <a:avLst/>
                        </a:prstGeom>
                        <a:noFill/>
                      </p:spPr>
                    </p:pic>
                  </p:oleObj>
                </mc:Fallback>
              </mc:AlternateContent>
            </a:graphicData>
          </a:graphic>
        </p:graphicFrame>
        <p:graphicFrame>
          <p:nvGraphicFramePr>
            <p:cNvPr id="21" name="Object 13"/>
            <p:cNvGraphicFramePr>
              <a:graphicFrameLocks noChangeAspect="1"/>
            </p:cNvGraphicFramePr>
            <p:nvPr>
              <p:extLst>
                <p:ext uri="{D42A27DB-BD31-4B8C-83A1-F6EECF244321}">
                  <p14:modId xmlns:p14="http://schemas.microsoft.com/office/powerpoint/2010/main" val="4207877563"/>
                </p:ext>
              </p:extLst>
            </p:nvPr>
          </p:nvGraphicFramePr>
          <p:xfrm>
            <a:off x="2881849" y="5827258"/>
            <a:ext cx="5605896" cy="502845"/>
          </p:xfrm>
          <a:graphic>
            <a:graphicData uri="http://schemas.openxmlformats.org/presentationml/2006/ole">
              <mc:AlternateContent xmlns:mc="http://schemas.openxmlformats.org/markup-compatibility/2006">
                <mc:Choice xmlns:v="urn:schemas-microsoft-com:vml" Requires="v">
                  <p:oleObj name="Equation" r:id="rId34" imgW="2717640" imgH="241200" progId="Equation.DSMT4">
                    <p:embed/>
                  </p:oleObj>
                </mc:Choice>
                <mc:Fallback>
                  <p:oleObj name="Equation" r:id="rId34" imgW="2717640" imgH="241200" progId="Equation.DSMT4">
                    <p:embed/>
                    <p:pic>
                      <p:nvPicPr>
                        <p:cNvPr id="21" name="Object 13"/>
                        <p:cNvPicPr>
                          <a:picLocks noChangeAspect="1" noChangeArrowheads="1"/>
                        </p:cNvPicPr>
                        <p:nvPr/>
                      </p:nvPicPr>
                      <p:blipFill>
                        <a:blip r:embed="rId35"/>
                        <a:srcRect/>
                        <a:stretch>
                          <a:fillRect/>
                        </a:stretch>
                      </p:blipFill>
                      <p:spPr bwMode="auto">
                        <a:xfrm>
                          <a:off x="2881849" y="5827258"/>
                          <a:ext cx="5605896" cy="502845"/>
                        </a:xfrm>
                        <a:prstGeom prst="rect">
                          <a:avLst/>
                        </a:prstGeom>
                        <a:noFill/>
                      </p:spPr>
                    </p:pic>
                  </p:oleObj>
                </mc:Fallback>
              </mc:AlternateContent>
            </a:graphicData>
          </a:graphic>
        </p:graphicFrame>
      </p:grpSp>
    </p:spTree>
    <p:extLst>
      <p:ext uri="{BB962C8B-B14F-4D97-AF65-F5344CB8AC3E}">
        <p14:creationId xmlns:p14="http://schemas.microsoft.com/office/powerpoint/2010/main" val="5520767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AutoShape 2"/>
          <p:cNvSpPr>
            <a:spLocks noChangeArrowheads="1"/>
          </p:cNvSpPr>
          <p:nvPr/>
        </p:nvSpPr>
        <p:spPr bwMode="auto">
          <a:xfrm>
            <a:off x="3571177" y="791418"/>
            <a:ext cx="2197214" cy="1749233"/>
          </a:xfrm>
          <a:prstGeom prst="rtTriangle">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ndParaRPr>
          </a:p>
        </p:txBody>
      </p:sp>
      <p:grpSp>
        <p:nvGrpSpPr>
          <p:cNvPr id="3" name="组合 2">
            <a:extLst>
              <a:ext uri="{FF2B5EF4-FFF2-40B4-BE49-F238E27FC236}">
                <a16:creationId xmlns:a16="http://schemas.microsoft.com/office/drawing/2014/main" id="{77BF0EC7-07FA-C3F1-5935-938FC88040C6}"/>
              </a:ext>
            </a:extLst>
          </p:cNvPr>
          <p:cNvGrpSpPr/>
          <p:nvPr/>
        </p:nvGrpSpPr>
        <p:grpSpPr>
          <a:xfrm>
            <a:off x="1640676" y="757730"/>
            <a:ext cx="6079950" cy="1816610"/>
            <a:chOff x="1640676" y="757730"/>
            <a:chExt cx="6079950" cy="1816610"/>
          </a:xfrm>
        </p:grpSpPr>
        <p:graphicFrame>
          <p:nvGraphicFramePr>
            <p:cNvPr id="2" name="Object 22"/>
            <p:cNvGraphicFramePr>
              <a:graphicFrameLocks noChangeAspect="1"/>
            </p:cNvGraphicFramePr>
            <p:nvPr>
              <p:extLst>
                <p:ext uri="{D42A27DB-BD31-4B8C-83A1-F6EECF244321}">
                  <p14:modId xmlns:p14="http://schemas.microsoft.com/office/powerpoint/2010/main" val="715773443"/>
                </p:ext>
              </p:extLst>
            </p:nvPr>
          </p:nvGraphicFramePr>
          <p:xfrm>
            <a:off x="5941875" y="1426702"/>
            <a:ext cx="1778751" cy="478663"/>
          </p:xfrm>
          <a:graphic>
            <a:graphicData uri="http://schemas.openxmlformats.org/presentationml/2006/ole">
              <mc:AlternateContent xmlns:mc="http://schemas.openxmlformats.org/markup-compatibility/2006">
                <mc:Choice xmlns:v="urn:schemas-microsoft-com:vml" Requires="v">
                  <p:oleObj name="Equation" r:id="rId2" imgW="850900" imgH="228600" progId="">
                    <p:embed/>
                  </p:oleObj>
                </mc:Choice>
                <mc:Fallback>
                  <p:oleObj name="Equation" r:id="rId2" imgW="850900" imgH="228600" progId="">
                    <p:embed/>
                    <p:pic>
                      <p:nvPicPr>
                        <p:cNvPr id="2" name="Object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1875" y="1426702"/>
                          <a:ext cx="1778751" cy="478663"/>
                        </a:xfrm>
                        <a:prstGeom prst="rect">
                          <a:avLst/>
                        </a:prstGeom>
                        <a:noFill/>
                      </p:spPr>
                    </p:pic>
                  </p:oleObj>
                </mc:Fallback>
              </mc:AlternateContent>
            </a:graphicData>
          </a:graphic>
        </p:graphicFrame>
        <p:graphicFrame>
          <p:nvGraphicFramePr>
            <p:cNvPr id="14340" name="Object 19"/>
            <p:cNvGraphicFramePr>
              <a:graphicFrameLocks noChangeAspect="1"/>
            </p:cNvGraphicFramePr>
            <p:nvPr>
              <p:extLst>
                <p:ext uri="{D42A27DB-BD31-4B8C-83A1-F6EECF244321}">
                  <p14:modId xmlns:p14="http://schemas.microsoft.com/office/powerpoint/2010/main" val="1740748409"/>
                </p:ext>
              </p:extLst>
            </p:nvPr>
          </p:nvGraphicFramePr>
          <p:xfrm>
            <a:off x="2881221" y="757730"/>
            <a:ext cx="3060654" cy="1816610"/>
          </p:xfrm>
          <a:graphic>
            <a:graphicData uri="http://schemas.openxmlformats.org/presentationml/2006/ole">
              <mc:AlternateContent xmlns:mc="http://schemas.openxmlformats.org/markup-compatibility/2006">
                <mc:Choice xmlns:v="urn:schemas-microsoft-com:vml" Requires="v">
                  <p:oleObj name="Equation" r:id="rId4" imgW="1587240" imgH="939600" progId="Equation.DSMT4">
                    <p:embed/>
                  </p:oleObj>
                </mc:Choice>
                <mc:Fallback>
                  <p:oleObj name="Equation" r:id="rId4" imgW="1587240" imgH="939600" progId="Equation.DSMT4">
                    <p:embed/>
                    <p:pic>
                      <p:nvPicPr>
                        <p:cNvPr id="14340" name="Object 19"/>
                        <p:cNvPicPr>
                          <a:picLocks noChangeAspect="1" noChangeArrowheads="1"/>
                        </p:cNvPicPr>
                        <p:nvPr/>
                      </p:nvPicPr>
                      <p:blipFill>
                        <a:blip r:embed="rId5"/>
                        <a:srcRect/>
                        <a:stretch>
                          <a:fillRect/>
                        </a:stretch>
                      </p:blipFill>
                      <p:spPr bwMode="auto">
                        <a:xfrm>
                          <a:off x="2881221" y="757730"/>
                          <a:ext cx="3060654" cy="1816610"/>
                        </a:xfrm>
                        <a:prstGeom prst="rect">
                          <a:avLst/>
                        </a:prstGeom>
                        <a:noFill/>
                      </p:spPr>
                    </p:pic>
                  </p:oleObj>
                </mc:Fallback>
              </mc:AlternateContent>
            </a:graphicData>
          </a:graphic>
        </p:graphicFrame>
        <p:graphicFrame>
          <p:nvGraphicFramePr>
            <p:cNvPr id="14341" name="Object 23"/>
            <p:cNvGraphicFramePr>
              <a:graphicFrameLocks noChangeAspect="1"/>
            </p:cNvGraphicFramePr>
            <p:nvPr>
              <p:extLst>
                <p:ext uri="{D42A27DB-BD31-4B8C-83A1-F6EECF244321}">
                  <p14:modId xmlns:p14="http://schemas.microsoft.com/office/powerpoint/2010/main" val="4253445642"/>
                </p:ext>
              </p:extLst>
            </p:nvPr>
          </p:nvGraphicFramePr>
          <p:xfrm>
            <a:off x="1640676" y="1426702"/>
            <a:ext cx="769202" cy="325676"/>
          </p:xfrm>
          <a:graphic>
            <a:graphicData uri="http://schemas.openxmlformats.org/presentationml/2006/ole">
              <mc:AlternateContent xmlns:mc="http://schemas.openxmlformats.org/markup-compatibility/2006">
                <mc:Choice xmlns:v="urn:schemas-microsoft-com:vml" Requires="v">
                  <p:oleObj name="Equation" r:id="rId6" imgW="495000" imgH="203040" progId="Equation.DSMT4">
                    <p:embed/>
                  </p:oleObj>
                </mc:Choice>
                <mc:Fallback>
                  <p:oleObj name="Equation" r:id="rId6" imgW="495000" imgH="203040" progId="Equation.DSMT4">
                    <p:embed/>
                    <p:pic>
                      <p:nvPicPr>
                        <p:cNvPr id="14341" name="Object 23"/>
                        <p:cNvPicPr>
                          <a:picLocks noChangeAspect="1" noChangeArrowheads="1"/>
                        </p:cNvPicPr>
                        <p:nvPr/>
                      </p:nvPicPr>
                      <p:blipFill>
                        <a:blip r:embed="rId7"/>
                        <a:srcRect/>
                        <a:stretch>
                          <a:fillRect/>
                        </a:stretch>
                      </p:blipFill>
                      <p:spPr bwMode="auto">
                        <a:xfrm>
                          <a:off x="1640676" y="1426702"/>
                          <a:ext cx="769202" cy="325676"/>
                        </a:xfrm>
                        <a:prstGeom prst="rect">
                          <a:avLst/>
                        </a:prstGeom>
                        <a:noFill/>
                      </p:spPr>
                    </p:pic>
                  </p:oleObj>
                </mc:Fallback>
              </mc:AlternateContent>
            </a:graphicData>
          </a:graphic>
        </p:graphicFrame>
      </p:grpSp>
      <p:grpSp>
        <p:nvGrpSpPr>
          <p:cNvPr id="4" name="组合 3">
            <a:extLst>
              <a:ext uri="{FF2B5EF4-FFF2-40B4-BE49-F238E27FC236}">
                <a16:creationId xmlns:a16="http://schemas.microsoft.com/office/drawing/2014/main" id="{A31C9AF6-5DB8-0884-256C-A541D1F2EDD5}"/>
              </a:ext>
            </a:extLst>
          </p:cNvPr>
          <p:cNvGrpSpPr/>
          <p:nvPr/>
        </p:nvGrpSpPr>
        <p:grpSpPr>
          <a:xfrm>
            <a:off x="190674" y="2493858"/>
            <a:ext cx="11700871" cy="3972950"/>
            <a:chOff x="190674" y="2493858"/>
            <a:chExt cx="11700871" cy="3972950"/>
          </a:xfrm>
        </p:grpSpPr>
        <p:graphicFrame>
          <p:nvGraphicFramePr>
            <p:cNvPr id="6" name="Object 18"/>
            <p:cNvGraphicFramePr>
              <a:graphicFrameLocks noChangeAspect="1"/>
            </p:cNvGraphicFramePr>
            <p:nvPr>
              <p:extLst>
                <p:ext uri="{D42A27DB-BD31-4B8C-83A1-F6EECF244321}">
                  <p14:modId xmlns:p14="http://schemas.microsoft.com/office/powerpoint/2010/main" val="2989938873"/>
                </p:ext>
              </p:extLst>
            </p:nvPr>
          </p:nvGraphicFramePr>
          <p:xfrm>
            <a:off x="2924651" y="4847818"/>
            <a:ext cx="2800952" cy="1618990"/>
          </p:xfrm>
          <a:graphic>
            <a:graphicData uri="http://schemas.openxmlformats.org/presentationml/2006/ole">
              <mc:AlternateContent xmlns:mc="http://schemas.openxmlformats.org/markup-compatibility/2006">
                <mc:Choice xmlns:v="urn:schemas-microsoft-com:vml" Requires="v">
                  <p:oleObj name="Equation" r:id="rId8" imgW="1625600" imgH="939800" progId="">
                    <p:embed/>
                  </p:oleObj>
                </mc:Choice>
                <mc:Fallback>
                  <p:oleObj name="Equation" r:id="rId8" imgW="1625600" imgH="939800" progId="">
                    <p:embed/>
                    <p:pic>
                      <p:nvPicPr>
                        <p:cNvPr id="6"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4651" y="4847818"/>
                          <a:ext cx="2800952" cy="1618990"/>
                        </a:xfrm>
                        <a:prstGeom prst="rect">
                          <a:avLst/>
                        </a:prstGeom>
                        <a:noFill/>
                      </p:spPr>
                    </p:pic>
                  </p:oleObj>
                </mc:Fallback>
              </mc:AlternateContent>
            </a:graphicData>
          </a:graphic>
        </p:graphicFrame>
        <p:graphicFrame>
          <p:nvGraphicFramePr>
            <p:cNvPr id="7" name="Object 19"/>
            <p:cNvGraphicFramePr>
              <a:graphicFrameLocks noChangeAspect="1"/>
            </p:cNvGraphicFramePr>
            <p:nvPr>
              <p:extLst>
                <p:ext uri="{D42A27DB-BD31-4B8C-83A1-F6EECF244321}">
                  <p14:modId xmlns:p14="http://schemas.microsoft.com/office/powerpoint/2010/main" val="3624843803"/>
                </p:ext>
              </p:extLst>
            </p:nvPr>
          </p:nvGraphicFramePr>
          <p:xfrm>
            <a:off x="2444817" y="2955524"/>
            <a:ext cx="2656573" cy="1679531"/>
          </p:xfrm>
          <a:graphic>
            <a:graphicData uri="http://schemas.openxmlformats.org/presentationml/2006/ole">
              <mc:AlternateContent xmlns:mc="http://schemas.openxmlformats.org/markup-compatibility/2006">
                <mc:Choice xmlns:v="urn:schemas-microsoft-com:vml" Requires="v">
                  <p:oleObj name="Equation" r:id="rId10" imgW="1485900" imgH="939800" progId="">
                    <p:embed/>
                  </p:oleObj>
                </mc:Choice>
                <mc:Fallback>
                  <p:oleObj name="Equation" r:id="rId10" imgW="1485900" imgH="939800" progId="">
                    <p:embed/>
                    <p:pic>
                      <p:nvPicPr>
                        <p:cNvPr id="7"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44817" y="2955524"/>
                          <a:ext cx="2656573" cy="1679531"/>
                        </a:xfrm>
                        <a:prstGeom prst="rect">
                          <a:avLst/>
                        </a:prstGeom>
                        <a:noFill/>
                      </p:spPr>
                    </p:pic>
                  </p:oleObj>
                </mc:Fallback>
              </mc:AlternateContent>
            </a:graphicData>
          </a:graphic>
        </p:graphicFrame>
        <p:sp>
          <p:nvSpPr>
            <p:cNvPr id="8" name="Text Box 5"/>
            <p:cNvSpPr txBox="1">
              <a:spLocks noChangeArrowheads="1"/>
            </p:cNvSpPr>
            <p:nvPr/>
          </p:nvSpPr>
          <p:spPr bwMode="auto">
            <a:xfrm>
              <a:off x="190674" y="3595234"/>
              <a:ext cx="22541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dirty="0">
                  <a:solidFill>
                    <a:srgbClr val="000000"/>
                  </a:solidFill>
                  <a:latin typeface="楷体_GB2312" pitchFamily="49" charset="-122"/>
                  <a:ea typeface="楷体_GB2312" pitchFamily="49" charset="-122"/>
                </a:rPr>
                <a:t>(1)  </a:t>
              </a:r>
              <a:r>
                <a:rPr kumimoji="1" lang="zh-CN" altLang="en-US" sz="2000" b="1" dirty="0">
                  <a:solidFill>
                    <a:srgbClr val="000000"/>
                  </a:solidFill>
                  <a:latin typeface="楷体_GB2312" pitchFamily="49" charset="-122"/>
                  <a:ea typeface="楷体_GB2312" pitchFamily="49" charset="-122"/>
                </a:rPr>
                <a:t>对角行列式 </a:t>
              </a:r>
            </a:p>
          </p:txBody>
        </p:sp>
        <p:graphicFrame>
          <p:nvGraphicFramePr>
            <p:cNvPr id="9" name="Object 20"/>
            <p:cNvGraphicFramePr>
              <a:graphicFrameLocks noChangeAspect="1"/>
            </p:cNvGraphicFramePr>
            <p:nvPr>
              <p:extLst>
                <p:ext uri="{D42A27DB-BD31-4B8C-83A1-F6EECF244321}">
                  <p14:modId xmlns:p14="http://schemas.microsoft.com/office/powerpoint/2010/main" val="3503782094"/>
                </p:ext>
              </p:extLst>
            </p:nvPr>
          </p:nvGraphicFramePr>
          <p:xfrm>
            <a:off x="5139133" y="3658852"/>
            <a:ext cx="1618595" cy="387551"/>
          </p:xfrm>
          <a:graphic>
            <a:graphicData uri="http://schemas.openxmlformats.org/presentationml/2006/ole">
              <mc:AlternateContent xmlns:mc="http://schemas.openxmlformats.org/markup-compatibility/2006">
                <mc:Choice xmlns:v="urn:schemas-microsoft-com:vml" Requires="v">
                  <p:oleObj name="Equation" r:id="rId12" imgW="1803400" imgH="431800" progId="Equation.3">
                    <p:embed/>
                  </p:oleObj>
                </mc:Choice>
                <mc:Fallback>
                  <p:oleObj name="Equation" r:id="rId12" imgW="1803400" imgH="431800" progId="Equation.3">
                    <p:embed/>
                    <p:pic>
                      <p:nvPicPr>
                        <p:cNvPr id="9"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39133" y="3658852"/>
                          <a:ext cx="1618595" cy="387551"/>
                        </a:xfrm>
                        <a:prstGeom prst="rect">
                          <a:avLst/>
                        </a:prstGeom>
                        <a:noFill/>
                      </p:spPr>
                    </p:pic>
                  </p:oleObj>
                </mc:Fallback>
              </mc:AlternateContent>
            </a:graphicData>
          </a:graphic>
        </p:graphicFrame>
        <p:graphicFrame>
          <p:nvGraphicFramePr>
            <p:cNvPr id="10" name="Object 21"/>
            <p:cNvGraphicFramePr>
              <a:graphicFrameLocks noChangeAspect="1"/>
            </p:cNvGraphicFramePr>
            <p:nvPr>
              <p:extLst>
                <p:ext uri="{D42A27DB-BD31-4B8C-83A1-F6EECF244321}">
                  <p14:modId xmlns:p14="http://schemas.microsoft.com/office/powerpoint/2010/main" val="4194586973"/>
                </p:ext>
              </p:extLst>
            </p:nvPr>
          </p:nvGraphicFramePr>
          <p:xfrm>
            <a:off x="9008746" y="5207108"/>
            <a:ext cx="2882799" cy="650912"/>
          </p:xfrm>
          <a:graphic>
            <a:graphicData uri="http://schemas.openxmlformats.org/presentationml/2006/ole">
              <mc:AlternateContent xmlns:mc="http://schemas.openxmlformats.org/markup-compatibility/2006">
                <mc:Choice xmlns:v="urn:schemas-microsoft-com:vml" Requires="v">
                  <p:oleObj name="Equation" r:id="rId14" imgW="1574640" imgH="355320" progId="Equation.DSMT4">
                    <p:embed/>
                  </p:oleObj>
                </mc:Choice>
                <mc:Fallback>
                  <p:oleObj name="Equation" r:id="rId14" imgW="1574640" imgH="355320" progId="Equation.DSMT4">
                    <p:embed/>
                    <p:pic>
                      <p:nvPicPr>
                        <p:cNvPr id="10" name="Object 21"/>
                        <p:cNvPicPr>
                          <a:picLocks noChangeAspect="1" noChangeArrowheads="1"/>
                        </p:cNvPicPr>
                        <p:nvPr/>
                      </p:nvPicPr>
                      <p:blipFill>
                        <a:blip r:embed="rId15"/>
                        <a:srcRect/>
                        <a:stretch>
                          <a:fillRect/>
                        </a:stretch>
                      </p:blipFill>
                      <p:spPr bwMode="auto">
                        <a:xfrm>
                          <a:off x="9008746" y="5207108"/>
                          <a:ext cx="2882799" cy="650912"/>
                        </a:xfrm>
                        <a:prstGeom prst="rect">
                          <a:avLst/>
                        </a:prstGeom>
                        <a:noFill/>
                      </p:spPr>
                    </p:pic>
                  </p:oleObj>
                </mc:Fallback>
              </mc:AlternateContent>
            </a:graphicData>
          </a:graphic>
        </p:graphicFrame>
        <p:sp>
          <p:nvSpPr>
            <p:cNvPr id="11" name="Line 9"/>
            <p:cNvSpPr>
              <a:spLocks noChangeShapeType="1"/>
            </p:cNvSpPr>
            <p:nvPr/>
          </p:nvSpPr>
          <p:spPr bwMode="auto">
            <a:xfrm>
              <a:off x="3128211" y="3207735"/>
              <a:ext cx="1751798" cy="1289786"/>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0"/>
            <p:cNvSpPr>
              <a:spLocks noChangeShapeType="1"/>
            </p:cNvSpPr>
            <p:nvPr/>
          </p:nvSpPr>
          <p:spPr bwMode="auto">
            <a:xfrm flipH="1">
              <a:off x="3608045" y="5067400"/>
              <a:ext cx="1828800" cy="1215288"/>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11"/>
            <p:cNvSpPr>
              <a:spLocks noChangeArrowheads="1"/>
            </p:cNvSpPr>
            <p:nvPr/>
          </p:nvSpPr>
          <p:spPr bwMode="auto">
            <a:xfrm>
              <a:off x="9230803" y="5219980"/>
              <a:ext cx="1128945" cy="63804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ndParaRPr>
            </a:p>
          </p:txBody>
        </p:sp>
        <p:graphicFrame>
          <p:nvGraphicFramePr>
            <p:cNvPr id="14" name="Object 22"/>
            <p:cNvGraphicFramePr>
              <a:graphicFrameLocks noChangeAspect="1"/>
            </p:cNvGraphicFramePr>
            <p:nvPr>
              <p:extLst>
                <p:ext uri="{D42A27DB-BD31-4B8C-83A1-F6EECF244321}">
                  <p14:modId xmlns:p14="http://schemas.microsoft.com/office/powerpoint/2010/main" val="1480247153"/>
                </p:ext>
              </p:extLst>
            </p:nvPr>
          </p:nvGraphicFramePr>
          <p:xfrm>
            <a:off x="5678170" y="5246857"/>
            <a:ext cx="3330576" cy="653286"/>
          </p:xfrm>
          <a:graphic>
            <a:graphicData uri="http://schemas.openxmlformats.org/presentationml/2006/ole">
              <mc:AlternateContent xmlns:mc="http://schemas.openxmlformats.org/markup-compatibility/2006">
                <mc:Choice xmlns:v="urn:schemas-microsoft-com:vml" Requires="v">
                  <p:oleObj name="Equation" r:id="rId16" imgW="1333440" imgH="228600" progId="Equation.DSMT4">
                    <p:embed/>
                  </p:oleObj>
                </mc:Choice>
                <mc:Fallback>
                  <p:oleObj name="Equation" r:id="rId16" imgW="1333440" imgH="228600" progId="Equation.DSMT4">
                    <p:embed/>
                    <p:pic>
                      <p:nvPicPr>
                        <p:cNvPr id="14" name="Object 22"/>
                        <p:cNvPicPr>
                          <a:picLocks noChangeAspect="1" noChangeArrowheads="1"/>
                        </p:cNvPicPr>
                        <p:nvPr/>
                      </p:nvPicPr>
                      <p:blipFill>
                        <a:blip r:embed="rId17"/>
                        <a:srcRect/>
                        <a:stretch>
                          <a:fillRect/>
                        </a:stretch>
                      </p:blipFill>
                      <p:spPr bwMode="auto">
                        <a:xfrm>
                          <a:off x="5678170" y="5246857"/>
                          <a:ext cx="3330576" cy="653286"/>
                        </a:xfrm>
                        <a:prstGeom prst="rect">
                          <a:avLst/>
                        </a:prstGeom>
                        <a:noFill/>
                        <a:ln>
                          <a:noFill/>
                        </a:ln>
                        <a:effectLst/>
                      </p:spPr>
                    </p:pic>
                  </p:oleObj>
                </mc:Fallback>
              </mc:AlternateContent>
            </a:graphicData>
          </a:graphic>
        </p:graphicFrame>
        <p:sp>
          <p:nvSpPr>
            <p:cNvPr id="15" name="Text Box 5"/>
            <p:cNvSpPr txBox="1">
              <a:spLocks noChangeArrowheads="1"/>
            </p:cNvSpPr>
            <p:nvPr/>
          </p:nvSpPr>
          <p:spPr bwMode="auto">
            <a:xfrm>
              <a:off x="503911" y="2493858"/>
              <a:ext cx="18870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b="1" dirty="0">
                  <a:solidFill>
                    <a:srgbClr val="0000CC"/>
                  </a:solidFill>
                  <a:latin typeface="+mn-ea"/>
                  <a:ea typeface="+mn-ea"/>
                </a:rPr>
                <a:t>特殊行列式 </a:t>
              </a:r>
            </a:p>
          </p:txBody>
        </p:sp>
      </p:grpSp>
    </p:spTree>
    <p:extLst>
      <p:ext uri="{BB962C8B-B14F-4D97-AF65-F5344CB8AC3E}">
        <p14:creationId xmlns:p14="http://schemas.microsoft.com/office/powerpoint/2010/main" val="23257864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AutoShape 2"/>
          <p:cNvSpPr>
            <a:spLocks noChangeArrowheads="1"/>
          </p:cNvSpPr>
          <p:nvPr/>
        </p:nvSpPr>
        <p:spPr bwMode="auto">
          <a:xfrm flipH="1" flipV="1">
            <a:off x="3382964" y="1752600"/>
            <a:ext cx="2441575" cy="1981200"/>
          </a:xfrm>
          <a:prstGeom prst="rtTriangle">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000">
              <a:solidFill>
                <a:srgbClr val="000000"/>
              </a:solidFill>
              <a:latin typeface="+mn-ea"/>
              <a:ea typeface="+mn-ea"/>
            </a:endParaRPr>
          </a:p>
        </p:txBody>
      </p:sp>
      <p:sp>
        <p:nvSpPr>
          <p:cNvPr id="31747" name="AutoShape 3"/>
          <p:cNvSpPr>
            <a:spLocks noChangeArrowheads="1"/>
          </p:cNvSpPr>
          <p:nvPr/>
        </p:nvSpPr>
        <p:spPr bwMode="auto">
          <a:xfrm>
            <a:off x="3471864" y="4343400"/>
            <a:ext cx="2516187" cy="2057400"/>
          </a:xfrm>
          <a:prstGeom prst="rtTriangle">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000">
              <a:solidFill>
                <a:srgbClr val="000000"/>
              </a:solidFill>
              <a:latin typeface="+mn-ea"/>
              <a:ea typeface="+mn-ea"/>
            </a:endParaRPr>
          </a:p>
        </p:txBody>
      </p:sp>
      <p:graphicFrame>
        <p:nvGraphicFramePr>
          <p:cNvPr id="31748" name="Object 18"/>
          <p:cNvGraphicFramePr>
            <a:graphicFrameLocks noChangeAspect="1"/>
          </p:cNvGraphicFramePr>
          <p:nvPr/>
        </p:nvGraphicFramePr>
        <p:xfrm>
          <a:off x="2743200" y="4343400"/>
          <a:ext cx="3276600" cy="2057400"/>
        </p:xfrm>
        <a:graphic>
          <a:graphicData uri="http://schemas.openxmlformats.org/presentationml/2006/ole">
            <mc:AlternateContent xmlns:mc="http://schemas.openxmlformats.org/markup-compatibility/2006">
              <mc:Choice xmlns:v="urn:schemas-microsoft-com:vml" Requires="v">
                <p:oleObj name="Equation" r:id="rId2" imgW="3276600" imgH="2057400" progId="Equation.3">
                  <p:embed/>
                </p:oleObj>
              </mc:Choice>
              <mc:Fallback>
                <p:oleObj name="Equation" r:id="rId2" imgW="3276600" imgH="2057400" progId="Equation.3">
                  <p:embed/>
                  <p:pic>
                    <p:nvPicPr>
                      <p:cNvPr id="31748" name="Object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343400"/>
                        <a:ext cx="3276600" cy="205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49" name="Object 19"/>
          <p:cNvGraphicFramePr>
            <a:graphicFrameLocks noChangeAspect="1"/>
          </p:cNvGraphicFramePr>
          <p:nvPr/>
        </p:nvGraphicFramePr>
        <p:xfrm>
          <a:off x="2638495" y="1466910"/>
          <a:ext cx="3225800" cy="2057400"/>
        </p:xfrm>
        <a:graphic>
          <a:graphicData uri="http://schemas.openxmlformats.org/presentationml/2006/ole">
            <mc:AlternateContent xmlns:mc="http://schemas.openxmlformats.org/markup-compatibility/2006">
              <mc:Choice xmlns:v="urn:schemas-microsoft-com:vml" Requires="v">
                <p:oleObj name="Equation" r:id="rId4" imgW="3225800" imgH="2057400" progId="Equation.3">
                  <p:embed/>
                </p:oleObj>
              </mc:Choice>
              <mc:Fallback>
                <p:oleObj name="Equation" r:id="rId4" imgW="3225800" imgH="2057400" progId="Equation.3">
                  <p:embed/>
                  <p:pic>
                    <p:nvPicPr>
                      <p:cNvPr id="31749"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8495" y="1466910"/>
                        <a:ext cx="3225800" cy="205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50" name="Text Box 6"/>
          <p:cNvSpPr txBox="1">
            <a:spLocks noChangeArrowheads="1"/>
          </p:cNvSpPr>
          <p:nvPr/>
        </p:nvSpPr>
        <p:spPr bwMode="auto">
          <a:xfrm>
            <a:off x="2133601" y="969964"/>
            <a:ext cx="59971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dirty="0">
                <a:solidFill>
                  <a:srgbClr val="000000"/>
                </a:solidFill>
                <a:latin typeface="+mn-ea"/>
                <a:ea typeface="+mn-ea"/>
              </a:rPr>
              <a:t>(2)  </a:t>
            </a:r>
            <a:r>
              <a:rPr kumimoji="1" lang="zh-CN" altLang="en-US" sz="2000" b="1" dirty="0">
                <a:solidFill>
                  <a:srgbClr val="000000"/>
                </a:solidFill>
                <a:latin typeface="+mn-ea"/>
                <a:ea typeface="+mn-ea"/>
              </a:rPr>
              <a:t>上三角形行列式 （主对角线下侧元素都为</a:t>
            </a:r>
            <a:r>
              <a:rPr kumimoji="1" lang="en-US" altLang="zh-CN" sz="2000" b="1" dirty="0">
                <a:solidFill>
                  <a:srgbClr val="000000"/>
                </a:solidFill>
                <a:latin typeface="+mn-ea"/>
                <a:ea typeface="+mn-ea"/>
              </a:rPr>
              <a:t>0</a:t>
            </a:r>
            <a:r>
              <a:rPr kumimoji="1" lang="zh-CN" altLang="en-US" sz="2000" b="1" dirty="0">
                <a:solidFill>
                  <a:srgbClr val="000000"/>
                </a:solidFill>
                <a:latin typeface="+mn-ea"/>
                <a:ea typeface="+mn-ea"/>
              </a:rPr>
              <a:t>）</a:t>
            </a:r>
          </a:p>
        </p:txBody>
      </p:sp>
      <p:graphicFrame>
        <p:nvGraphicFramePr>
          <p:cNvPr id="31751" name="Object 20"/>
          <p:cNvGraphicFramePr>
            <a:graphicFrameLocks noChangeAspect="1"/>
          </p:cNvGraphicFramePr>
          <p:nvPr/>
        </p:nvGraphicFramePr>
        <p:xfrm>
          <a:off x="6028106" y="2336037"/>
          <a:ext cx="1803400" cy="431800"/>
        </p:xfrm>
        <a:graphic>
          <a:graphicData uri="http://schemas.openxmlformats.org/presentationml/2006/ole">
            <mc:AlternateContent xmlns:mc="http://schemas.openxmlformats.org/markup-compatibility/2006">
              <mc:Choice xmlns:v="urn:schemas-microsoft-com:vml" Requires="v">
                <p:oleObj name="Equation" r:id="rId6" imgW="1803400" imgH="431800" progId="Equation.3">
                  <p:embed/>
                </p:oleObj>
              </mc:Choice>
              <mc:Fallback>
                <p:oleObj name="Equation" r:id="rId6" imgW="1803400" imgH="431800" progId="Equation.3">
                  <p:embed/>
                  <p:pic>
                    <p:nvPicPr>
                      <p:cNvPr id="31751"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8106" y="2336037"/>
                        <a:ext cx="18034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52" name="Text Box 8"/>
          <p:cNvSpPr txBox="1">
            <a:spLocks noChangeArrowheads="1"/>
          </p:cNvSpPr>
          <p:nvPr/>
        </p:nvSpPr>
        <p:spPr bwMode="auto">
          <a:xfrm>
            <a:off x="2057400" y="3733800"/>
            <a:ext cx="72786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dirty="0">
                <a:solidFill>
                  <a:srgbClr val="000000"/>
                </a:solidFill>
                <a:latin typeface="+mn-ea"/>
                <a:ea typeface="+mn-ea"/>
              </a:rPr>
              <a:t>(3)  </a:t>
            </a:r>
            <a:r>
              <a:rPr kumimoji="1" lang="zh-CN" altLang="en-US" sz="2000" b="1" dirty="0">
                <a:solidFill>
                  <a:srgbClr val="000000"/>
                </a:solidFill>
                <a:latin typeface="+mn-ea"/>
                <a:ea typeface="+mn-ea"/>
              </a:rPr>
              <a:t>下三角形行列式 （主对角线上侧元素都为</a:t>
            </a:r>
            <a:r>
              <a:rPr kumimoji="1" lang="en-US" altLang="zh-CN" sz="2000" b="1" dirty="0">
                <a:solidFill>
                  <a:srgbClr val="000000"/>
                </a:solidFill>
                <a:latin typeface="+mn-ea"/>
                <a:ea typeface="+mn-ea"/>
              </a:rPr>
              <a:t>0</a:t>
            </a:r>
            <a:r>
              <a:rPr kumimoji="1" lang="zh-CN" altLang="en-US" sz="2000" b="1" dirty="0">
                <a:solidFill>
                  <a:srgbClr val="000000"/>
                </a:solidFill>
                <a:latin typeface="+mn-ea"/>
                <a:ea typeface="+mn-ea"/>
              </a:rPr>
              <a:t>）</a:t>
            </a:r>
          </a:p>
        </p:txBody>
      </p:sp>
      <p:graphicFrame>
        <p:nvGraphicFramePr>
          <p:cNvPr id="31753" name="Object 21"/>
          <p:cNvGraphicFramePr>
            <a:graphicFrameLocks noChangeAspect="1"/>
          </p:cNvGraphicFramePr>
          <p:nvPr/>
        </p:nvGraphicFramePr>
        <p:xfrm>
          <a:off x="6197600" y="5105400"/>
          <a:ext cx="1803400" cy="431800"/>
        </p:xfrm>
        <a:graphic>
          <a:graphicData uri="http://schemas.openxmlformats.org/presentationml/2006/ole">
            <mc:AlternateContent xmlns:mc="http://schemas.openxmlformats.org/markup-compatibility/2006">
              <mc:Choice xmlns:v="urn:schemas-microsoft-com:vml" Requires="v">
                <p:oleObj name="Equation" r:id="rId8" imgW="1803400" imgH="431800" progId="Equation.3">
                  <p:embed/>
                </p:oleObj>
              </mc:Choice>
              <mc:Fallback>
                <p:oleObj name="Equation" r:id="rId8" imgW="1803400" imgH="431800" progId="Equation.3">
                  <p:embed/>
                  <p:pic>
                    <p:nvPicPr>
                      <p:cNvPr id="31753"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7600" y="5105400"/>
                        <a:ext cx="18034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974825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2869653" y="1504342"/>
          <a:ext cx="4451350" cy="1792288"/>
        </p:xfrm>
        <a:graphic>
          <a:graphicData uri="http://schemas.openxmlformats.org/presentationml/2006/ole">
            <mc:AlternateContent xmlns:mc="http://schemas.openxmlformats.org/markup-compatibility/2006">
              <mc:Choice xmlns:v="urn:schemas-microsoft-com:vml" Requires="v">
                <p:oleObj name="Equation" r:id="rId2" imgW="2946240" imgH="1193760" progId="Equation.DSMT4">
                  <p:embed/>
                </p:oleObj>
              </mc:Choice>
              <mc:Fallback>
                <p:oleObj name="Equation" r:id="rId2" imgW="2946240" imgH="1193760" progId="Equation.DSMT4">
                  <p:embed/>
                  <p:pic>
                    <p:nvPicPr>
                      <p:cNvPr id="2" name="对象 1"/>
                      <p:cNvPicPr>
                        <a:picLocks noChangeAspect="1" noChangeArrowheads="1"/>
                      </p:cNvPicPr>
                      <p:nvPr/>
                    </p:nvPicPr>
                    <p:blipFill>
                      <a:blip r:embed="rId3"/>
                      <a:srcRect/>
                      <a:stretch>
                        <a:fillRect/>
                      </a:stretch>
                    </p:blipFill>
                    <p:spPr bwMode="auto">
                      <a:xfrm>
                        <a:off x="2869653" y="1504342"/>
                        <a:ext cx="4451350" cy="1792288"/>
                      </a:xfrm>
                      <a:prstGeom prst="rect">
                        <a:avLst/>
                      </a:prstGeom>
                      <a:noFill/>
                    </p:spPr>
                  </p:pic>
                </p:oleObj>
              </mc:Fallback>
            </mc:AlternateContent>
          </a:graphicData>
        </a:graphic>
      </p:graphicFrame>
      <p:sp>
        <p:nvSpPr>
          <p:cNvPr id="17" name="Rectangle 8"/>
          <p:cNvSpPr>
            <a:spLocks noChangeArrowheads="1"/>
          </p:cNvSpPr>
          <p:nvPr/>
        </p:nvSpPr>
        <p:spPr bwMode="auto">
          <a:xfrm>
            <a:off x="433137" y="995149"/>
            <a:ext cx="52141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541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25413"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00"/>
                </a:solidFill>
                <a:effectLst/>
                <a:latin typeface="+mn-ea"/>
                <a:cs typeface="Arial" panose="020B0604020202020204" pitchFamily="34" charset="0"/>
              </a:rPr>
              <a:t>（</a:t>
            </a:r>
            <a:r>
              <a:rPr kumimoji="0" lang="en-US" altLang="zh-CN" sz="2000" b="1" i="0" u="none" strike="noStrike" cap="none" normalizeH="0" baseline="0" dirty="0">
                <a:ln>
                  <a:noFill/>
                </a:ln>
                <a:solidFill>
                  <a:srgbClr val="000000"/>
                </a:solidFill>
                <a:effectLst/>
                <a:latin typeface="+mn-ea"/>
                <a:cs typeface="Arial" panose="020B0604020202020204" pitchFamily="34" charset="0"/>
              </a:rPr>
              <a:t>4</a:t>
            </a:r>
            <a:r>
              <a:rPr kumimoji="0" lang="zh-CN" altLang="en-US" sz="2000" b="1" i="0" u="none" strike="noStrike" cap="none" normalizeH="0" baseline="0" dirty="0">
                <a:ln>
                  <a:noFill/>
                </a:ln>
                <a:solidFill>
                  <a:srgbClr val="000000"/>
                </a:solidFill>
                <a:effectLst/>
                <a:latin typeface="+mn-ea"/>
                <a:cs typeface="Arial" panose="020B0604020202020204" pitchFamily="34" charset="0"/>
              </a:rPr>
              <a:t>）  范德蒙德行列式</a:t>
            </a:r>
            <a:r>
              <a:rPr kumimoji="0" lang="en-US" altLang="zh-CN" sz="2000" b="1" i="0" u="none" strike="noStrike" cap="none" normalizeH="0" baseline="0" dirty="0">
                <a:ln>
                  <a:noFill/>
                </a:ln>
                <a:solidFill>
                  <a:srgbClr val="000000"/>
                </a:solidFill>
                <a:effectLst/>
                <a:latin typeface="+mn-ea"/>
                <a:cs typeface="Arial" panose="020B0604020202020204" pitchFamily="34" charset="0"/>
              </a:rPr>
              <a:t>.</a:t>
            </a:r>
            <a:r>
              <a:rPr kumimoji="0" lang="zh-CN" altLang="en-US" sz="2000" b="1" i="0" u="none" strike="noStrike" cap="none" normalizeH="0" baseline="0" dirty="0">
                <a:ln>
                  <a:noFill/>
                </a:ln>
                <a:solidFill>
                  <a:srgbClr val="000000"/>
                </a:solidFill>
                <a:effectLst/>
                <a:latin typeface="+mn-ea"/>
                <a:cs typeface="Arial" panose="020B0604020202020204" pitchFamily="34" charset="0"/>
              </a:rPr>
              <a:t>（</a:t>
            </a:r>
            <a:r>
              <a:rPr kumimoji="0" lang="en-US" altLang="zh-CN" sz="2000" b="1"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Vandermonde</a:t>
            </a:r>
            <a:r>
              <a:rPr kumimoji="0" lang="zh-CN" altLang="en-US" sz="2000" b="1" i="0" u="none" strike="noStrike" cap="none" normalizeH="0" baseline="0" dirty="0">
                <a:ln>
                  <a:noFill/>
                </a:ln>
                <a:solidFill>
                  <a:srgbClr val="000000"/>
                </a:solidFill>
                <a:effectLst/>
                <a:latin typeface="+mn-ea"/>
                <a:cs typeface="Arial" panose="020B0604020202020204" pitchFamily="34" charset="0"/>
              </a:rPr>
              <a:t>）</a:t>
            </a:r>
            <a:endParaRPr kumimoji="0" lang="zh-CN" altLang="en-US" sz="2000" b="1" i="0" u="none" strike="noStrike" cap="none" normalizeH="0" baseline="0" dirty="0">
              <a:ln>
                <a:noFill/>
              </a:ln>
              <a:solidFill>
                <a:schemeClr val="tx1"/>
              </a:solidFill>
              <a:effectLst/>
              <a:latin typeface="+mn-ea"/>
            </a:endParaRPr>
          </a:p>
        </p:txBody>
      </p:sp>
      <p:grpSp>
        <p:nvGrpSpPr>
          <p:cNvPr id="26" name="组合 25"/>
          <p:cNvGrpSpPr/>
          <p:nvPr/>
        </p:nvGrpSpPr>
        <p:grpSpPr>
          <a:xfrm>
            <a:off x="1074842" y="3416423"/>
            <a:ext cx="6674944" cy="518028"/>
            <a:chOff x="1074842" y="3416423"/>
            <a:chExt cx="6674944" cy="518028"/>
          </a:xfrm>
        </p:grpSpPr>
        <p:graphicFrame>
          <p:nvGraphicFramePr>
            <p:cNvPr id="5" name="对象 4"/>
            <p:cNvGraphicFramePr>
              <a:graphicFrameLocks noChangeAspect="1"/>
            </p:cNvGraphicFramePr>
            <p:nvPr/>
          </p:nvGraphicFramePr>
          <p:xfrm>
            <a:off x="1800627" y="3499953"/>
            <a:ext cx="317500" cy="260350"/>
          </p:xfrm>
          <a:graphic>
            <a:graphicData uri="http://schemas.openxmlformats.org/presentationml/2006/ole">
              <mc:AlternateContent xmlns:mc="http://schemas.openxmlformats.org/markup-compatibility/2006">
                <mc:Choice xmlns:v="urn:schemas-microsoft-com:vml" Requires="v">
                  <p:oleObj name="Equation" r:id="rId4" imgW="317225" imgH="253780" progId="Equation.DSMT4">
                    <p:embed/>
                  </p:oleObj>
                </mc:Choice>
                <mc:Fallback>
                  <p:oleObj name="Equation" r:id="rId4" imgW="317225" imgH="253780" progId="Equation.DSMT4">
                    <p:embed/>
                    <p:pic>
                      <p:nvPicPr>
                        <p:cNvPr id="5"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0627" y="3499953"/>
                          <a:ext cx="317500" cy="260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nvGraphicFramePr>
          <p:xfrm>
            <a:off x="3977649" y="3436490"/>
            <a:ext cx="963446" cy="497961"/>
          </p:xfrm>
          <a:graphic>
            <a:graphicData uri="http://schemas.openxmlformats.org/presentationml/2006/ole">
              <mc:AlternateContent xmlns:mc="http://schemas.openxmlformats.org/markup-compatibility/2006">
                <mc:Choice xmlns:v="urn:schemas-microsoft-com:vml" Requires="v">
                  <p:oleObj name="Equation" r:id="rId6" imgW="571320" imgH="291960" progId="Equation.DSMT4">
                    <p:embed/>
                  </p:oleObj>
                </mc:Choice>
                <mc:Fallback>
                  <p:oleObj name="Equation" r:id="rId6" imgW="571320" imgH="291960" progId="Equation.DSMT4">
                    <p:embed/>
                    <p:pic>
                      <p:nvPicPr>
                        <p:cNvPr id="12" name="对象 11"/>
                        <p:cNvPicPr>
                          <a:picLocks noChangeAspect="1" noChangeArrowheads="1"/>
                        </p:cNvPicPr>
                        <p:nvPr/>
                      </p:nvPicPr>
                      <p:blipFill>
                        <a:blip r:embed="rId7"/>
                        <a:srcRect/>
                        <a:stretch>
                          <a:fillRect/>
                        </a:stretch>
                      </p:blipFill>
                      <p:spPr bwMode="auto">
                        <a:xfrm>
                          <a:off x="3977649" y="3436490"/>
                          <a:ext cx="963446" cy="497961"/>
                        </a:xfrm>
                        <a:prstGeom prst="rect">
                          <a:avLst/>
                        </a:prstGeom>
                        <a:noFill/>
                      </p:spPr>
                    </p:pic>
                  </p:oleObj>
                </mc:Fallback>
              </mc:AlternateContent>
            </a:graphicData>
          </a:graphic>
        </p:graphicFrame>
        <p:graphicFrame>
          <p:nvGraphicFramePr>
            <p:cNvPr id="16" name="对象 15"/>
            <p:cNvGraphicFramePr>
              <a:graphicFrameLocks noChangeAspect="1"/>
            </p:cNvGraphicFramePr>
            <p:nvPr/>
          </p:nvGraphicFramePr>
          <p:xfrm>
            <a:off x="4989427" y="3490059"/>
            <a:ext cx="1517251" cy="403396"/>
          </p:xfrm>
          <a:graphic>
            <a:graphicData uri="http://schemas.openxmlformats.org/presentationml/2006/ole">
              <mc:AlternateContent xmlns:mc="http://schemas.openxmlformats.org/markup-compatibility/2006">
                <mc:Choice xmlns:v="urn:schemas-microsoft-com:vml" Requires="v">
                  <p:oleObj name="Equation" r:id="rId8" imgW="799920" imgH="203040" progId="Equation.DSMT4">
                    <p:embed/>
                  </p:oleObj>
                </mc:Choice>
                <mc:Fallback>
                  <p:oleObj name="Equation" r:id="rId8" imgW="799920" imgH="203040" progId="Equation.DSMT4">
                    <p:embed/>
                    <p:pic>
                      <p:nvPicPr>
                        <p:cNvPr id="16" name="对象 15"/>
                        <p:cNvPicPr>
                          <a:picLocks noChangeAspect="1" noChangeArrowheads="1"/>
                        </p:cNvPicPr>
                        <p:nvPr/>
                      </p:nvPicPr>
                      <p:blipFill>
                        <a:blip r:embed="rId9"/>
                        <a:srcRect/>
                        <a:stretch>
                          <a:fillRect/>
                        </a:stretch>
                      </p:blipFill>
                      <p:spPr bwMode="auto">
                        <a:xfrm>
                          <a:off x="4989427" y="3490059"/>
                          <a:ext cx="1517251" cy="403396"/>
                        </a:xfrm>
                        <a:prstGeom prst="rect">
                          <a:avLst/>
                        </a:prstGeom>
                        <a:noFill/>
                      </p:spPr>
                    </p:pic>
                  </p:oleObj>
                </mc:Fallback>
              </mc:AlternateContent>
            </a:graphicData>
          </a:graphic>
        </p:graphicFrame>
        <p:sp>
          <p:nvSpPr>
            <p:cNvPr id="18" name="Rectangle 9"/>
            <p:cNvSpPr>
              <a:spLocks noChangeArrowheads="1"/>
            </p:cNvSpPr>
            <p:nvPr/>
          </p:nvSpPr>
          <p:spPr bwMode="auto">
            <a:xfrm>
              <a:off x="1074842" y="3416423"/>
              <a:ext cx="8245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25413"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00"/>
                  </a:solidFill>
                  <a:effectLst/>
                  <a:latin typeface="+mn-ea"/>
                  <a:cs typeface="Arial" panose="020B0604020202020204" pitchFamily="34" charset="0"/>
                </a:rPr>
                <a:t>其中</a:t>
              </a:r>
              <a:endParaRPr kumimoji="0" lang="zh-CN" altLang="en-US" sz="2000" b="1" i="0" u="none" strike="noStrike" cap="none" normalizeH="0" baseline="0" dirty="0">
                <a:ln>
                  <a:noFill/>
                </a:ln>
                <a:solidFill>
                  <a:schemeClr val="tx1"/>
                </a:solidFill>
                <a:effectLst/>
                <a:latin typeface="+mn-ea"/>
              </a:endParaRPr>
            </a:p>
          </p:txBody>
        </p:sp>
        <p:sp>
          <p:nvSpPr>
            <p:cNvPr id="20" name="Rectangle 11"/>
            <p:cNvSpPr>
              <a:spLocks noChangeArrowheads="1"/>
            </p:cNvSpPr>
            <p:nvPr/>
          </p:nvSpPr>
          <p:spPr bwMode="auto">
            <a:xfrm>
              <a:off x="2869653" y="3436490"/>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00"/>
                  </a:solidFill>
                  <a:effectLst/>
                  <a:latin typeface="+mn-ea"/>
                  <a:cs typeface="Arial" panose="020B0604020202020204" pitchFamily="34" charset="0"/>
                </a:rPr>
                <a:t>表示所有</a:t>
              </a:r>
              <a:endParaRPr kumimoji="0" lang="zh-CN" altLang="en-US" sz="2000" b="1" i="0" u="none" strike="noStrike" cap="none" normalizeH="0" baseline="0" dirty="0">
                <a:ln>
                  <a:noFill/>
                </a:ln>
                <a:solidFill>
                  <a:schemeClr val="tx1"/>
                </a:solidFill>
                <a:effectLst/>
                <a:latin typeface="+mn-ea"/>
              </a:endParaRPr>
            </a:p>
          </p:txBody>
        </p:sp>
        <p:sp>
          <p:nvSpPr>
            <p:cNvPr id="24" name="Rectangle 15"/>
            <p:cNvSpPr>
              <a:spLocks noChangeArrowheads="1"/>
            </p:cNvSpPr>
            <p:nvPr/>
          </p:nvSpPr>
          <p:spPr bwMode="auto">
            <a:xfrm>
              <a:off x="6410958" y="3490058"/>
              <a:ext cx="13388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00"/>
                  </a:solidFill>
                  <a:effectLst/>
                  <a:latin typeface="+mn-ea"/>
                  <a:cs typeface="Arial" panose="020B0604020202020204" pitchFamily="34" charset="0"/>
                </a:rPr>
                <a:t>的乘积。</a:t>
              </a:r>
              <a:r>
                <a:rPr kumimoji="0" lang="zh-CN" altLang="en-US" sz="2000" b="1" i="0" u="none" strike="noStrike" cap="none" normalizeH="0" baseline="0" dirty="0">
                  <a:ln>
                    <a:noFill/>
                  </a:ln>
                  <a:solidFill>
                    <a:schemeClr val="tx1"/>
                  </a:solidFill>
                  <a:effectLst/>
                  <a:latin typeface="+mn-ea"/>
                </a:rPr>
                <a:t> </a:t>
              </a:r>
            </a:p>
          </p:txBody>
        </p:sp>
        <p:sp>
          <p:nvSpPr>
            <p:cNvPr id="25" name="矩形 24"/>
            <p:cNvSpPr/>
            <p:nvPr/>
          </p:nvSpPr>
          <p:spPr>
            <a:xfrm>
              <a:off x="1959377" y="3467268"/>
              <a:ext cx="1107996" cy="369332"/>
            </a:xfrm>
            <a:prstGeom prst="rect">
              <a:avLst/>
            </a:prstGeom>
          </p:spPr>
          <p:txBody>
            <a:bodyPr wrap="none">
              <a:spAutoFit/>
            </a:bodyPr>
            <a:lstStyle/>
            <a:p>
              <a:r>
                <a:rPr lang="zh-CN" altLang="en-US" b="1" dirty="0">
                  <a:solidFill>
                    <a:srgbClr val="000000"/>
                  </a:solidFill>
                  <a:latin typeface="+mn-ea"/>
                  <a:cs typeface="Arial" panose="020B0604020202020204" pitchFamily="34" charset="0"/>
                </a:rPr>
                <a:t>为连乘号</a:t>
              </a:r>
              <a:endParaRPr lang="zh-CN" altLang="en-US" b="1" dirty="0"/>
            </a:p>
          </p:txBody>
        </p:sp>
      </p:grpSp>
    </p:spTree>
    <p:extLst>
      <p:ext uri="{BB962C8B-B14F-4D97-AF65-F5344CB8AC3E}">
        <p14:creationId xmlns:p14="http://schemas.microsoft.com/office/powerpoint/2010/main" val="296188052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2DC024A-43A6-4570-CE82-92CC4A2681A6}"/>
              </a:ext>
            </a:extLst>
          </p:cNvPr>
          <p:cNvGrpSpPr/>
          <p:nvPr/>
        </p:nvGrpSpPr>
        <p:grpSpPr>
          <a:xfrm>
            <a:off x="1524803" y="2206815"/>
            <a:ext cx="8096675" cy="4323355"/>
            <a:chOff x="1524803" y="2206815"/>
            <a:chExt cx="8096675" cy="4323355"/>
          </a:xfrm>
        </p:grpSpPr>
        <p:sp>
          <p:nvSpPr>
            <p:cNvPr id="35843" name="Text Box 3"/>
            <p:cNvSpPr txBox="1">
              <a:spLocks noChangeArrowheads="1"/>
            </p:cNvSpPr>
            <p:nvPr/>
          </p:nvSpPr>
          <p:spPr bwMode="auto">
            <a:xfrm>
              <a:off x="1524803" y="2228096"/>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a:solidFill>
                    <a:srgbClr val="3333FF"/>
                  </a:solidFill>
                  <a:latin typeface="+mn-ea"/>
                  <a:ea typeface="+mn-ea"/>
                </a:rPr>
                <a:t>解</a:t>
              </a:r>
            </a:p>
          </p:txBody>
        </p:sp>
        <p:sp>
          <p:nvSpPr>
            <p:cNvPr id="35844" name="Text Box 4"/>
            <p:cNvSpPr txBox="1">
              <a:spLocks noChangeArrowheads="1"/>
            </p:cNvSpPr>
            <p:nvPr/>
          </p:nvSpPr>
          <p:spPr bwMode="auto">
            <a:xfrm>
              <a:off x="1901758" y="2235974"/>
              <a:ext cx="3940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000" b="1" dirty="0">
                  <a:solidFill>
                    <a:srgbClr val="000000"/>
                  </a:solidFill>
                  <a:latin typeface="+mn-ea"/>
                  <a:ea typeface="+mn-ea"/>
                </a:rPr>
                <a:t>含   的项有两项，由定义知，即</a:t>
              </a:r>
            </a:p>
          </p:txBody>
        </p:sp>
        <p:graphicFrame>
          <p:nvGraphicFramePr>
            <p:cNvPr id="35845" name="Object 2"/>
            <p:cNvGraphicFramePr>
              <a:graphicFrameLocks noChangeAspect="1"/>
            </p:cNvGraphicFramePr>
            <p:nvPr>
              <p:extLst>
                <p:ext uri="{D42A27DB-BD31-4B8C-83A1-F6EECF244321}">
                  <p14:modId xmlns:p14="http://schemas.microsoft.com/office/powerpoint/2010/main" val="2096905960"/>
                </p:ext>
              </p:extLst>
            </p:nvPr>
          </p:nvGraphicFramePr>
          <p:xfrm>
            <a:off x="2251276" y="2206815"/>
            <a:ext cx="381000" cy="393700"/>
          </p:xfrm>
          <a:graphic>
            <a:graphicData uri="http://schemas.openxmlformats.org/presentationml/2006/ole">
              <mc:AlternateContent xmlns:mc="http://schemas.openxmlformats.org/markup-compatibility/2006">
                <mc:Choice xmlns:v="urn:schemas-microsoft-com:vml" Requires="v">
                  <p:oleObj name="Equation" r:id="rId2" imgW="380835" imgH="393529" progId="Equation.3">
                    <p:embed/>
                  </p:oleObj>
                </mc:Choice>
                <mc:Fallback>
                  <p:oleObj name="Equation" r:id="rId2" imgW="380835" imgH="393529" progId="Equation.3">
                    <p:embed/>
                    <p:pic>
                      <p:nvPicPr>
                        <p:cNvPr id="35845"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1276" y="2206815"/>
                          <a:ext cx="3810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6" name="Object 3"/>
            <p:cNvGraphicFramePr>
              <a:graphicFrameLocks noChangeAspect="1"/>
            </p:cNvGraphicFramePr>
            <p:nvPr>
              <p:extLst>
                <p:ext uri="{D42A27DB-BD31-4B8C-83A1-F6EECF244321}">
                  <p14:modId xmlns:p14="http://schemas.microsoft.com/office/powerpoint/2010/main" val="620676362"/>
                </p:ext>
              </p:extLst>
            </p:nvPr>
          </p:nvGraphicFramePr>
          <p:xfrm>
            <a:off x="3871846" y="2798009"/>
            <a:ext cx="2853004" cy="1676400"/>
          </p:xfrm>
          <a:graphic>
            <a:graphicData uri="http://schemas.openxmlformats.org/presentationml/2006/ole">
              <mc:AlternateContent xmlns:mc="http://schemas.openxmlformats.org/markup-compatibility/2006">
                <mc:Choice xmlns:v="urn:schemas-microsoft-com:vml" Requires="v">
                  <p:oleObj name="Equation" r:id="rId4" imgW="3479800" imgH="2044700" progId="Equation.3">
                    <p:embed/>
                  </p:oleObj>
                </mc:Choice>
                <mc:Fallback>
                  <p:oleObj name="Equation" r:id="rId4" imgW="3479800" imgH="2044700" progId="Equation.3">
                    <p:embed/>
                    <p:pic>
                      <p:nvPicPr>
                        <p:cNvPr id="3584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1846" y="2798009"/>
                          <a:ext cx="2853004" cy="1676400"/>
                        </a:xfrm>
                        <a:prstGeom prst="rect">
                          <a:avLst/>
                        </a:prstGeom>
                        <a:noFill/>
                      </p:spPr>
                    </p:pic>
                  </p:oleObj>
                </mc:Fallback>
              </mc:AlternateContent>
            </a:graphicData>
          </a:graphic>
        </p:graphicFrame>
        <p:sp>
          <p:nvSpPr>
            <p:cNvPr id="35847" name="Line 7"/>
            <p:cNvSpPr>
              <a:spLocks noChangeShapeType="1"/>
            </p:cNvSpPr>
            <p:nvPr/>
          </p:nvSpPr>
          <p:spPr bwMode="auto">
            <a:xfrm>
              <a:off x="4743650" y="2823409"/>
              <a:ext cx="1905000" cy="15240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848" name="Freeform 8"/>
            <p:cNvSpPr>
              <a:spLocks/>
            </p:cNvSpPr>
            <p:nvPr/>
          </p:nvSpPr>
          <p:spPr bwMode="auto">
            <a:xfrm>
              <a:off x="4743650" y="2747209"/>
              <a:ext cx="1993900" cy="1447800"/>
            </a:xfrm>
            <a:custGeom>
              <a:avLst/>
              <a:gdLst>
                <a:gd name="T0" fmla="*/ 0 w 1256"/>
                <a:gd name="T1" fmla="*/ 0 h 912"/>
                <a:gd name="T2" fmla="*/ 2147483647 w 1256"/>
                <a:gd name="T3" fmla="*/ 2147483647 h 912"/>
                <a:gd name="T4" fmla="*/ 2147483647 w 1256"/>
                <a:gd name="T5" fmla="*/ 2147483647 h 912"/>
                <a:gd name="T6" fmla="*/ 2147483647 w 1256"/>
                <a:gd name="T7" fmla="*/ 2147483647 h 912"/>
                <a:gd name="T8" fmla="*/ 0 60000 65536"/>
                <a:gd name="T9" fmla="*/ 0 60000 65536"/>
                <a:gd name="T10" fmla="*/ 0 60000 65536"/>
                <a:gd name="T11" fmla="*/ 0 60000 65536"/>
                <a:gd name="T12" fmla="*/ 0 w 1256"/>
                <a:gd name="T13" fmla="*/ 0 h 912"/>
                <a:gd name="T14" fmla="*/ 1256 w 1256"/>
                <a:gd name="T15" fmla="*/ 912 h 912"/>
              </a:gdLst>
              <a:ahLst/>
              <a:cxnLst>
                <a:cxn ang="T8">
                  <a:pos x="T0" y="T1"/>
                </a:cxn>
                <a:cxn ang="T9">
                  <a:pos x="T2" y="T3"/>
                </a:cxn>
                <a:cxn ang="T10">
                  <a:pos x="T4" y="T5"/>
                </a:cxn>
                <a:cxn ang="T11">
                  <a:pos x="T6" y="T7"/>
                </a:cxn>
              </a:cxnLst>
              <a:rect l="T12" t="T13" r="T14" b="T15"/>
              <a:pathLst>
                <a:path w="1256" h="912">
                  <a:moveTo>
                    <a:pt x="0" y="0"/>
                  </a:moveTo>
                  <a:cubicBezTo>
                    <a:pt x="92" y="120"/>
                    <a:pt x="184" y="240"/>
                    <a:pt x="384" y="336"/>
                  </a:cubicBezTo>
                  <a:cubicBezTo>
                    <a:pt x="584" y="432"/>
                    <a:pt x="1144" y="480"/>
                    <a:pt x="1200" y="576"/>
                  </a:cubicBezTo>
                  <a:cubicBezTo>
                    <a:pt x="1256" y="672"/>
                    <a:pt x="800" y="856"/>
                    <a:pt x="720" y="912"/>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ea typeface="楷体_GB2312" pitchFamily="49" charset="-122"/>
              </a:endParaRPr>
            </a:p>
          </p:txBody>
        </p:sp>
        <p:sp>
          <p:nvSpPr>
            <p:cNvPr id="35849" name="Text Box 9"/>
            <p:cNvSpPr txBox="1">
              <a:spLocks noChangeArrowheads="1"/>
            </p:cNvSpPr>
            <p:nvPr/>
          </p:nvSpPr>
          <p:spPr bwMode="auto">
            <a:xfrm>
              <a:off x="7040995" y="3484498"/>
              <a:ext cx="25074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000000"/>
                  </a:solidFill>
                  <a:latin typeface="+mn-ea"/>
                  <a:ea typeface="+mn-ea"/>
                </a:rPr>
                <a:t>对应于的项，也就是</a:t>
              </a:r>
            </a:p>
          </p:txBody>
        </p:sp>
        <p:graphicFrame>
          <p:nvGraphicFramePr>
            <p:cNvPr id="35850" name="Object 4"/>
            <p:cNvGraphicFramePr>
              <a:graphicFrameLocks noChangeAspect="1"/>
            </p:cNvGraphicFramePr>
            <p:nvPr>
              <p:extLst>
                <p:ext uri="{D42A27DB-BD31-4B8C-83A1-F6EECF244321}">
                  <p14:modId xmlns:p14="http://schemas.microsoft.com/office/powerpoint/2010/main" val="1045888758"/>
                </p:ext>
              </p:extLst>
            </p:nvPr>
          </p:nvGraphicFramePr>
          <p:xfrm>
            <a:off x="4640180" y="4612124"/>
            <a:ext cx="2988510" cy="574661"/>
          </p:xfrm>
          <a:graphic>
            <a:graphicData uri="http://schemas.openxmlformats.org/presentationml/2006/ole">
              <mc:AlternateContent xmlns:mc="http://schemas.openxmlformats.org/markup-compatibility/2006">
                <mc:Choice xmlns:v="urn:schemas-microsoft-com:vml" Requires="v">
                  <p:oleObj name="Equation" r:id="rId6" imgW="1383699" imgH="266584" progId="">
                    <p:embed/>
                  </p:oleObj>
                </mc:Choice>
                <mc:Fallback>
                  <p:oleObj name="Equation" r:id="rId6" imgW="1383699" imgH="266584" progId="">
                    <p:embed/>
                    <p:pic>
                      <p:nvPicPr>
                        <p:cNvPr id="3585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0180" y="4612124"/>
                          <a:ext cx="2988510" cy="574661"/>
                        </a:xfrm>
                        <a:prstGeom prst="rect">
                          <a:avLst/>
                        </a:prstGeom>
                        <a:noFill/>
                      </p:spPr>
                    </p:pic>
                  </p:oleObj>
                </mc:Fallback>
              </mc:AlternateContent>
            </a:graphicData>
          </a:graphic>
        </p:graphicFrame>
        <p:graphicFrame>
          <p:nvGraphicFramePr>
            <p:cNvPr id="35851" name="Object 5"/>
            <p:cNvGraphicFramePr>
              <a:graphicFrameLocks noChangeAspect="1"/>
            </p:cNvGraphicFramePr>
            <p:nvPr>
              <p:extLst>
                <p:ext uri="{D42A27DB-BD31-4B8C-83A1-F6EECF244321}">
                  <p14:modId xmlns:p14="http://schemas.microsoft.com/office/powerpoint/2010/main" val="2310003362"/>
                </p:ext>
              </p:extLst>
            </p:nvPr>
          </p:nvGraphicFramePr>
          <p:xfrm>
            <a:off x="2091807" y="4671345"/>
            <a:ext cx="2528319" cy="475860"/>
          </p:xfrm>
          <a:graphic>
            <a:graphicData uri="http://schemas.openxmlformats.org/presentationml/2006/ole">
              <mc:AlternateContent xmlns:mc="http://schemas.openxmlformats.org/markup-compatibility/2006">
                <mc:Choice xmlns:v="urn:schemas-microsoft-com:vml" Requires="v">
                  <p:oleObj name="Equation" r:id="rId8" imgW="1282680" imgH="241200" progId="Equation.DSMT4">
                    <p:embed/>
                  </p:oleObj>
                </mc:Choice>
                <mc:Fallback>
                  <p:oleObj name="Equation" r:id="rId8" imgW="1282680" imgH="241200" progId="Equation.DSMT4">
                    <p:embed/>
                    <p:pic>
                      <p:nvPicPr>
                        <p:cNvPr id="35851" name="Object 5"/>
                        <p:cNvPicPr>
                          <a:picLocks noChangeAspect="1" noChangeArrowheads="1"/>
                        </p:cNvPicPr>
                        <p:nvPr/>
                      </p:nvPicPr>
                      <p:blipFill>
                        <a:blip r:embed="rId9"/>
                        <a:srcRect/>
                        <a:stretch>
                          <a:fillRect/>
                        </a:stretch>
                      </p:blipFill>
                      <p:spPr bwMode="auto">
                        <a:xfrm>
                          <a:off x="2091807" y="4671345"/>
                          <a:ext cx="2528319" cy="475860"/>
                        </a:xfrm>
                        <a:prstGeom prst="rect">
                          <a:avLst/>
                        </a:prstGeom>
                        <a:noFill/>
                      </p:spPr>
                    </p:pic>
                  </p:oleObj>
                </mc:Fallback>
              </mc:AlternateContent>
            </a:graphicData>
          </a:graphic>
        </p:graphicFrame>
        <p:graphicFrame>
          <p:nvGraphicFramePr>
            <p:cNvPr id="35852" name="Object 6"/>
            <p:cNvGraphicFramePr>
              <a:graphicFrameLocks noChangeAspect="1"/>
            </p:cNvGraphicFramePr>
            <p:nvPr>
              <p:extLst>
                <p:ext uri="{D42A27DB-BD31-4B8C-83A1-F6EECF244321}">
                  <p14:modId xmlns:p14="http://schemas.microsoft.com/office/powerpoint/2010/main" val="2247529559"/>
                </p:ext>
              </p:extLst>
            </p:nvPr>
          </p:nvGraphicFramePr>
          <p:xfrm>
            <a:off x="1967553" y="5417684"/>
            <a:ext cx="3340718" cy="503959"/>
          </p:xfrm>
          <a:graphic>
            <a:graphicData uri="http://schemas.openxmlformats.org/presentationml/2006/ole">
              <mc:AlternateContent xmlns:mc="http://schemas.openxmlformats.org/markup-compatibility/2006">
                <mc:Choice xmlns:v="urn:schemas-microsoft-com:vml" Requires="v">
                  <p:oleObj name="Equation" r:id="rId10" imgW="1600200" imgH="241200" progId="Equation.DSMT4">
                    <p:embed/>
                  </p:oleObj>
                </mc:Choice>
                <mc:Fallback>
                  <p:oleObj name="Equation" r:id="rId10" imgW="1600200" imgH="241200" progId="Equation.DSMT4">
                    <p:embed/>
                    <p:pic>
                      <p:nvPicPr>
                        <p:cNvPr id="35852" name="Object 6"/>
                        <p:cNvPicPr>
                          <a:picLocks noChangeAspect="1" noChangeArrowheads="1"/>
                        </p:cNvPicPr>
                        <p:nvPr/>
                      </p:nvPicPr>
                      <p:blipFill>
                        <a:blip r:embed="rId11"/>
                        <a:srcRect/>
                        <a:stretch>
                          <a:fillRect/>
                        </a:stretch>
                      </p:blipFill>
                      <p:spPr bwMode="auto">
                        <a:xfrm>
                          <a:off x="1967553" y="5417684"/>
                          <a:ext cx="3340718" cy="503959"/>
                        </a:xfrm>
                        <a:prstGeom prst="rect">
                          <a:avLst/>
                        </a:prstGeom>
                        <a:noFill/>
                      </p:spPr>
                    </p:pic>
                  </p:oleObj>
                </mc:Fallback>
              </mc:AlternateContent>
            </a:graphicData>
          </a:graphic>
        </p:graphicFrame>
        <p:graphicFrame>
          <p:nvGraphicFramePr>
            <p:cNvPr id="35853" name="Object 7"/>
            <p:cNvGraphicFramePr>
              <a:graphicFrameLocks noChangeAspect="1"/>
            </p:cNvGraphicFramePr>
            <p:nvPr>
              <p:extLst>
                <p:ext uri="{D42A27DB-BD31-4B8C-83A1-F6EECF244321}">
                  <p14:modId xmlns:p14="http://schemas.microsoft.com/office/powerpoint/2010/main" val="938919747"/>
                </p:ext>
              </p:extLst>
            </p:nvPr>
          </p:nvGraphicFramePr>
          <p:xfrm>
            <a:off x="5774498" y="5375096"/>
            <a:ext cx="3846980" cy="580024"/>
          </p:xfrm>
          <a:graphic>
            <a:graphicData uri="http://schemas.openxmlformats.org/presentationml/2006/ole">
              <mc:AlternateContent xmlns:mc="http://schemas.openxmlformats.org/markup-compatibility/2006">
                <mc:Choice xmlns:v="urn:schemas-microsoft-com:vml" Requires="v">
                  <p:oleObj name="Equation" r:id="rId12" imgW="1765080" imgH="266400" progId="Equation.DSMT4">
                    <p:embed/>
                  </p:oleObj>
                </mc:Choice>
                <mc:Fallback>
                  <p:oleObj name="Equation" r:id="rId12" imgW="1765080" imgH="266400" progId="Equation.DSMT4">
                    <p:embed/>
                    <p:pic>
                      <p:nvPicPr>
                        <p:cNvPr id="35853" name="Object 7"/>
                        <p:cNvPicPr>
                          <a:picLocks noChangeAspect="1" noChangeArrowheads="1"/>
                        </p:cNvPicPr>
                        <p:nvPr/>
                      </p:nvPicPr>
                      <p:blipFill>
                        <a:blip r:embed="rId13"/>
                        <a:srcRect/>
                        <a:stretch>
                          <a:fillRect/>
                        </a:stretch>
                      </p:blipFill>
                      <p:spPr bwMode="auto">
                        <a:xfrm>
                          <a:off x="5774498" y="5375096"/>
                          <a:ext cx="3846980" cy="580024"/>
                        </a:xfrm>
                        <a:prstGeom prst="rect">
                          <a:avLst/>
                        </a:prstGeom>
                        <a:noFill/>
                      </p:spPr>
                    </p:pic>
                  </p:oleObj>
                </mc:Fallback>
              </mc:AlternateContent>
            </a:graphicData>
          </a:graphic>
        </p:graphicFrame>
        <p:grpSp>
          <p:nvGrpSpPr>
            <p:cNvPr id="2" name="组合 1"/>
            <p:cNvGrpSpPr/>
            <p:nvPr/>
          </p:nvGrpSpPr>
          <p:grpSpPr>
            <a:xfrm>
              <a:off x="3637912" y="6076908"/>
              <a:ext cx="2382383" cy="453262"/>
              <a:chOff x="3618662" y="4777499"/>
              <a:chExt cx="2382383" cy="453262"/>
            </a:xfrm>
          </p:grpSpPr>
          <p:sp>
            <p:nvSpPr>
              <p:cNvPr id="35842" name="Text Box 2"/>
              <p:cNvSpPr txBox="1">
                <a:spLocks noChangeArrowheads="1"/>
              </p:cNvSpPr>
              <p:nvPr/>
            </p:nvSpPr>
            <p:spPr bwMode="auto">
              <a:xfrm>
                <a:off x="3618662" y="4830651"/>
                <a:ext cx="23823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000000"/>
                    </a:solidFill>
                    <a:latin typeface="+mn-ea"/>
                    <a:ea typeface="+mn-ea"/>
                  </a:rPr>
                  <a:t>故    的系数为－</a:t>
                </a:r>
                <a:r>
                  <a:rPr kumimoji="1" lang="en-US" altLang="zh-CN" sz="2000" b="1" dirty="0">
                    <a:solidFill>
                      <a:srgbClr val="000000"/>
                    </a:solidFill>
                    <a:latin typeface="+mn-ea"/>
                    <a:ea typeface="+mn-ea"/>
                  </a:rPr>
                  <a:t>1</a:t>
                </a:r>
              </a:p>
            </p:txBody>
          </p:sp>
          <p:graphicFrame>
            <p:nvGraphicFramePr>
              <p:cNvPr id="35854" name="Object 8"/>
              <p:cNvGraphicFramePr>
                <a:graphicFrameLocks noChangeAspect="1"/>
              </p:cNvGraphicFramePr>
              <p:nvPr/>
            </p:nvGraphicFramePr>
            <p:xfrm>
              <a:off x="4030764" y="4777499"/>
              <a:ext cx="367982" cy="392597"/>
            </p:xfrm>
            <a:graphic>
              <a:graphicData uri="http://schemas.openxmlformats.org/presentationml/2006/ole">
                <mc:AlternateContent xmlns:mc="http://schemas.openxmlformats.org/markup-compatibility/2006">
                  <mc:Choice xmlns:v="urn:schemas-microsoft-com:vml" Requires="v">
                    <p:oleObj name="Equation" r:id="rId14" imgW="190417" imgH="203112" progId="">
                      <p:embed/>
                    </p:oleObj>
                  </mc:Choice>
                  <mc:Fallback>
                    <p:oleObj name="Equation" r:id="rId14" imgW="190417" imgH="203112" progId="">
                      <p:embed/>
                      <p:pic>
                        <p:nvPicPr>
                          <p:cNvPr id="35854"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30764" y="4777499"/>
                            <a:ext cx="367982" cy="392597"/>
                          </a:xfrm>
                          <a:prstGeom prst="rect">
                            <a:avLst/>
                          </a:prstGeom>
                          <a:noFill/>
                        </p:spPr>
                      </p:pic>
                    </p:oleObj>
                  </mc:Fallback>
                </mc:AlternateContent>
              </a:graphicData>
            </a:graphic>
          </p:graphicFrame>
        </p:grpSp>
      </p:grpSp>
      <p:grpSp>
        <p:nvGrpSpPr>
          <p:cNvPr id="16" name="组合 15"/>
          <p:cNvGrpSpPr/>
          <p:nvPr/>
        </p:nvGrpSpPr>
        <p:grpSpPr>
          <a:xfrm>
            <a:off x="1194540" y="814894"/>
            <a:ext cx="6448821" cy="1382580"/>
            <a:chOff x="905035" y="4286699"/>
            <a:chExt cx="6448821" cy="1382580"/>
          </a:xfrm>
        </p:grpSpPr>
        <p:sp>
          <p:nvSpPr>
            <p:cNvPr id="17" name="Text Box 2"/>
            <p:cNvSpPr txBox="1">
              <a:spLocks noChangeArrowheads="1"/>
            </p:cNvSpPr>
            <p:nvPr/>
          </p:nvSpPr>
          <p:spPr bwMode="auto">
            <a:xfrm>
              <a:off x="905035" y="4744818"/>
              <a:ext cx="12218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0000FF"/>
                  </a:solidFill>
                  <a:latin typeface="+mn-ea"/>
                  <a:ea typeface="+mn-ea"/>
                </a:rPr>
                <a:t>例 </a:t>
              </a:r>
              <a:r>
                <a:rPr kumimoji="1" lang="en-US" altLang="zh-CN" sz="2000" b="1" dirty="0">
                  <a:solidFill>
                    <a:srgbClr val="0000FF"/>
                  </a:solidFill>
                  <a:latin typeface="+mn-ea"/>
                  <a:ea typeface="+mn-ea"/>
                </a:rPr>
                <a:t>1.3.3</a:t>
              </a:r>
            </a:p>
          </p:txBody>
        </p:sp>
        <p:sp>
          <p:nvSpPr>
            <p:cNvPr id="18" name="Text Box 3"/>
            <p:cNvSpPr txBox="1">
              <a:spLocks noChangeArrowheads="1"/>
            </p:cNvSpPr>
            <p:nvPr/>
          </p:nvSpPr>
          <p:spPr bwMode="auto">
            <a:xfrm>
              <a:off x="2118127" y="4744818"/>
              <a:ext cx="52357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000000"/>
                  </a:solidFill>
                  <a:latin typeface="+mn-ea"/>
                  <a:ea typeface="+mn-ea"/>
                </a:rPr>
                <a:t>已知</a:t>
              </a:r>
              <a:r>
                <a:rPr kumimoji="1" lang="zh-CN" altLang="en-US" sz="2000" b="1" i="1" dirty="0">
                  <a:solidFill>
                    <a:srgbClr val="000000"/>
                  </a:solidFill>
                  <a:latin typeface="+mn-ea"/>
                  <a:ea typeface="+mn-ea"/>
                </a:rPr>
                <a:t> </a:t>
              </a:r>
              <a:r>
                <a:rPr kumimoji="1" lang="zh-CN" altLang="en-US" sz="2000" b="1" dirty="0">
                  <a:solidFill>
                    <a:srgbClr val="000000"/>
                  </a:solidFill>
                  <a:latin typeface="+mn-ea"/>
                  <a:ea typeface="+mn-ea"/>
                </a:rPr>
                <a:t>                  ，求   的系数。</a:t>
              </a:r>
              <a:r>
                <a:rPr kumimoji="1" lang="en-US" altLang="zh-CN" sz="2000" b="1" dirty="0">
                  <a:solidFill>
                    <a:srgbClr val="000000"/>
                  </a:solidFill>
                  <a:latin typeface="+mn-ea"/>
                  <a:ea typeface="+mn-ea"/>
                </a:rPr>
                <a:t> </a:t>
              </a:r>
            </a:p>
          </p:txBody>
        </p:sp>
        <p:graphicFrame>
          <p:nvGraphicFramePr>
            <p:cNvPr id="19" name="Object 2"/>
            <p:cNvGraphicFramePr>
              <a:graphicFrameLocks noChangeAspect="1"/>
            </p:cNvGraphicFramePr>
            <p:nvPr/>
          </p:nvGraphicFramePr>
          <p:xfrm>
            <a:off x="2812872" y="4286699"/>
            <a:ext cx="2329553" cy="1382580"/>
          </p:xfrm>
          <a:graphic>
            <a:graphicData uri="http://schemas.openxmlformats.org/presentationml/2006/ole">
              <mc:AlternateContent xmlns:mc="http://schemas.openxmlformats.org/markup-compatibility/2006">
                <mc:Choice xmlns:v="urn:schemas-microsoft-com:vml" Requires="v">
                  <p:oleObj name="Equation" r:id="rId16" imgW="1562040" imgH="927000" progId="Equation.DSMT4">
                    <p:embed/>
                  </p:oleObj>
                </mc:Choice>
                <mc:Fallback>
                  <p:oleObj name="Equation" r:id="rId16" imgW="1562040" imgH="927000" progId="Equation.DSMT4">
                    <p:embed/>
                    <p:pic>
                      <p:nvPicPr>
                        <p:cNvPr id="19" name="Object 2"/>
                        <p:cNvPicPr>
                          <a:picLocks noChangeAspect="1" noChangeArrowheads="1"/>
                        </p:cNvPicPr>
                        <p:nvPr/>
                      </p:nvPicPr>
                      <p:blipFill>
                        <a:blip r:embed="rId17"/>
                        <a:srcRect/>
                        <a:stretch>
                          <a:fillRect/>
                        </a:stretch>
                      </p:blipFill>
                      <p:spPr bwMode="auto">
                        <a:xfrm>
                          <a:off x="2812872" y="4286699"/>
                          <a:ext cx="2329553" cy="1382580"/>
                        </a:xfrm>
                        <a:prstGeom prst="rect">
                          <a:avLst/>
                        </a:prstGeom>
                        <a:noFill/>
                      </p:spPr>
                    </p:pic>
                  </p:oleObj>
                </mc:Fallback>
              </mc:AlternateContent>
            </a:graphicData>
          </a:graphic>
        </p:graphicFrame>
        <p:graphicFrame>
          <p:nvGraphicFramePr>
            <p:cNvPr id="20" name="Object 3"/>
            <p:cNvGraphicFramePr>
              <a:graphicFrameLocks noChangeAspect="1"/>
            </p:cNvGraphicFramePr>
            <p:nvPr/>
          </p:nvGraphicFramePr>
          <p:xfrm>
            <a:off x="5601826" y="4730143"/>
            <a:ext cx="453254" cy="429460"/>
          </p:xfrm>
          <a:graphic>
            <a:graphicData uri="http://schemas.openxmlformats.org/presentationml/2006/ole">
              <mc:AlternateContent xmlns:mc="http://schemas.openxmlformats.org/markup-compatibility/2006">
                <mc:Choice xmlns:v="urn:schemas-microsoft-com:vml" Requires="v">
                  <p:oleObj name="Equation" r:id="rId18" imgW="241200" imgH="228600" progId="Equation.DSMT4">
                    <p:embed/>
                  </p:oleObj>
                </mc:Choice>
                <mc:Fallback>
                  <p:oleObj name="Equation" r:id="rId18" imgW="241200" imgH="228600" progId="Equation.DSMT4">
                    <p:embed/>
                    <p:pic>
                      <p:nvPicPr>
                        <p:cNvPr id="20" name="Object 3"/>
                        <p:cNvPicPr>
                          <a:picLocks noChangeAspect="1" noChangeArrowheads="1"/>
                        </p:cNvPicPr>
                        <p:nvPr/>
                      </p:nvPicPr>
                      <p:blipFill>
                        <a:blip r:embed="rId19"/>
                        <a:srcRect/>
                        <a:stretch>
                          <a:fillRect/>
                        </a:stretch>
                      </p:blipFill>
                      <p:spPr bwMode="auto">
                        <a:xfrm>
                          <a:off x="5601826" y="4730143"/>
                          <a:ext cx="453254" cy="429460"/>
                        </a:xfrm>
                        <a:prstGeom prst="rect">
                          <a:avLst/>
                        </a:prstGeom>
                        <a:noFill/>
                      </p:spPr>
                    </p:pic>
                  </p:oleObj>
                </mc:Fallback>
              </mc:AlternateContent>
            </a:graphicData>
          </a:graphic>
        </p:graphicFrame>
      </p:grpSp>
    </p:spTree>
    <p:extLst>
      <p:ext uri="{BB962C8B-B14F-4D97-AF65-F5344CB8AC3E}">
        <p14:creationId xmlns:p14="http://schemas.microsoft.com/office/powerpoint/2010/main" val="404551670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25091" y="973896"/>
            <a:ext cx="10864577" cy="535713"/>
            <a:chOff x="1246472" y="820834"/>
            <a:chExt cx="10864577" cy="535713"/>
          </a:xfrm>
        </p:grpSpPr>
        <p:grpSp>
          <p:nvGrpSpPr>
            <p:cNvPr id="6" name="组合 5"/>
            <p:cNvGrpSpPr/>
            <p:nvPr/>
          </p:nvGrpSpPr>
          <p:grpSpPr>
            <a:xfrm>
              <a:off x="1246472" y="820834"/>
              <a:ext cx="7416265" cy="535713"/>
              <a:chOff x="1246472" y="820834"/>
              <a:chExt cx="7416265" cy="535713"/>
            </a:xfrm>
          </p:grpSpPr>
          <p:sp>
            <p:nvSpPr>
              <p:cNvPr id="34818" name="Rectangle 2"/>
              <p:cNvSpPr>
                <a:spLocks noChangeArrowheads="1"/>
              </p:cNvSpPr>
              <p:nvPr/>
            </p:nvSpPr>
            <p:spPr bwMode="auto">
              <a:xfrm>
                <a:off x="1246472" y="891708"/>
                <a:ext cx="49808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4044F6"/>
                    </a:solidFill>
                    <a:latin typeface="+mn-ea"/>
                    <a:ea typeface="+mn-ea"/>
                  </a:rPr>
                  <a:t>例</a:t>
                </a:r>
                <a:r>
                  <a:rPr kumimoji="1" lang="en-US" altLang="zh-CN" sz="2000" b="1" dirty="0">
                    <a:solidFill>
                      <a:srgbClr val="4044F6"/>
                    </a:solidFill>
                    <a:latin typeface="+mn-ea"/>
                    <a:ea typeface="+mn-ea"/>
                  </a:rPr>
                  <a:t>1.3.4</a:t>
                </a:r>
                <a:r>
                  <a:rPr kumimoji="1" lang="en-US" altLang="zh-CN" sz="2000" b="1" dirty="0">
                    <a:solidFill>
                      <a:srgbClr val="000000"/>
                    </a:solidFill>
                    <a:latin typeface="+mn-ea"/>
                    <a:ea typeface="+mn-ea"/>
                  </a:rPr>
                  <a:t>  </a:t>
                </a:r>
                <a:r>
                  <a:rPr kumimoji="1" lang="zh-CN" altLang="en-US" sz="2000" b="1" dirty="0">
                    <a:solidFill>
                      <a:srgbClr val="000000"/>
                    </a:solidFill>
                    <a:latin typeface="+mn-ea"/>
                    <a:ea typeface="+mn-ea"/>
                  </a:rPr>
                  <a:t>试判断                    和</a:t>
                </a:r>
              </a:p>
            </p:txBody>
          </p:sp>
          <p:graphicFrame>
            <p:nvGraphicFramePr>
              <p:cNvPr id="34819" name="Object 34"/>
              <p:cNvGraphicFramePr>
                <a:graphicFrameLocks noChangeAspect="1"/>
              </p:cNvGraphicFramePr>
              <p:nvPr/>
            </p:nvGraphicFramePr>
            <p:xfrm>
              <a:off x="3418966" y="820834"/>
              <a:ext cx="2239861" cy="480256"/>
            </p:xfrm>
            <a:graphic>
              <a:graphicData uri="http://schemas.openxmlformats.org/presentationml/2006/ole">
                <mc:AlternateContent xmlns:mc="http://schemas.openxmlformats.org/markup-compatibility/2006">
                  <mc:Choice xmlns:v="urn:schemas-microsoft-com:vml" Requires="v">
                    <p:oleObj name="Equation" r:id="rId2" imgW="1066800" imgH="228600" progId="">
                      <p:embed/>
                    </p:oleObj>
                  </mc:Choice>
                  <mc:Fallback>
                    <p:oleObj name="Equation" r:id="rId2" imgW="1066800" imgH="228600" progId="">
                      <p:embed/>
                      <p:pic>
                        <p:nvPicPr>
                          <p:cNvPr id="34819" name="Object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8966" y="820834"/>
                            <a:ext cx="2239861" cy="480256"/>
                          </a:xfrm>
                          <a:prstGeom prst="rect">
                            <a:avLst/>
                          </a:prstGeom>
                          <a:noFill/>
                        </p:spPr>
                      </p:pic>
                    </p:oleObj>
                  </mc:Fallback>
                </mc:AlternateContent>
              </a:graphicData>
            </a:graphic>
          </p:graphicFrame>
          <p:graphicFrame>
            <p:nvGraphicFramePr>
              <p:cNvPr id="34820" name="Object 35"/>
              <p:cNvGraphicFramePr>
                <a:graphicFrameLocks noChangeAspect="1"/>
              </p:cNvGraphicFramePr>
              <p:nvPr/>
            </p:nvGraphicFramePr>
            <p:xfrm>
              <a:off x="6151246" y="858674"/>
              <a:ext cx="2511491" cy="497873"/>
            </p:xfrm>
            <a:graphic>
              <a:graphicData uri="http://schemas.openxmlformats.org/presentationml/2006/ole">
                <mc:AlternateContent xmlns:mc="http://schemas.openxmlformats.org/markup-compatibility/2006">
                  <mc:Choice xmlns:v="urn:schemas-microsoft-com:vml" Requires="v">
                    <p:oleObj name="Equation" r:id="rId4" imgW="1155700" imgH="228600" progId="">
                      <p:embed/>
                    </p:oleObj>
                  </mc:Choice>
                  <mc:Fallback>
                    <p:oleObj name="Equation" r:id="rId4" imgW="1155700" imgH="228600" progId="">
                      <p:embed/>
                      <p:pic>
                        <p:nvPicPr>
                          <p:cNvPr id="34820"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1246" y="858674"/>
                            <a:ext cx="2511491" cy="497873"/>
                          </a:xfrm>
                          <a:prstGeom prst="rect">
                            <a:avLst/>
                          </a:prstGeom>
                          <a:noFill/>
                        </p:spPr>
                      </p:pic>
                    </p:oleObj>
                  </mc:Fallback>
                </mc:AlternateContent>
              </a:graphicData>
            </a:graphic>
          </p:graphicFrame>
        </p:grpSp>
        <p:sp>
          <p:nvSpPr>
            <p:cNvPr id="34821" name="Text Box 5"/>
            <p:cNvSpPr txBox="1">
              <a:spLocks noChangeArrowheads="1"/>
            </p:cNvSpPr>
            <p:nvPr/>
          </p:nvSpPr>
          <p:spPr bwMode="auto">
            <a:xfrm>
              <a:off x="8571297" y="907555"/>
              <a:ext cx="3539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000000"/>
                  </a:solidFill>
                  <a:latin typeface="+mn-ea"/>
                  <a:ea typeface="+mn-ea"/>
                </a:rPr>
                <a:t>是否都是六阶行列式中的项。</a:t>
              </a:r>
              <a:endParaRPr kumimoji="1" lang="en-US" altLang="zh-CN" sz="2000" b="1" dirty="0">
                <a:solidFill>
                  <a:srgbClr val="000000"/>
                </a:solidFill>
                <a:latin typeface="+mn-ea"/>
                <a:ea typeface="+mn-ea"/>
              </a:endParaRPr>
            </a:p>
          </p:txBody>
        </p:sp>
      </p:grpSp>
      <p:grpSp>
        <p:nvGrpSpPr>
          <p:cNvPr id="4" name="组合 3">
            <a:extLst>
              <a:ext uri="{FF2B5EF4-FFF2-40B4-BE49-F238E27FC236}">
                <a16:creationId xmlns:a16="http://schemas.microsoft.com/office/drawing/2014/main" id="{71382A2F-59B1-6DB8-0FF0-9BFE9474E4F1}"/>
              </a:ext>
            </a:extLst>
          </p:cNvPr>
          <p:cNvGrpSpPr/>
          <p:nvPr/>
        </p:nvGrpSpPr>
        <p:grpSpPr>
          <a:xfrm>
            <a:off x="1246473" y="1598110"/>
            <a:ext cx="10346762" cy="2277496"/>
            <a:chOff x="1246473" y="1598110"/>
            <a:chExt cx="10346762" cy="2277496"/>
          </a:xfrm>
        </p:grpSpPr>
        <p:sp>
          <p:nvSpPr>
            <p:cNvPr id="23" name="Text Box 7"/>
            <p:cNvSpPr txBox="1">
              <a:spLocks noChangeArrowheads="1"/>
            </p:cNvSpPr>
            <p:nvPr/>
          </p:nvSpPr>
          <p:spPr bwMode="auto">
            <a:xfrm>
              <a:off x="1246473" y="1636963"/>
              <a:ext cx="442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4044F6"/>
                  </a:solidFill>
                  <a:latin typeface="+mn-ea"/>
                  <a:ea typeface="+mn-ea"/>
                </a:rPr>
                <a:t>解</a:t>
              </a:r>
            </a:p>
          </p:txBody>
        </p:sp>
        <p:grpSp>
          <p:nvGrpSpPr>
            <p:cNvPr id="8" name="组合 7"/>
            <p:cNvGrpSpPr/>
            <p:nvPr/>
          </p:nvGrpSpPr>
          <p:grpSpPr>
            <a:xfrm>
              <a:off x="1921160" y="1598110"/>
              <a:ext cx="8818102" cy="590859"/>
              <a:chOff x="1921160" y="1598110"/>
              <a:chExt cx="8818102" cy="590859"/>
            </a:xfrm>
          </p:grpSpPr>
          <p:graphicFrame>
            <p:nvGraphicFramePr>
              <p:cNvPr id="34825" name="Object 36"/>
              <p:cNvGraphicFramePr>
                <a:graphicFrameLocks noChangeAspect="1"/>
              </p:cNvGraphicFramePr>
              <p:nvPr/>
            </p:nvGraphicFramePr>
            <p:xfrm>
              <a:off x="6143449" y="1660331"/>
              <a:ext cx="4595813" cy="528638"/>
            </p:xfrm>
            <a:graphic>
              <a:graphicData uri="http://schemas.openxmlformats.org/presentationml/2006/ole">
                <mc:AlternateContent xmlns:mc="http://schemas.openxmlformats.org/markup-compatibility/2006">
                  <mc:Choice xmlns:v="urn:schemas-microsoft-com:vml" Requires="v">
                    <p:oleObj name="Equation" r:id="rId6" imgW="2209800" imgH="254000" progId="">
                      <p:embed/>
                    </p:oleObj>
                  </mc:Choice>
                  <mc:Fallback>
                    <p:oleObj name="Equation" r:id="rId6" imgW="2209800" imgH="254000" progId="">
                      <p:embed/>
                      <p:pic>
                        <p:nvPicPr>
                          <p:cNvPr id="34825" name="Object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3449" y="1660331"/>
                            <a:ext cx="4595813" cy="528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37"/>
              <p:cNvGraphicFramePr>
                <a:graphicFrameLocks noChangeAspect="1"/>
              </p:cNvGraphicFramePr>
              <p:nvPr/>
            </p:nvGraphicFramePr>
            <p:xfrm>
              <a:off x="1921160" y="1598110"/>
              <a:ext cx="2360613" cy="506147"/>
            </p:xfrm>
            <a:graphic>
              <a:graphicData uri="http://schemas.openxmlformats.org/presentationml/2006/ole">
                <mc:AlternateContent xmlns:mc="http://schemas.openxmlformats.org/markup-compatibility/2006">
                  <mc:Choice xmlns:v="urn:schemas-microsoft-com:vml" Requires="v">
                    <p:oleObj name="Equation" r:id="rId8" imgW="1066800" imgH="228600" progId="">
                      <p:embed/>
                    </p:oleObj>
                  </mc:Choice>
                  <mc:Fallback>
                    <p:oleObj name="Equation" r:id="rId8" imgW="1066800" imgH="228600" progId="">
                      <p:embed/>
                      <p:pic>
                        <p:nvPicPr>
                          <p:cNvPr id="24" name="Object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1160" y="1598110"/>
                            <a:ext cx="2360613" cy="506147"/>
                          </a:xfrm>
                          <a:prstGeom prst="rect">
                            <a:avLst/>
                          </a:prstGeom>
                          <a:noFill/>
                        </p:spPr>
                      </p:pic>
                    </p:oleObj>
                  </mc:Fallback>
                </mc:AlternateContent>
              </a:graphicData>
            </a:graphic>
          </p:graphicFrame>
          <p:sp>
            <p:nvSpPr>
              <p:cNvPr id="25" name="Text Box 8"/>
              <p:cNvSpPr txBox="1">
                <a:spLocks noChangeArrowheads="1"/>
              </p:cNvSpPr>
              <p:nvPr/>
            </p:nvSpPr>
            <p:spPr bwMode="auto">
              <a:xfrm>
                <a:off x="4186521" y="1691479"/>
                <a:ext cx="1991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000000"/>
                    </a:solidFill>
                    <a:latin typeface="+mn-ea"/>
                    <a:ea typeface="+mn-ea"/>
                  </a:rPr>
                  <a:t>列标的逆序数为</a:t>
                </a:r>
              </a:p>
            </p:txBody>
          </p:sp>
        </p:grpSp>
        <p:grpSp>
          <p:nvGrpSpPr>
            <p:cNvPr id="2" name="组合 1">
              <a:extLst>
                <a:ext uri="{FF2B5EF4-FFF2-40B4-BE49-F238E27FC236}">
                  <a16:creationId xmlns:a16="http://schemas.microsoft.com/office/drawing/2014/main" id="{DA6A71DB-7B2F-BD23-4F68-D5179957062A}"/>
                </a:ext>
              </a:extLst>
            </p:cNvPr>
            <p:cNvGrpSpPr/>
            <p:nvPr/>
          </p:nvGrpSpPr>
          <p:grpSpPr>
            <a:xfrm>
              <a:off x="1467929" y="2214455"/>
              <a:ext cx="10125306" cy="1661151"/>
              <a:chOff x="1467929" y="2214455"/>
              <a:chExt cx="10125306" cy="1661151"/>
            </a:xfrm>
          </p:grpSpPr>
          <p:grpSp>
            <p:nvGrpSpPr>
              <p:cNvPr id="3" name="Group 11"/>
              <p:cNvGrpSpPr>
                <a:grpSpLocks/>
              </p:cNvGrpSpPr>
              <p:nvPr/>
            </p:nvGrpSpPr>
            <p:grpSpPr bwMode="auto">
              <a:xfrm>
                <a:off x="1660809" y="2214455"/>
                <a:ext cx="5491163" cy="501650"/>
                <a:chOff x="480" y="1893"/>
                <a:chExt cx="3459" cy="316"/>
              </a:xfrm>
            </p:grpSpPr>
            <p:sp>
              <p:nvSpPr>
                <p:cNvPr id="34828" name="Rectangle 12"/>
                <p:cNvSpPr>
                  <a:spLocks noChangeArrowheads="1"/>
                </p:cNvSpPr>
                <p:nvPr/>
              </p:nvSpPr>
              <p:spPr bwMode="auto">
                <a:xfrm>
                  <a:off x="480" y="1929"/>
                  <a:ext cx="345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000000"/>
                      </a:solidFill>
                      <a:latin typeface="+mn-ea"/>
                      <a:ea typeface="+mn-ea"/>
                    </a:rPr>
                    <a:t>所以                  是六阶行列式中的项</a:t>
                  </a:r>
                  <a:r>
                    <a:rPr kumimoji="1" lang="en-US" altLang="zh-CN" sz="2000" b="1" dirty="0">
                      <a:solidFill>
                        <a:srgbClr val="000000"/>
                      </a:solidFill>
                      <a:latin typeface="+mn-ea"/>
                      <a:ea typeface="+mn-ea"/>
                    </a:rPr>
                    <a:t>.</a:t>
                  </a:r>
                </a:p>
              </p:txBody>
            </p:sp>
            <p:graphicFrame>
              <p:nvGraphicFramePr>
                <p:cNvPr id="34829" name="Object 38"/>
                <p:cNvGraphicFramePr>
                  <a:graphicFrameLocks noChangeAspect="1"/>
                </p:cNvGraphicFramePr>
                <p:nvPr/>
              </p:nvGraphicFramePr>
              <p:xfrm>
                <a:off x="843" y="1893"/>
                <a:ext cx="1474" cy="316"/>
              </p:xfrm>
              <a:graphic>
                <a:graphicData uri="http://schemas.openxmlformats.org/presentationml/2006/ole">
                  <mc:AlternateContent xmlns:mc="http://schemas.openxmlformats.org/markup-compatibility/2006">
                    <mc:Choice xmlns:v="urn:schemas-microsoft-com:vml" Requires="v">
                      <p:oleObj name="Equation" r:id="rId10" imgW="1066800" imgH="228600" progId="">
                        <p:embed/>
                      </p:oleObj>
                    </mc:Choice>
                    <mc:Fallback>
                      <p:oleObj name="Equation" r:id="rId10" imgW="1066800" imgH="228600" progId="">
                        <p:embed/>
                        <p:pic>
                          <p:nvPicPr>
                            <p:cNvPr id="34829" name="Object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3" y="1893"/>
                              <a:ext cx="1474" cy="316"/>
                            </a:xfrm>
                            <a:prstGeom prst="rect">
                              <a:avLst/>
                            </a:prstGeom>
                            <a:noFill/>
                          </p:spPr>
                        </p:pic>
                      </p:oleObj>
                    </mc:Fallback>
                  </mc:AlternateContent>
                </a:graphicData>
              </a:graphic>
            </p:graphicFrame>
          </p:grpSp>
          <p:grpSp>
            <p:nvGrpSpPr>
              <p:cNvPr id="5" name="Group 18"/>
              <p:cNvGrpSpPr>
                <a:grpSpLocks/>
              </p:cNvGrpSpPr>
              <p:nvPr/>
            </p:nvGrpSpPr>
            <p:grpSpPr bwMode="auto">
              <a:xfrm>
                <a:off x="1654433" y="3337443"/>
                <a:ext cx="6267450" cy="538163"/>
                <a:chOff x="576" y="3078"/>
                <a:chExt cx="3948" cy="339"/>
              </a:xfrm>
            </p:grpSpPr>
            <p:sp>
              <p:nvSpPr>
                <p:cNvPr id="34835" name="Rectangle 19"/>
                <p:cNvSpPr>
                  <a:spLocks noChangeArrowheads="1"/>
                </p:cNvSpPr>
                <p:nvPr/>
              </p:nvSpPr>
              <p:spPr bwMode="auto">
                <a:xfrm>
                  <a:off x="576" y="3120"/>
                  <a:ext cx="394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000000"/>
                      </a:solidFill>
                      <a:latin typeface="+mn-ea"/>
                      <a:ea typeface="+mn-ea"/>
                    </a:rPr>
                    <a:t>所以                      不是六阶行列式中的项</a:t>
                  </a:r>
                  <a:r>
                    <a:rPr kumimoji="1" lang="en-US" altLang="zh-CN" sz="2000" b="1" dirty="0">
                      <a:solidFill>
                        <a:srgbClr val="000000"/>
                      </a:solidFill>
                      <a:latin typeface="+mn-ea"/>
                      <a:ea typeface="+mn-ea"/>
                    </a:rPr>
                    <a:t>.</a:t>
                  </a:r>
                </a:p>
              </p:txBody>
            </p:sp>
            <p:graphicFrame>
              <p:nvGraphicFramePr>
                <p:cNvPr id="34836" name="Object 41"/>
                <p:cNvGraphicFramePr>
                  <a:graphicFrameLocks noChangeAspect="1"/>
                </p:cNvGraphicFramePr>
                <p:nvPr/>
              </p:nvGraphicFramePr>
              <p:xfrm>
                <a:off x="989" y="3078"/>
                <a:ext cx="1710" cy="339"/>
              </p:xfrm>
              <a:graphic>
                <a:graphicData uri="http://schemas.openxmlformats.org/presentationml/2006/ole">
                  <mc:AlternateContent xmlns:mc="http://schemas.openxmlformats.org/markup-compatibility/2006">
                    <mc:Choice xmlns:v="urn:schemas-microsoft-com:vml" Requires="v">
                      <p:oleObj name="Equation" r:id="rId12" imgW="1155700" imgH="228600" progId="">
                        <p:embed/>
                      </p:oleObj>
                    </mc:Choice>
                    <mc:Fallback>
                      <p:oleObj name="Equation" r:id="rId12" imgW="1155700" imgH="228600" progId="">
                        <p:embed/>
                        <p:pic>
                          <p:nvPicPr>
                            <p:cNvPr id="34836" name="Object 4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9" y="3078"/>
                              <a:ext cx="1710" cy="339"/>
                            </a:xfrm>
                            <a:prstGeom prst="rect">
                              <a:avLst/>
                            </a:prstGeom>
                            <a:noFill/>
                          </p:spPr>
                        </p:pic>
                      </p:oleObj>
                    </mc:Fallback>
                  </mc:AlternateContent>
                </a:graphicData>
              </a:graphic>
            </p:graphicFrame>
          </p:grpSp>
          <p:grpSp>
            <p:nvGrpSpPr>
              <p:cNvPr id="9" name="组合 8"/>
              <p:cNvGrpSpPr/>
              <p:nvPr/>
            </p:nvGrpSpPr>
            <p:grpSpPr>
              <a:xfrm>
                <a:off x="1467929" y="2714671"/>
                <a:ext cx="10125306" cy="527682"/>
                <a:chOff x="1866654" y="2713537"/>
                <a:chExt cx="10125306" cy="527682"/>
              </a:xfrm>
            </p:grpSpPr>
            <p:graphicFrame>
              <p:nvGraphicFramePr>
                <p:cNvPr id="34832" name="Object 39"/>
                <p:cNvGraphicFramePr>
                  <a:graphicFrameLocks noChangeAspect="1"/>
                </p:cNvGraphicFramePr>
                <p:nvPr/>
              </p:nvGraphicFramePr>
              <p:xfrm>
                <a:off x="7656497" y="2823706"/>
                <a:ext cx="4335463" cy="417513"/>
              </p:xfrm>
              <a:graphic>
                <a:graphicData uri="http://schemas.openxmlformats.org/presentationml/2006/ole">
                  <mc:AlternateContent xmlns:mc="http://schemas.openxmlformats.org/markup-compatibility/2006">
                    <mc:Choice xmlns:v="urn:schemas-microsoft-com:vml" Requires="v">
                      <p:oleObj name="Equation" r:id="rId14" imgW="2108200" imgH="203200" progId="">
                        <p:embed/>
                      </p:oleObj>
                    </mc:Choice>
                    <mc:Fallback>
                      <p:oleObj name="Equation" r:id="rId14" imgW="2108200" imgH="203200" progId="">
                        <p:embed/>
                        <p:pic>
                          <p:nvPicPr>
                            <p:cNvPr id="34832" name="Object 3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56497" y="2823706"/>
                              <a:ext cx="4335463" cy="417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40"/>
                <p:cNvGraphicFramePr>
                  <a:graphicFrameLocks noChangeAspect="1"/>
                </p:cNvGraphicFramePr>
                <p:nvPr/>
              </p:nvGraphicFramePr>
              <p:xfrm>
                <a:off x="1866654" y="2713537"/>
                <a:ext cx="2661861" cy="527682"/>
              </p:xfrm>
              <a:graphic>
                <a:graphicData uri="http://schemas.openxmlformats.org/presentationml/2006/ole">
                  <mc:AlternateContent xmlns:mc="http://schemas.openxmlformats.org/markup-compatibility/2006">
                    <mc:Choice xmlns:v="urn:schemas-microsoft-com:vml" Requires="v">
                      <p:oleObj name="Equation" r:id="rId16" imgW="1155700" imgH="228600" progId="">
                        <p:embed/>
                      </p:oleObj>
                    </mc:Choice>
                    <mc:Fallback>
                      <p:oleObj name="Equation" r:id="rId16" imgW="1155700" imgH="228600" progId="">
                        <p:embed/>
                        <p:pic>
                          <p:nvPicPr>
                            <p:cNvPr id="27" name="Object 4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66654" y="2713537"/>
                              <a:ext cx="2661861" cy="527682"/>
                            </a:xfrm>
                            <a:prstGeom prst="rect">
                              <a:avLst/>
                            </a:prstGeom>
                            <a:noFill/>
                          </p:spPr>
                        </p:pic>
                      </p:oleObj>
                    </mc:Fallback>
                  </mc:AlternateContent>
                </a:graphicData>
              </a:graphic>
            </p:graphicFrame>
            <p:sp>
              <p:nvSpPr>
                <p:cNvPr id="28" name="Rectangle 15"/>
                <p:cNvSpPr>
                  <a:spLocks noChangeArrowheads="1"/>
                </p:cNvSpPr>
                <p:nvPr/>
              </p:nvSpPr>
              <p:spPr bwMode="auto">
                <a:xfrm>
                  <a:off x="4317515" y="2820820"/>
                  <a:ext cx="34115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dirty="0">
                      <a:solidFill>
                        <a:srgbClr val="000000"/>
                      </a:solidFill>
                      <a:latin typeface="+mn-ea"/>
                      <a:ea typeface="+mn-ea"/>
                    </a:rPr>
                    <a:t> </a:t>
                  </a:r>
                  <a:r>
                    <a:rPr kumimoji="1" lang="zh-CN" altLang="en-US" sz="2000" b="1" dirty="0">
                      <a:solidFill>
                        <a:srgbClr val="000000"/>
                      </a:solidFill>
                      <a:latin typeface="+mn-ea"/>
                      <a:ea typeface="+mn-ea"/>
                    </a:rPr>
                    <a:t>行标和列标的逆序数之和为</a:t>
                  </a:r>
                </a:p>
              </p:txBody>
            </p:sp>
          </p:grpSp>
        </p:grpSp>
      </p:grpSp>
      <p:grpSp>
        <p:nvGrpSpPr>
          <p:cNvPr id="10" name="组合 9">
            <a:extLst>
              <a:ext uri="{FF2B5EF4-FFF2-40B4-BE49-F238E27FC236}">
                <a16:creationId xmlns:a16="http://schemas.microsoft.com/office/drawing/2014/main" id="{8610D6A2-4069-0740-0B0C-00D9BC7A6274}"/>
              </a:ext>
            </a:extLst>
          </p:cNvPr>
          <p:cNvGrpSpPr/>
          <p:nvPr/>
        </p:nvGrpSpPr>
        <p:grpSpPr>
          <a:xfrm>
            <a:off x="1025091" y="3880903"/>
            <a:ext cx="9895793" cy="1707420"/>
            <a:chOff x="1025091" y="3880903"/>
            <a:chExt cx="9895793" cy="1707420"/>
          </a:xfrm>
        </p:grpSpPr>
        <p:grpSp>
          <p:nvGrpSpPr>
            <p:cNvPr id="30" name="组合 29"/>
            <p:cNvGrpSpPr/>
            <p:nvPr/>
          </p:nvGrpSpPr>
          <p:grpSpPr>
            <a:xfrm>
              <a:off x="1025091" y="3880903"/>
              <a:ext cx="7029905" cy="1707420"/>
              <a:chOff x="946486" y="1060240"/>
              <a:chExt cx="7029905" cy="1707420"/>
            </a:xfrm>
          </p:grpSpPr>
          <p:sp>
            <p:nvSpPr>
              <p:cNvPr id="31" name="Text Box 2"/>
              <p:cNvSpPr txBox="1">
                <a:spLocks noChangeArrowheads="1"/>
              </p:cNvSpPr>
              <p:nvPr/>
            </p:nvSpPr>
            <p:spPr bwMode="auto">
              <a:xfrm>
                <a:off x="946486" y="1713895"/>
                <a:ext cx="39340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4044F6"/>
                    </a:solidFill>
                    <a:latin typeface="+mn-ea"/>
                    <a:ea typeface="+mn-ea"/>
                  </a:rPr>
                  <a:t>例</a:t>
                </a:r>
                <a:r>
                  <a:rPr kumimoji="1" lang="en-US" altLang="zh-CN" sz="2000" b="1" dirty="0">
                    <a:solidFill>
                      <a:srgbClr val="4044F6"/>
                    </a:solidFill>
                    <a:latin typeface="+mn-ea"/>
                    <a:ea typeface="+mn-ea"/>
                  </a:rPr>
                  <a:t>1.3.5</a:t>
                </a:r>
                <a:r>
                  <a:rPr kumimoji="1" lang="en-US" altLang="zh-CN" sz="2000" b="1" dirty="0">
                    <a:solidFill>
                      <a:srgbClr val="000000"/>
                    </a:solidFill>
                    <a:latin typeface="+mn-ea"/>
                    <a:ea typeface="+mn-ea"/>
                  </a:rPr>
                  <a:t>  </a:t>
                </a:r>
                <a:r>
                  <a:rPr kumimoji="1" lang="zh-CN" altLang="en-US" sz="2000" b="1" dirty="0">
                    <a:solidFill>
                      <a:srgbClr val="000000"/>
                    </a:solidFill>
                    <a:latin typeface="+mn-ea"/>
                    <a:ea typeface="+mn-ea"/>
                  </a:rPr>
                  <a:t>用行列式的定义计算  </a:t>
                </a:r>
              </a:p>
            </p:txBody>
          </p:sp>
          <p:graphicFrame>
            <p:nvGraphicFramePr>
              <p:cNvPr id="32" name="Object 6"/>
              <p:cNvGraphicFramePr>
                <a:graphicFrameLocks noChangeAspect="1"/>
              </p:cNvGraphicFramePr>
              <p:nvPr/>
            </p:nvGraphicFramePr>
            <p:xfrm>
              <a:off x="4569438" y="1060240"/>
              <a:ext cx="3406953" cy="1707420"/>
            </p:xfrm>
            <a:graphic>
              <a:graphicData uri="http://schemas.openxmlformats.org/presentationml/2006/ole">
                <mc:AlternateContent xmlns:mc="http://schemas.openxmlformats.org/markup-compatibility/2006">
                  <mc:Choice xmlns:v="urn:schemas-microsoft-com:vml" Requires="v">
                    <p:oleObj name="Equation" r:id="rId18" imgW="2082600" imgH="1155600" progId="Equation.DSMT4">
                      <p:embed/>
                    </p:oleObj>
                  </mc:Choice>
                  <mc:Fallback>
                    <p:oleObj name="Equation" r:id="rId18" imgW="2082600" imgH="1155600" progId="Equation.DSMT4">
                      <p:embed/>
                      <p:pic>
                        <p:nvPicPr>
                          <p:cNvPr id="32" name="Object 6"/>
                          <p:cNvPicPr>
                            <a:picLocks noChangeAspect="1" noChangeArrowheads="1"/>
                          </p:cNvPicPr>
                          <p:nvPr/>
                        </p:nvPicPr>
                        <p:blipFill>
                          <a:blip r:embed="rId19"/>
                          <a:srcRect/>
                          <a:stretch>
                            <a:fillRect/>
                          </a:stretch>
                        </p:blipFill>
                        <p:spPr bwMode="auto">
                          <a:xfrm>
                            <a:off x="4569438" y="1060240"/>
                            <a:ext cx="3406953" cy="1707420"/>
                          </a:xfrm>
                          <a:prstGeom prst="rect">
                            <a:avLst/>
                          </a:prstGeom>
                          <a:noFill/>
                        </p:spPr>
                      </p:pic>
                    </p:oleObj>
                  </mc:Fallback>
                </mc:AlternateContent>
              </a:graphicData>
            </a:graphic>
          </p:graphicFrame>
        </p:grpSp>
        <p:graphicFrame>
          <p:nvGraphicFramePr>
            <p:cNvPr id="33" name="Object 14"/>
            <p:cNvGraphicFramePr>
              <a:graphicFrameLocks noChangeAspect="1"/>
            </p:cNvGraphicFramePr>
            <p:nvPr>
              <p:extLst>
                <p:ext uri="{D42A27DB-BD31-4B8C-83A1-F6EECF244321}">
                  <p14:modId xmlns:p14="http://schemas.microsoft.com/office/powerpoint/2010/main" val="620255295"/>
                </p:ext>
              </p:extLst>
            </p:nvPr>
          </p:nvGraphicFramePr>
          <p:xfrm>
            <a:off x="8753152" y="4494137"/>
            <a:ext cx="2167732" cy="587118"/>
          </p:xfrm>
          <a:graphic>
            <a:graphicData uri="http://schemas.openxmlformats.org/presentationml/2006/ole">
              <mc:AlternateContent xmlns:mc="http://schemas.openxmlformats.org/markup-compatibility/2006">
                <mc:Choice xmlns:v="urn:schemas-microsoft-com:vml" Requires="v">
                  <p:oleObj name="Equation" r:id="rId20" imgW="1307880" imgH="355320" progId="Equation.DSMT4">
                    <p:embed/>
                  </p:oleObj>
                </mc:Choice>
                <mc:Fallback>
                  <p:oleObj name="Equation" r:id="rId20" imgW="1307880" imgH="355320" progId="Equation.DSMT4">
                    <p:embed/>
                    <p:pic>
                      <p:nvPicPr>
                        <p:cNvPr id="33" name="Object 14"/>
                        <p:cNvPicPr>
                          <a:picLocks noChangeAspect="1" noChangeArrowheads="1"/>
                        </p:cNvPicPr>
                        <p:nvPr/>
                      </p:nvPicPr>
                      <p:blipFill>
                        <a:blip r:embed="rId21"/>
                        <a:srcRect/>
                        <a:stretch>
                          <a:fillRect/>
                        </a:stretch>
                      </p:blipFill>
                      <p:spPr bwMode="auto">
                        <a:xfrm>
                          <a:off x="8753152" y="4494137"/>
                          <a:ext cx="2167732" cy="587118"/>
                        </a:xfrm>
                        <a:prstGeom prst="rect">
                          <a:avLst/>
                        </a:prstGeom>
                        <a:noFill/>
                      </p:spPr>
                    </p:pic>
                  </p:oleObj>
                </mc:Fallback>
              </mc:AlternateContent>
            </a:graphicData>
          </a:graphic>
        </p:graphicFrame>
      </p:grpSp>
      <p:grpSp>
        <p:nvGrpSpPr>
          <p:cNvPr id="11" name="组合 10">
            <a:extLst>
              <a:ext uri="{FF2B5EF4-FFF2-40B4-BE49-F238E27FC236}">
                <a16:creationId xmlns:a16="http://schemas.microsoft.com/office/drawing/2014/main" id="{A0433999-8D04-916E-0F40-F68FACCD3CF6}"/>
              </a:ext>
            </a:extLst>
          </p:cNvPr>
          <p:cNvGrpSpPr/>
          <p:nvPr/>
        </p:nvGrpSpPr>
        <p:grpSpPr>
          <a:xfrm>
            <a:off x="847064" y="5547521"/>
            <a:ext cx="8989954" cy="1087480"/>
            <a:chOff x="847064" y="5547521"/>
            <a:chExt cx="8989954" cy="1087480"/>
          </a:xfrm>
        </p:grpSpPr>
        <p:sp>
          <p:nvSpPr>
            <p:cNvPr id="34" name="Text Box 3"/>
            <p:cNvSpPr txBox="1">
              <a:spLocks noChangeArrowheads="1"/>
            </p:cNvSpPr>
            <p:nvPr/>
          </p:nvSpPr>
          <p:spPr bwMode="auto">
            <a:xfrm>
              <a:off x="1010654" y="5564850"/>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4044F6"/>
                  </a:solidFill>
                  <a:latin typeface="+mn-ea"/>
                  <a:ea typeface="+mn-ea"/>
                </a:rPr>
                <a:t>解</a:t>
              </a:r>
            </a:p>
          </p:txBody>
        </p:sp>
        <p:graphicFrame>
          <p:nvGraphicFramePr>
            <p:cNvPr id="35" name="Object 15"/>
            <p:cNvGraphicFramePr>
              <a:graphicFrameLocks noChangeAspect="1"/>
            </p:cNvGraphicFramePr>
            <p:nvPr>
              <p:extLst>
                <p:ext uri="{D42A27DB-BD31-4B8C-83A1-F6EECF244321}">
                  <p14:modId xmlns:p14="http://schemas.microsoft.com/office/powerpoint/2010/main" val="2303998540"/>
                </p:ext>
              </p:extLst>
            </p:nvPr>
          </p:nvGraphicFramePr>
          <p:xfrm>
            <a:off x="1564990" y="5547521"/>
            <a:ext cx="7627136" cy="513894"/>
          </p:xfrm>
          <a:graphic>
            <a:graphicData uri="http://schemas.openxmlformats.org/presentationml/2006/ole">
              <mc:AlternateContent xmlns:mc="http://schemas.openxmlformats.org/markup-compatibility/2006">
                <mc:Choice xmlns:v="urn:schemas-microsoft-com:vml" Requires="v">
                  <p:oleObj name="Equation" r:id="rId22" imgW="4140000" imgH="279360" progId="Equation.DSMT4">
                    <p:embed/>
                  </p:oleObj>
                </mc:Choice>
                <mc:Fallback>
                  <p:oleObj name="Equation" r:id="rId22" imgW="4140000" imgH="279360" progId="Equation.DSMT4">
                    <p:embed/>
                    <p:pic>
                      <p:nvPicPr>
                        <p:cNvPr id="35" name="Object 15"/>
                        <p:cNvPicPr>
                          <a:picLocks noChangeAspect="1" noChangeArrowheads="1"/>
                        </p:cNvPicPr>
                        <p:nvPr/>
                      </p:nvPicPr>
                      <p:blipFill>
                        <a:blip r:embed="rId23"/>
                        <a:srcRect/>
                        <a:stretch>
                          <a:fillRect/>
                        </a:stretch>
                      </p:blipFill>
                      <p:spPr bwMode="auto">
                        <a:xfrm>
                          <a:off x="1564990" y="5547521"/>
                          <a:ext cx="7627136" cy="513894"/>
                        </a:xfrm>
                        <a:prstGeom prst="rect">
                          <a:avLst/>
                        </a:prstGeom>
                        <a:noFill/>
                      </p:spPr>
                    </p:pic>
                  </p:oleObj>
                </mc:Fallback>
              </mc:AlternateContent>
            </a:graphicData>
          </a:graphic>
        </p:graphicFrame>
        <p:graphicFrame>
          <p:nvGraphicFramePr>
            <p:cNvPr id="36" name="Object 16"/>
            <p:cNvGraphicFramePr>
              <a:graphicFrameLocks noChangeAspect="1"/>
            </p:cNvGraphicFramePr>
            <p:nvPr>
              <p:extLst>
                <p:ext uri="{D42A27DB-BD31-4B8C-83A1-F6EECF244321}">
                  <p14:modId xmlns:p14="http://schemas.microsoft.com/office/powerpoint/2010/main" val="3939903706"/>
                </p:ext>
              </p:extLst>
            </p:nvPr>
          </p:nvGraphicFramePr>
          <p:xfrm>
            <a:off x="847064" y="6111301"/>
            <a:ext cx="8989954" cy="523700"/>
          </p:xfrm>
          <a:graphic>
            <a:graphicData uri="http://schemas.openxmlformats.org/presentationml/2006/ole">
              <mc:AlternateContent xmlns:mc="http://schemas.openxmlformats.org/markup-compatibility/2006">
                <mc:Choice xmlns:v="urn:schemas-microsoft-com:vml" Requires="v">
                  <p:oleObj name="Equation" r:id="rId24" imgW="4762440" imgH="279360" progId="Equation.DSMT4">
                    <p:embed/>
                  </p:oleObj>
                </mc:Choice>
                <mc:Fallback>
                  <p:oleObj name="Equation" r:id="rId24" imgW="4762440" imgH="279360" progId="Equation.DSMT4">
                    <p:embed/>
                    <p:pic>
                      <p:nvPicPr>
                        <p:cNvPr id="36" name="Object 16"/>
                        <p:cNvPicPr>
                          <a:picLocks noChangeAspect="1" noChangeArrowheads="1"/>
                        </p:cNvPicPr>
                        <p:nvPr/>
                      </p:nvPicPr>
                      <p:blipFill>
                        <a:blip r:embed="rId25"/>
                        <a:srcRect/>
                        <a:stretch>
                          <a:fillRect/>
                        </a:stretch>
                      </p:blipFill>
                      <p:spPr bwMode="auto">
                        <a:xfrm>
                          <a:off x="847064" y="6111301"/>
                          <a:ext cx="8989954" cy="523700"/>
                        </a:xfrm>
                        <a:prstGeom prst="rect">
                          <a:avLst/>
                        </a:prstGeom>
                        <a:noFill/>
                      </p:spPr>
                    </p:pic>
                  </p:oleObj>
                </mc:Fallback>
              </mc:AlternateContent>
            </a:graphicData>
          </a:graphic>
        </p:graphicFrame>
      </p:grpSp>
    </p:spTree>
    <p:extLst>
      <p:ext uri="{BB962C8B-B14F-4D97-AF65-F5344CB8AC3E}">
        <p14:creationId xmlns:p14="http://schemas.microsoft.com/office/powerpoint/2010/main" val="316581914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70884" y="932078"/>
            <a:ext cx="7924399" cy="513605"/>
            <a:chOff x="1055906" y="940605"/>
            <a:chExt cx="7924399" cy="513605"/>
          </a:xfrm>
        </p:grpSpPr>
        <p:sp>
          <p:nvSpPr>
            <p:cNvPr id="2" name="TextBox 1"/>
            <p:cNvSpPr txBox="1"/>
            <p:nvPr/>
          </p:nvSpPr>
          <p:spPr>
            <a:xfrm>
              <a:off x="1055906" y="965860"/>
              <a:ext cx="1368425" cy="400110"/>
            </a:xfrm>
            <a:prstGeom prst="rect">
              <a:avLst/>
            </a:prstGeom>
            <a:noFill/>
          </p:spPr>
          <p:txBody>
            <a:bodyPr>
              <a:spAutoFit/>
            </a:bodyPr>
            <a:lstStyle/>
            <a:p>
              <a:pPr>
                <a:defRPr/>
              </a:pPr>
              <a:r>
                <a:rPr lang="zh-CN" altLang="en-US" sz="2000" b="1" dirty="0">
                  <a:solidFill>
                    <a:srgbClr val="2E3CF0"/>
                  </a:solidFill>
                  <a:latin typeface="+mn-ea"/>
                </a:rPr>
                <a:t>例</a:t>
              </a:r>
              <a:r>
                <a:rPr lang="en-US" altLang="zh-CN" sz="2000" b="1" dirty="0">
                  <a:solidFill>
                    <a:srgbClr val="2E3CF0"/>
                  </a:solidFill>
                  <a:latin typeface="+mn-ea"/>
                </a:rPr>
                <a:t>1.3.6</a:t>
              </a:r>
              <a:endParaRPr lang="zh-CN" altLang="en-US" sz="2000" b="1" dirty="0">
                <a:solidFill>
                  <a:srgbClr val="2E3CF0"/>
                </a:solidFill>
                <a:latin typeface="+mn-ea"/>
              </a:endParaRPr>
            </a:p>
          </p:txBody>
        </p:sp>
        <p:graphicFrame>
          <p:nvGraphicFramePr>
            <p:cNvPr id="3049474" name="Object 2"/>
            <p:cNvGraphicFramePr>
              <a:graphicFrameLocks noChangeAspect="1"/>
            </p:cNvGraphicFramePr>
            <p:nvPr/>
          </p:nvGraphicFramePr>
          <p:xfrm>
            <a:off x="2424331" y="940605"/>
            <a:ext cx="2508333" cy="513605"/>
          </p:xfrm>
          <a:graphic>
            <a:graphicData uri="http://schemas.openxmlformats.org/presentationml/2006/ole">
              <mc:AlternateContent xmlns:mc="http://schemas.openxmlformats.org/markup-compatibility/2006">
                <mc:Choice xmlns:v="urn:schemas-microsoft-com:vml" Requires="v">
                  <p:oleObj name="Equation" r:id="rId2" imgW="1244520" imgH="253800" progId="Equation.DSMT4">
                    <p:embed/>
                  </p:oleObj>
                </mc:Choice>
                <mc:Fallback>
                  <p:oleObj name="Equation" r:id="rId2" imgW="1244520" imgH="253800" progId="Equation.DSMT4">
                    <p:embed/>
                    <p:pic>
                      <p:nvPicPr>
                        <p:cNvPr id="3049474" name="Object 2"/>
                        <p:cNvPicPr>
                          <a:picLocks noChangeAspect="1" noChangeArrowheads="1"/>
                        </p:cNvPicPr>
                        <p:nvPr/>
                      </p:nvPicPr>
                      <p:blipFill>
                        <a:blip r:embed="rId3"/>
                        <a:srcRect/>
                        <a:stretch>
                          <a:fillRect/>
                        </a:stretch>
                      </p:blipFill>
                      <p:spPr bwMode="auto">
                        <a:xfrm>
                          <a:off x="2424331" y="940605"/>
                          <a:ext cx="2508333" cy="513605"/>
                        </a:xfrm>
                        <a:prstGeom prst="rect">
                          <a:avLst/>
                        </a:prstGeom>
                        <a:noFill/>
                      </p:spPr>
                    </p:pic>
                  </p:oleObj>
                </mc:Fallback>
              </mc:AlternateContent>
            </a:graphicData>
          </a:graphic>
        </p:graphicFrame>
        <p:sp>
          <p:nvSpPr>
            <p:cNvPr id="37892" name="TextBox 4"/>
            <p:cNvSpPr txBox="1">
              <a:spLocks noChangeArrowheads="1"/>
            </p:cNvSpPr>
            <p:nvPr/>
          </p:nvSpPr>
          <p:spPr bwMode="auto">
            <a:xfrm>
              <a:off x="4795338" y="997352"/>
              <a:ext cx="28082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a:latin typeface="+mn-ea"/>
                  <a:ea typeface="+mn-ea"/>
                </a:rPr>
                <a:t>是五阶行列式的</a:t>
              </a:r>
            </a:p>
          </p:txBody>
        </p:sp>
        <p:sp>
          <p:nvSpPr>
            <p:cNvPr id="37893" name="TextBox 5"/>
            <p:cNvSpPr txBox="1">
              <a:spLocks noChangeArrowheads="1"/>
            </p:cNvSpPr>
            <p:nvPr/>
          </p:nvSpPr>
          <p:spPr bwMode="auto">
            <a:xfrm>
              <a:off x="6593190" y="1008404"/>
              <a:ext cx="1582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latin typeface="+mn-ea"/>
                  <a:ea typeface="+mn-ea"/>
                </a:rPr>
                <a:t>一项</a:t>
              </a:r>
              <a:r>
                <a:rPr lang="en-US" altLang="zh-CN" sz="2000" b="1" dirty="0">
                  <a:latin typeface="+mn-ea"/>
                  <a:ea typeface="+mn-ea"/>
                </a:rPr>
                <a:t>, </a:t>
              </a:r>
              <a:r>
                <a:rPr lang="zh-CN" altLang="en-US" sz="2000" b="1" dirty="0">
                  <a:latin typeface="+mn-ea"/>
                  <a:ea typeface="+mn-ea"/>
                </a:rPr>
                <a:t>求</a:t>
              </a:r>
            </a:p>
          </p:txBody>
        </p:sp>
        <p:graphicFrame>
          <p:nvGraphicFramePr>
            <p:cNvPr id="3049475" name="Object 3"/>
            <p:cNvGraphicFramePr>
              <a:graphicFrameLocks noChangeAspect="1"/>
            </p:cNvGraphicFramePr>
            <p:nvPr/>
          </p:nvGraphicFramePr>
          <p:xfrm>
            <a:off x="7788093" y="1020578"/>
            <a:ext cx="1192212" cy="414568"/>
          </p:xfrm>
          <a:graphic>
            <a:graphicData uri="http://schemas.openxmlformats.org/presentationml/2006/ole">
              <mc:AlternateContent xmlns:mc="http://schemas.openxmlformats.org/markup-compatibility/2006">
                <mc:Choice xmlns:v="urn:schemas-microsoft-com:vml" Requires="v">
                  <p:oleObj name="Equation" r:id="rId4" imgW="622080" imgH="215640" progId="Equation.DSMT4">
                    <p:embed/>
                  </p:oleObj>
                </mc:Choice>
                <mc:Fallback>
                  <p:oleObj name="Equation" r:id="rId4" imgW="622080" imgH="215640" progId="Equation.DSMT4">
                    <p:embed/>
                    <p:pic>
                      <p:nvPicPr>
                        <p:cNvPr id="3049475" name="Object 3"/>
                        <p:cNvPicPr>
                          <a:picLocks noChangeAspect="1" noChangeArrowheads="1"/>
                        </p:cNvPicPr>
                        <p:nvPr/>
                      </p:nvPicPr>
                      <p:blipFill>
                        <a:blip r:embed="rId5"/>
                        <a:srcRect/>
                        <a:stretch>
                          <a:fillRect/>
                        </a:stretch>
                      </p:blipFill>
                      <p:spPr bwMode="auto">
                        <a:xfrm>
                          <a:off x="7788093" y="1020578"/>
                          <a:ext cx="1192212" cy="414568"/>
                        </a:xfrm>
                        <a:prstGeom prst="rect">
                          <a:avLst/>
                        </a:prstGeom>
                        <a:noFill/>
                      </p:spPr>
                    </p:pic>
                  </p:oleObj>
                </mc:Fallback>
              </mc:AlternateContent>
            </a:graphicData>
          </a:graphic>
        </p:graphicFrame>
      </p:grpSp>
      <p:grpSp>
        <p:nvGrpSpPr>
          <p:cNvPr id="5" name="组合 4">
            <a:extLst>
              <a:ext uri="{FF2B5EF4-FFF2-40B4-BE49-F238E27FC236}">
                <a16:creationId xmlns:a16="http://schemas.microsoft.com/office/drawing/2014/main" id="{C22D70D1-050C-3F3D-FDF0-64B2730F44A3}"/>
              </a:ext>
            </a:extLst>
          </p:cNvPr>
          <p:cNvGrpSpPr/>
          <p:nvPr/>
        </p:nvGrpSpPr>
        <p:grpSpPr>
          <a:xfrm>
            <a:off x="1411689" y="1708903"/>
            <a:ext cx="7693810" cy="1036187"/>
            <a:chOff x="1411689" y="1708903"/>
            <a:chExt cx="7693810" cy="1036187"/>
          </a:xfrm>
        </p:grpSpPr>
        <p:sp>
          <p:nvSpPr>
            <p:cNvPr id="8" name="TextBox 7"/>
            <p:cNvSpPr txBox="1"/>
            <p:nvPr/>
          </p:nvSpPr>
          <p:spPr>
            <a:xfrm>
              <a:off x="1828791" y="1756834"/>
              <a:ext cx="6624638" cy="400110"/>
            </a:xfrm>
            <a:prstGeom prst="rect">
              <a:avLst/>
            </a:prstGeom>
            <a:noFill/>
          </p:spPr>
          <p:txBody>
            <a:bodyPr>
              <a:spAutoFit/>
            </a:bodyPr>
            <a:lstStyle/>
            <a:p>
              <a:pPr>
                <a:defRPr/>
              </a:pPr>
              <a:r>
                <a:rPr lang="zh-CN" altLang="en-US" sz="2000" b="1" dirty="0">
                  <a:latin typeface="+mn-ea"/>
                </a:rPr>
                <a:t>将已知项按行标的标准次序排列得</a:t>
              </a:r>
            </a:p>
          </p:txBody>
        </p:sp>
        <p:graphicFrame>
          <p:nvGraphicFramePr>
            <p:cNvPr id="3049476" name="Object 4"/>
            <p:cNvGraphicFramePr>
              <a:graphicFrameLocks noChangeAspect="1"/>
            </p:cNvGraphicFramePr>
            <p:nvPr>
              <p:extLst>
                <p:ext uri="{D42A27DB-BD31-4B8C-83A1-F6EECF244321}">
                  <p14:modId xmlns:p14="http://schemas.microsoft.com/office/powerpoint/2010/main" val="3926562956"/>
                </p:ext>
              </p:extLst>
            </p:nvPr>
          </p:nvGraphicFramePr>
          <p:xfrm>
            <a:off x="5887060" y="1708903"/>
            <a:ext cx="2566369" cy="516335"/>
          </p:xfrm>
          <a:graphic>
            <a:graphicData uri="http://schemas.openxmlformats.org/presentationml/2006/ole">
              <mc:AlternateContent xmlns:mc="http://schemas.openxmlformats.org/markup-compatibility/2006">
                <mc:Choice xmlns:v="urn:schemas-microsoft-com:vml" Requires="v">
                  <p:oleObj name="Equation" r:id="rId6" imgW="1269720" imgH="253800" progId="Equation.DSMT4">
                    <p:embed/>
                  </p:oleObj>
                </mc:Choice>
                <mc:Fallback>
                  <p:oleObj name="Equation" r:id="rId6" imgW="1269720" imgH="253800" progId="Equation.DSMT4">
                    <p:embed/>
                    <p:pic>
                      <p:nvPicPr>
                        <p:cNvPr id="3049476" name="Object 4"/>
                        <p:cNvPicPr>
                          <a:picLocks noChangeAspect="1" noChangeArrowheads="1"/>
                        </p:cNvPicPr>
                        <p:nvPr/>
                      </p:nvPicPr>
                      <p:blipFill>
                        <a:blip r:embed="rId7"/>
                        <a:srcRect/>
                        <a:stretch>
                          <a:fillRect/>
                        </a:stretch>
                      </p:blipFill>
                      <p:spPr bwMode="auto">
                        <a:xfrm>
                          <a:off x="5887060" y="1708903"/>
                          <a:ext cx="2566369" cy="516335"/>
                        </a:xfrm>
                        <a:prstGeom prst="rect">
                          <a:avLst/>
                        </a:prstGeom>
                        <a:noFill/>
                      </p:spPr>
                    </p:pic>
                  </p:oleObj>
                </mc:Fallback>
              </mc:AlternateContent>
            </a:graphicData>
          </a:graphic>
        </p:graphicFrame>
        <p:sp>
          <p:nvSpPr>
            <p:cNvPr id="3049483" name="TextBox 9"/>
            <p:cNvSpPr txBox="1">
              <a:spLocks noChangeArrowheads="1"/>
            </p:cNvSpPr>
            <p:nvPr/>
          </p:nvSpPr>
          <p:spPr bwMode="auto">
            <a:xfrm>
              <a:off x="1828791" y="2313488"/>
              <a:ext cx="1582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latin typeface="+mn-ea"/>
                  <a:ea typeface="+mn-ea"/>
                </a:rPr>
                <a:t>由此得</a:t>
              </a:r>
            </a:p>
          </p:txBody>
        </p:sp>
        <p:graphicFrame>
          <p:nvGraphicFramePr>
            <p:cNvPr id="3049477" name="Object 5"/>
            <p:cNvGraphicFramePr>
              <a:graphicFrameLocks noChangeAspect="1"/>
            </p:cNvGraphicFramePr>
            <p:nvPr>
              <p:extLst>
                <p:ext uri="{D42A27DB-BD31-4B8C-83A1-F6EECF244321}">
                  <p14:modId xmlns:p14="http://schemas.microsoft.com/office/powerpoint/2010/main" val="853162865"/>
                </p:ext>
              </p:extLst>
            </p:nvPr>
          </p:nvGraphicFramePr>
          <p:xfrm>
            <a:off x="2723772" y="2344980"/>
            <a:ext cx="1596385" cy="400110"/>
          </p:xfrm>
          <a:graphic>
            <a:graphicData uri="http://schemas.openxmlformats.org/presentationml/2006/ole">
              <mc:AlternateContent xmlns:mc="http://schemas.openxmlformats.org/markup-compatibility/2006">
                <mc:Choice xmlns:v="urn:schemas-microsoft-com:vml" Requires="v">
                  <p:oleObj name="Equation" r:id="rId8" imgW="812520" imgH="203040" progId="Equation.DSMT4">
                    <p:embed/>
                  </p:oleObj>
                </mc:Choice>
                <mc:Fallback>
                  <p:oleObj name="Equation" r:id="rId8" imgW="812520" imgH="203040" progId="Equation.DSMT4">
                    <p:embed/>
                    <p:pic>
                      <p:nvPicPr>
                        <p:cNvPr id="3049477" name="Object 5"/>
                        <p:cNvPicPr>
                          <a:picLocks noChangeAspect="1" noChangeArrowheads="1"/>
                        </p:cNvPicPr>
                        <p:nvPr/>
                      </p:nvPicPr>
                      <p:blipFill>
                        <a:blip r:embed="rId9"/>
                        <a:srcRect/>
                        <a:stretch>
                          <a:fillRect/>
                        </a:stretch>
                      </p:blipFill>
                      <p:spPr bwMode="auto">
                        <a:xfrm>
                          <a:off x="2723772" y="2344980"/>
                          <a:ext cx="1596385" cy="400110"/>
                        </a:xfrm>
                        <a:prstGeom prst="rect">
                          <a:avLst/>
                        </a:prstGeom>
                        <a:noFill/>
                      </p:spPr>
                    </p:pic>
                  </p:oleObj>
                </mc:Fallback>
              </mc:AlternateContent>
            </a:graphicData>
          </a:graphic>
        </p:graphicFrame>
        <p:sp>
          <p:nvSpPr>
            <p:cNvPr id="3049484" name="TextBox 11"/>
            <p:cNvSpPr txBox="1">
              <a:spLocks noChangeArrowheads="1"/>
            </p:cNvSpPr>
            <p:nvPr/>
          </p:nvSpPr>
          <p:spPr bwMode="auto">
            <a:xfrm>
              <a:off x="4435326" y="2308865"/>
              <a:ext cx="1584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a:latin typeface="+mn-ea"/>
                  <a:ea typeface="+mn-ea"/>
                </a:rPr>
                <a:t>而</a:t>
              </a:r>
            </a:p>
          </p:txBody>
        </p:sp>
        <p:graphicFrame>
          <p:nvGraphicFramePr>
            <p:cNvPr id="3049478" name="Object 6"/>
            <p:cNvGraphicFramePr>
              <a:graphicFrameLocks noChangeAspect="1"/>
            </p:cNvGraphicFramePr>
            <p:nvPr>
              <p:extLst>
                <p:ext uri="{D42A27DB-BD31-4B8C-83A1-F6EECF244321}">
                  <p14:modId xmlns:p14="http://schemas.microsoft.com/office/powerpoint/2010/main" val="3841376057"/>
                </p:ext>
              </p:extLst>
            </p:nvPr>
          </p:nvGraphicFramePr>
          <p:xfrm>
            <a:off x="4865688" y="2325689"/>
            <a:ext cx="4239811" cy="390954"/>
          </p:xfrm>
          <a:graphic>
            <a:graphicData uri="http://schemas.openxmlformats.org/presentationml/2006/ole">
              <mc:AlternateContent xmlns:mc="http://schemas.openxmlformats.org/markup-compatibility/2006">
                <mc:Choice xmlns:v="urn:schemas-microsoft-com:vml" Requires="v">
                  <p:oleObj name="Equation" r:id="rId10" imgW="2209680" imgH="203040" progId="Equation.DSMT4">
                    <p:embed/>
                  </p:oleObj>
                </mc:Choice>
                <mc:Fallback>
                  <p:oleObj name="Equation" r:id="rId10" imgW="2209680" imgH="203040" progId="Equation.DSMT4">
                    <p:embed/>
                    <p:pic>
                      <p:nvPicPr>
                        <p:cNvPr id="3049478" name="Object 6"/>
                        <p:cNvPicPr>
                          <a:picLocks noChangeAspect="1" noChangeArrowheads="1"/>
                        </p:cNvPicPr>
                        <p:nvPr/>
                      </p:nvPicPr>
                      <p:blipFill>
                        <a:blip r:embed="rId11"/>
                        <a:srcRect/>
                        <a:stretch>
                          <a:fillRect/>
                        </a:stretch>
                      </p:blipFill>
                      <p:spPr bwMode="auto">
                        <a:xfrm>
                          <a:off x="4865688" y="2325689"/>
                          <a:ext cx="4239811" cy="390954"/>
                        </a:xfrm>
                        <a:prstGeom prst="rect">
                          <a:avLst/>
                        </a:prstGeom>
                        <a:noFill/>
                      </p:spPr>
                    </p:pic>
                  </p:oleObj>
                </mc:Fallback>
              </mc:AlternateContent>
            </a:graphicData>
          </a:graphic>
        </p:graphicFrame>
        <p:sp>
          <p:nvSpPr>
            <p:cNvPr id="4" name="矩形 3"/>
            <p:cNvSpPr/>
            <p:nvPr/>
          </p:nvSpPr>
          <p:spPr>
            <a:xfrm>
              <a:off x="1411689" y="1782405"/>
              <a:ext cx="417102" cy="369332"/>
            </a:xfrm>
            <a:prstGeom prst="rect">
              <a:avLst/>
            </a:prstGeom>
          </p:spPr>
          <p:txBody>
            <a:bodyPr wrap="none">
              <a:spAutoFit/>
            </a:bodyPr>
            <a:lstStyle/>
            <a:p>
              <a:r>
                <a:rPr lang="zh-CN" altLang="en-US" b="1" dirty="0">
                  <a:solidFill>
                    <a:srgbClr val="2E3CF0"/>
                  </a:solidFill>
                  <a:latin typeface="+mn-ea"/>
                </a:rPr>
                <a:t>解</a:t>
              </a:r>
              <a:endParaRPr lang="zh-CN" altLang="en-US" dirty="0">
                <a:solidFill>
                  <a:srgbClr val="2E3CF0"/>
                </a:solidFill>
              </a:endParaRPr>
            </a:p>
          </p:txBody>
        </p:sp>
      </p:grpSp>
      <p:grpSp>
        <p:nvGrpSpPr>
          <p:cNvPr id="15" name="组合 14"/>
          <p:cNvGrpSpPr/>
          <p:nvPr/>
        </p:nvGrpSpPr>
        <p:grpSpPr>
          <a:xfrm>
            <a:off x="870884" y="2809426"/>
            <a:ext cx="10361037" cy="1598613"/>
            <a:chOff x="842008" y="917838"/>
            <a:chExt cx="10361037" cy="1598613"/>
          </a:xfrm>
        </p:grpSpPr>
        <p:sp>
          <p:nvSpPr>
            <p:cNvPr id="16" name="Rectangle 2"/>
            <p:cNvSpPr>
              <a:spLocks noChangeArrowheads="1"/>
            </p:cNvSpPr>
            <p:nvPr/>
          </p:nvSpPr>
          <p:spPr bwMode="auto">
            <a:xfrm>
              <a:off x="842008" y="1450500"/>
              <a:ext cx="12218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rgbClr val="2E3CF0"/>
                  </a:solidFill>
                  <a:latin typeface="+mn-ea"/>
                  <a:ea typeface="+mn-ea"/>
                </a:rPr>
                <a:t>例 </a:t>
              </a:r>
              <a:r>
                <a:rPr kumimoji="1" lang="en-US" altLang="zh-CN" sz="2000" b="1" dirty="0">
                  <a:solidFill>
                    <a:srgbClr val="2E3CF0"/>
                  </a:solidFill>
                  <a:latin typeface="+mn-ea"/>
                  <a:ea typeface="+mn-ea"/>
                </a:rPr>
                <a:t>1.3.7</a:t>
              </a:r>
            </a:p>
          </p:txBody>
        </p:sp>
        <p:sp>
          <p:nvSpPr>
            <p:cNvPr id="17" name="Text Box 3"/>
            <p:cNvSpPr txBox="1">
              <a:spLocks noChangeArrowheads="1"/>
            </p:cNvSpPr>
            <p:nvPr/>
          </p:nvSpPr>
          <p:spPr bwMode="auto">
            <a:xfrm>
              <a:off x="2122036" y="1450500"/>
              <a:ext cx="5429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latin typeface="+mn-ea"/>
                  <a:ea typeface="+mn-ea"/>
                </a:rPr>
                <a:t>设</a:t>
              </a:r>
            </a:p>
          </p:txBody>
        </p:sp>
        <p:graphicFrame>
          <p:nvGraphicFramePr>
            <p:cNvPr id="18" name="Object 4"/>
            <p:cNvGraphicFramePr>
              <a:graphicFrameLocks noChangeAspect="1"/>
            </p:cNvGraphicFramePr>
            <p:nvPr/>
          </p:nvGraphicFramePr>
          <p:xfrm>
            <a:off x="2618105" y="917838"/>
            <a:ext cx="2679700" cy="1598613"/>
          </p:xfrm>
          <a:graphic>
            <a:graphicData uri="http://schemas.openxmlformats.org/presentationml/2006/ole">
              <mc:AlternateContent xmlns:mc="http://schemas.openxmlformats.org/markup-compatibility/2006">
                <mc:Choice xmlns:v="urn:schemas-microsoft-com:vml" Requires="v">
                  <p:oleObj name="Equation" r:id="rId12" imgW="1549080" imgH="939600" progId="Equation.DSMT4">
                    <p:embed/>
                  </p:oleObj>
                </mc:Choice>
                <mc:Fallback>
                  <p:oleObj name="Equation" r:id="rId12" imgW="1549080" imgH="939600" progId="Equation.DSMT4">
                    <p:embed/>
                    <p:pic>
                      <p:nvPicPr>
                        <p:cNvPr id="18" name="Object 4"/>
                        <p:cNvPicPr>
                          <a:picLocks noChangeAspect="1" noChangeArrowheads="1"/>
                        </p:cNvPicPr>
                        <p:nvPr/>
                      </p:nvPicPr>
                      <p:blipFill>
                        <a:blip r:embed="rId13"/>
                        <a:srcRect/>
                        <a:stretch>
                          <a:fillRect/>
                        </a:stretch>
                      </p:blipFill>
                      <p:spPr bwMode="auto">
                        <a:xfrm>
                          <a:off x="2618105" y="917838"/>
                          <a:ext cx="2679700" cy="1598613"/>
                        </a:xfrm>
                        <a:prstGeom prst="rect">
                          <a:avLst/>
                        </a:prstGeom>
                        <a:noFill/>
                        <a:ln>
                          <a:noFill/>
                        </a:ln>
                        <a:effectLst/>
                      </p:spPr>
                    </p:pic>
                  </p:oleObj>
                </mc:Fallback>
              </mc:AlternateContent>
            </a:graphicData>
          </a:graphic>
        </p:graphicFrame>
        <p:graphicFrame>
          <p:nvGraphicFramePr>
            <p:cNvPr id="19" name="Object 5"/>
            <p:cNvGraphicFramePr>
              <a:graphicFrameLocks noChangeAspect="1"/>
            </p:cNvGraphicFramePr>
            <p:nvPr/>
          </p:nvGraphicFramePr>
          <p:xfrm>
            <a:off x="5457882" y="942444"/>
            <a:ext cx="3370263" cy="1549400"/>
          </p:xfrm>
          <a:graphic>
            <a:graphicData uri="http://schemas.openxmlformats.org/presentationml/2006/ole">
              <mc:AlternateContent xmlns:mc="http://schemas.openxmlformats.org/markup-compatibility/2006">
                <mc:Choice xmlns:v="urn:schemas-microsoft-com:vml" Requires="v">
                  <p:oleObj name="Equation" r:id="rId14" imgW="2031840" imgH="952200" progId="Equation.DSMT4">
                    <p:embed/>
                  </p:oleObj>
                </mc:Choice>
                <mc:Fallback>
                  <p:oleObj name="Equation" r:id="rId14" imgW="2031840" imgH="952200" progId="Equation.DSMT4">
                    <p:embed/>
                    <p:pic>
                      <p:nvPicPr>
                        <p:cNvPr id="19" name="Object 5"/>
                        <p:cNvPicPr>
                          <a:picLocks noChangeAspect="1" noChangeArrowheads="1"/>
                        </p:cNvPicPr>
                        <p:nvPr/>
                      </p:nvPicPr>
                      <p:blipFill>
                        <a:blip r:embed="rId15"/>
                        <a:srcRect/>
                        <a:stretch>
                          <a:fillRect/>
                        </a:stretch>
                      </p:blipFill>
                      <p:spPr bwMode="auto">
                        <a:xfrm>
                          <a:off x="5457882" y="942444"/>
                          <a:ext cx="3370263" cy="1549400"/>
                        </a:xfrm>
                        <a:prstGeom prst="rect">
                          <a:avLst/>
                        </a:prstGeom>
                        <a:noFill/>
                        <a:ln>
                          <a:noFill/>
                        </a:ln>
                        <a:effectLst/>
                      </p:spPr>
                    </p:pic>
                  </p:oleObj>
                </mc:Fallback>
              </mc:AlternateContent>
            </a:graphicData>
          </a:graphic>
        </p:graphicFrame>
        <p:sp>
          <p:nvSpPr>
            <p:cNvPr id="20" name="Text Box 6"/>
            <p:cNvSpPr txBox="1">
              <a:spLocks noChangeArrowheads="1"/>
            </p:cNvSpPr>
            <p:nvPr/>
          </p:nvSpPr>
          <p:spPr bwMode="auto">
            <a:xfrm>
              <a:off x="9278995" y="1450500"/>
              <a:ext cx="901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a:latin typeface="+mn-ea"/>
                  <a:ea typeface="+mn-ea"/>
                </a:rPr>
                <a:t>证明</a:t>
              </a:r>
            </a:p>
          </p:txBody>
        </p:sp>
        <p:graphicFrame>
          <p:nvGraphicFramePr>
            <p:cNvPr id="21" name="Object 7"/>
            <p:cNvGraphicFramePr>
              <a:graphicFrameLocks noChangeAspect="1"/>
            </p:cNvGraphicFramePr>
            <p:nvPr/>
          </p:nvGraphicFramePr>
          <p:xfrm>
            <a:off x="10180695" y="1440933"/>
            <a:ext cx="1022350" cy="438150"/>
          </p:xfrm>
          <a:graphic>
            <a:graphicData uri="http://schemas.openxmlformats.org/presentationml/2006/ole">
              <mc:AlternateContent xmlns:mc="http://schemas.openxmlformats.org/markup-compatibility/2006">
                <mc:Choice xmlns:v="urn:schemas-microsoft-com:vml" Requires="v">
                  <p:oleObj name="Equation" r:id="rId16" imgW="533160" imgH="228600" progId="Equation.DSMT4">
                    <p:embed/>
                  </p:oleObj>
                </mc:Choice>
                <mc:Fallback>
                  <p:oleObj name="Equation" r:id="rId16" imgW="533160" imgH="228600" progId="Equation.DSMT4">
                    <p:embed/>
                    <p:pic>
                      <p:nvPicPr>
                        <p:cNvPr id="21" name="Object 7"/>
                        <p:cNvPicPr>
                          <a:picLocks noChangeAspect="1" noChangeArrowheads="1"/>
                        </p:cNvPicPr>
                        <p:nvPr/>
                      </p:nvPicPr>
                      <p:blipFill>
                        <a:blip r:embed="rId17"/>
                        <a:srcRect/>
                        <a:stretch>
                          <a:fillRect/>
                        </a:stretch>
                      </p:blipFill>
                      <p:spPr bwMode="auto">
                        <a:xfrm>
                          <a:off x="10180695" y="1440933"/>
                          <a:ext cx="1022350" cy="438150"/>
                        </a:xfrm>
                        <a:prstGeom prst="rect">
                          <a:avLst/>
                        </a:prstGeom>
                        <a:noFill/>
                        <a:ln>
                          <a:noFill/>
                        </a:ln>
                        <a:effectLst/>
                      </p:spPr>
                    </p:pic>
                  </p:oleObj>
                </mc:Fallback>
              </mc:AlternateContent>
            </a:graphicData>
          </a:graphic>
        </p:graphicFrame>
      </p:grpSp>
      <p:grpSp>
        <p:nvGrpSpPr>
          <p:cNvPr id="6" name="组合 5">
            <a:extLst>
              <a:ext uri="{FF2B5EF4-FFF2-40B4-BE49-F238E27FC236}">
                <a16:creationId xmlns:a16="http://schemas.microsoft.com/office/drawing/2014/main" id="{1B4B40F1-4A47-907D-0D4E-4C357F5AE832}"/>
              </a:ext>
            </a:extLst>
          </p:cNvPr>
          <p:cNvGrpSpPr/>
          <p:nvPr/>
        </p:nvGrpSpPr>
        <p:grpSpPr>
          <a:xfrm>
            <a:off x="1291861" y="4560745"/>
            <a:ext cx="9726341" cy="1827552"/>
            <a:chOff x="1291861" y="4560745"/>
            <a:chExt cx="9726341" cy="1827552"/>
          </a:xfrm>
        </p:grpSpPr>
        <p:sp>
          <p:nvSpPr>
            <p:cNvPr id="22" name="Rectangle 8"/>
            <p:cNvSpPr>
              <a:spLocks noChangeArrowheads="1"/>
            </p:cNvSpPr>
            <p:nvPr/>
          </p:nvSpPr>
          <p:spPr bwMode="auto">
            <a:xfrm>
              <a:off x="1291861" y="4560745"/>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a:solidFill>
                    <a:srgbClr val="2E3CF0"/>
                  </a:solidFill>
                  <a:latin typeface="+mn-ea"/>
                  <a:ea typeface="+mn-ea"/>
                </a:rPr>
                <a:t>证</a:t>
              </a:r>
            </a:p>
          </p:txBody>
        </p:sp>
        <p:sp>
          <p:nvSpPr>
            <p:cNvPr id="23" name="Rectangle 9"/>
            <p:cNvSpPr>
              <a:spLocks noChangeArrowheads="1"/>
            </p:cNvSpPr>
            <p:nvPr/>
          </p:nvSpPr>
          <p:spPr bwMode="auto">
            <a:xfrm>
              <a:off x="1824790" y="4564010"/>
              <a:ext cx="1991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latin typeface="+mn-ea"/>
                  <a:ea typeface="+mn-ea"/>
                </a:rPr>
                <a:t>由行列式定义有</a:t>
              </a:r>
            </a:p>
          </p:txBody>
        </p:sp>
        <p:graphicFrame>
          <p:nvGraphicFramePr>
            <p:cNvPr id="24" name="Object 0"/>
            <p:cNvGraphicFramePr>
              <a:graphicFrameLocks noChangeAspect="1"/>
            </p:cNvGraphicFramePr>
            <p:nvPr>
              <p:extLst>
                <p:ext uri="{D42A27DB-BD31-4B8C-83A1-F6EECF244321}">
                  <p14:modId xmlns:p14="http://schemas.microsoft.com/office/powerpoint/2010/main" val="331495493"/>
                </p:ext>
              </p:extLst>
            </p:nvPr>
          </p:nvGraphicFramePr>
          <p:xfrm>
            <a:off x="3986831" y="4560745"/>
            <a:ext cx="7031371" cy="1827552"/>
          </p:xfrm>
          <a:graphic>
            <a:graphicData uri="http://schemas.openxmlformats.org/presentationml/2006/ole">
              <mc:AlternateContent xmlns:mc="http://schemas.openxmlformats.org/markup-compatibility/2006">
                <mc:Choice xmlns:v="urn:schemas-microsoft-com:vml" Requires="v">
                  <p:oleObj name="Equation" r:id="rId18" imgW="3720960" imgH="939600" progId="Equation.DSMT4">
                    <p:embed/>
                  </p:oleObj>
                </mc:Choice>
                <mc:Fallback>
                  <p:oleObj name="Equation" r:id="rId18" imgW="3720960" imgH="939600" progId="Equation.DSMT4">
                    <p:embed/>
                    <p:pic>
                      <p:nvPicPr>
                        <p:cNvPr id="24" name="Object 0"/>
                        <p:cNvPicPr>
                          <a:picLocks noChangeAspect="1" noChangeArrowheads="1"/>
                        </p:cNvPicPr>
                        <p:nvPr/>
                      </p:nvPicPr>
                      <p:blipFill>
                        <a:blip r:embed="rId19"/>
                        <a:srcRect/>
                        <a:stretch>
                          <a:fillRect/>
                        </a:stretch>
                      </p:blipFill>
                      <p:spPr bwMode="auto">
                        <a:xfrm>
                          <a:off x="3986831" y="4560745"/>
                          <a:ext cx="7031371" cy="1827552"/>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2969689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
          <p:cNvGraphicFramePr>
            <a:graphicFrameLocks noChangeAspect="1"/>
          </p:cNvGraphicFramePr>
          <p:nvPr/>
        </p:nvGraphicFramePr>
        <p:xfrm>
          <a:off x="1400360" y="934063"/>
          <a:ext cx="3585536" cy="2001972"/>
        </p:xfrm>
        <a:graphic>
          <a:graphicData uri="http://schemas.openxmlformats.org/presentationml/2006/ole">
            <mc:AlternateContent xmlns:mc="http://schemas.openxmlformats.org/markup-compatibility/2006">
              <mc:Choice xmlns:v="urn:schemas-microsoft-com:vml" Requires="v">
                <p:oleObj name="Equation" r:id="rId2" imgW="2031840" imgH="1143000" progId="Equation.DSMT4">
                  <p:embed/>
                </p:oleObj>
              </mc:Choice>
              <mc:Fallback>
                <p:oleObj name="Equation" r:id="rId2" imgW="2031840" imgH="1143000" progId="Equation.DSMT4">
                  <p:embed/>
                  <p:pic>
                    <p:nvPicPr>
                      <p:cNvPr id="11" name="Object 1"/>
                      <p:cNvPicPr>
                        <a:picLocks noChangeAspect="1" noChangeArrowheads="1"/>
                      </p:cNvPicPr>
                      <p:nvPr/>
                    </p:nvPicPr>
                    <p:blipFill>
                      <a:blip r:embed="rId3"/>
                      <a:srcRect/>
                      <a:stretch>
                        <a:fillRect/>
                      </a:stretch>
                    </p:blipFill>
                    <p:spPr bwMode="auto">
                      <a:xfrm>
                        <a:off x="1400360" y="934063"/>
                        <a:ext cx="3585536" cy="2001972"/>
                      </a:xfrm>
                      <a:prstGeom prst="rect">
                        <a:avLst/>
                      </a:prstGeom>
                      <a:noFill/>
                      <a:ln>
                        <a:noFill/>
                      </a:ln>
                      <a:effectLst/>
                    </p:spPr>
                  </p:pic>
                </p:oleObj>
              </mc:Fallback>
            </mc:AlternateContent>
          </a:graphicData>
        </a:graphic>
      </p:graphicFrame>
      <p:graphicFrame>
        <p:nvGraphicFramePr>
          <p:cNvPr id="12" name="Object 2"/>
          <p:cNvGraphicFramePr>
            <a:graphicFrameLocks noChangeAspect="1"/>
          </p:cNvGraphicFramePr>
          <p:nvPr/>
        </p:nvGraphicFramePr>
        <p:xfrm>
          <a:off x="4985896" y="1340912"/>
          <a:ext cx="5454681" cy="796223"/>
        </p:xfrm>
        <a:graphic>
          <a:graphicData uri="http://schemas.openxmlformats.org/presentationml/2006/ole">
            <mc:AlternateContent xmlns:mc="http://schemas.openxmlformats.org/markup-compatibility/2006">
              <mc:Choice xmlns:v="urn:schemas-microsoft-com:vml" Requires="v">
                <p:oleObj name="Equation" r:id="rId4" imgW="3416040" imgH="457200" progId="Equation.DSMT4">
                  <p:embed/>
                </p:oleObj>
              </mc:Choice>
              <mc:Fallback>
                <p:oleObj name="Equation" r:id="rId4" imgW="3416040" imgH="457200" progId="Equation.DSMT4">
                  <p:embed/>
                  <p:pic>
                    <p:nvPicPr>
                      <p:cNvPr id="12" name="Object 2"/>
                      <p:cNvPicPr>
                        <a:picLocks noChangeAspect="1" noChangeArrowheads="1"/>
                      </p:cNvPicPr>
                      <p:nvPr/>
                    </p:nvPicPr>
                    <p:blipFill>
                      <a:blip r:embed="rId5"/>
                      <a:srcRect/>
                      <a:stretch>
                        <a:fillRect/>
                      </a:stretch>
                    </p:blipFill>
                    <p:spPr bwMode="auto">
                      <a:xfrm>
                        <a:off x="4985896" y="1340912"/>
                        <a:ext cx="5454681" cy="796223"/>
                      </a:xfrm>
                      <a:prstGeom prst="rect">
                        <a:avLst/>
                      </a:prstGeom>
                      <a:noFill/>
                      <a:ln>
                        <a:noFill/>
                      </a:ln>
                      <a:effectLst/>
                    </p:spPr>
                  </p:pic>
                </p:oleObj>
              </mc:Fallback>
            </mc:AlternateContent>
          </a:graphicData>
        </a:graphic>
      </p:graphicFrame>
      <p:grpSp>
        <p:nvGrpSpPr>
          <p:cNvPr id="14" name="组合 13"/>
          <p:cNvGrpSpPr/>
          <p:nvPr/>
        </p:nvGrpSpPr>
        <p:grpSpPr>
          <a:xfrm>
            <a:off x="1556537" y="2761186"/>
            <a:ext cx="5061283" cy="400110"/>
            <a:chOff x="1288943" y="932386"/>
            <a:chExt cx="5061283" cy="400110"/>
          </a:xfrm>
        </p:grpSpPr>
        <p:sp>
          <p:nvSpPr>
            <p:cNvPr id="15" name="Text Box 2"/>
            <p:cNvSpPr txBox="1">
              <a:spLocks noChangeArrowheads="1"/>
            </p:cNvSpPr>
            <p:nvPr/>
          </p:nvSpPr>
          <p:spPr bwMode="auto">
            <a:xfrm>
              <a:off x="1288943" y="932386"/>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a:latin typeface="+mn-ea"/>
                  <a:ea typeface="+mn-ea"/>
                </a:rPr>
                <a:t>由于</a:t>
              </a:r>
            </a:p>
          </p:txBody>
        </p:sp>
        <p:graphicFrame>
          <p:nvGraphicFramePr>
            <p:cNvPr id="16" name="Object 3"/>
            <p:cNvGraphicFramePr>
              <a:graphicFrameLocks noChangeAspect="1"/>
            </p:cNvGraphicFramePr>
            <p:nvPr/>
          </p:nvGraphicFramePr>
          <p:xfrm>
            <a:off x="2123366" y="943744"/>
            <a:ext cx="4226860" cy="387367"/>
          </p:xfrm>
          <a:graphic>
            <a:graphicData uri="http://schemas.openxmlformats.org/presentationml/2006/ole">
              <mc:AlternateContent xmlns:mc="http://schemas.openxmlformats.org/markup-compatibility/2006">
                <mc:Choice xmlns:v="urn:schemas-microsoft-com:vml" Requires="v">
                  <p:oleObj name="Equation" r:id="rId6" imgW="4711680" imgH="431640" progId="Equation.3">
                    <p:embed/>
                  </p:oleObj>
                </mc:Choice>
                <mc:Fallback>
                  <p:oleObj name="Equation" r:id="rId6" imgW="4711680" imgH="431640" progId="Equation.3">
                    <p:embed/>
                    <p:pic>
                      <p:nvPicPr>
                        <p:cNvPr id="16"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3366" y="943744"/>
                          <a:ext cx="4226860" cy="387367"/>
                        </a:xfrm>
                        <a:prstGeom prst="rect">
                          <a:avLst/>
                        </a:prstGeom>
                        <a:noFill/>
                        <a:ln>
                          <a:noFill/>
                        </a:ln>
                        <a:effectLst/>
                      </p:spPr>
                    </p:pic>
                  </p:oleObj>
                </mc:Fallback>
              </mc:AlternateContent>
            </a:graphicData>
          </a:graphic>
        </p:graphicFrame>
      </p:grpSp>
      <p:sp>
        <p:nvSpPr>
          <p:cNvPr id="17" name="Text Box 4"/>
          <p:cNvSpPr txBox="1">
            <a:spLocks noChangeArrowheads="1"/>
          </p:cNvSpPr>
          <p:nvPr/>
        </p:nvSpPr>
        <p:spPr bwMode="auto">
          <a:xfrm>
            <a:off x="1400360" y="3508369"/>
            <a:ext cx="1981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000" b="1" dirty="0">
                <a:latin typeface="+mn-ea"/>
                <a:ea typeface="+mn-ea"/>
              </a:rPr>
              <a:t> </a:t>
            </a:r>
            <a:r>
              <a:rPr kumimoji="1" lang="zh-CN" altLang="en-US" sz="2000" b="1" dirty="0">
                <a:latin typeface="+mn-ea"/>
                <a:ea typeface="+mn-ea"/>
              </a:rPr>
              <a:t>所以</a:t>
            </a:r>
          </a:p>
        </p:txBody>
      </p:sp>
      <p:graphicFrame>
        <p:nvGraphicFramePr>
          <p:cNvPr id="18" name="Object 5"/>
          <p:cNvGraphicFramePr>
            <a:graphicFrameLocks noChangeAspect="1"/>
          </p:cNvGraphicFramePr>
          <p:nvPr/>
        </p:nvGraphicFramePr>
        <p:xfrm>
          <a:off x="2390960" y="5225983"/>
          <a:ext cx="5403811" cy="972686"/>
        </p:xfrm>
        <a:graphic>
          <a:graphicData uri="http://schemas.openxmlformats.org/presentationml/2006/ole">
            <mc:AlternateContent xmlns:mc="http://schemas.openxmlformats.org/markup-compatibility/2006">
              <mc:Choice xmlns:v="urn:schemas-microsoft-com:vml" Requires="v">
                <p:oleObj name="Equation" r:id="rId8" imgW="2768400" imgH="457200" progId="Equation.DSMT4">
                  <p:embed/>
                </p:oleObj>
              </mc:Choice>
              <mc:Fallback>
                <p:oleObj name="Equation" r:id="rId8" imgW="2768400" imgH="457200" progId="Equation.DSMT4">
                  <p:embed/>
                  <p:pic>
                    <p:nvPicPr>
                      <p:cNvPr id="18" name="Object 5"/>
                      <p:cNvPicPr>
                        <a:picLocks noChangeAspect="1" noChangeArrowheads="1"/>
                      </p:cNvPicPr>
                      <p:nvPr/>
                    </p:nvPicPr>
                    <p:blipFill>
                      <a:blip r:embed="rId9"/>
                      <a:srcRect/>
                      <a:stretch>
                        <a:fillRect/>
                      </a:stretch>
                    </p:blipFill>
                    <p:spPr bwMode="auto">
                      <a:xfrm>
                        <a:off x="2390960" y="5225983"/>
                        <a:ext cx="5403811" cy="972686"/>
                      </a:xfrm>
                      <a:prstGeom prst="rect">
                        <a:avLst/>
                      </a:prstGeom>
                      <a:noFill/>
                      <a:ln>
                        <a:noFill/>
                      </a:ln>
                      <a:effectLst/>
                    </p:spPr>
                  </p:pic>
                </p:oleObj>
              </mc:Fallback>
            </mc:AlternateContent>
          </a:graphicData>
        </a:graphic>
      </p:graphicFrame>
      <p:graphicFrame>
        <p:nvGraphicFramePr>
          <p:cNvPr id="19" name="Object 6"/>
          <p:cNvGraphicFramePr>
            <a:graphicFrameLocks noChangeAspect="1"/>
          </p:cNvGraphicFramePr>
          <p:nvPr/>
        </p:nvGraphicFramePr>
        <p:xfrm>
          <a:off x="2390960" y="3250154"/>
          <a:ext cx="6676732" cy="916539"/>
        </p:xfrm>
        <a:graphic>
          <a:graphicData uri="http://schemas.openxmlformats.org/presentationml/2006/ole">
            <mc:AlternateContent xmlns:mc="http://schemas.openxmlformats.org/markup-compatibility/2006">
              <mc:Choice xmlns:v="urn:schemas-microsoft-com:vml" Requires="v">
                <p:oleObj name="Equation" r:id="rId10" imgW="3632040" imgH="457200" progId="Equation.DSMT4">
                  <p:embed/>
                </p:oleObj>
              </mc:Choice>
              <mc:Fallback>
                <p:oleObj name="Equation" r:id="rId10" imgW="3632040" imgH="457200" progId="Equation.DSMT4">
                  <p:embed/>
                  <p:pic>
                    <p:nvPicPr>
                      <p:cNvPr id="19" name="Object 6"/>
                      <p:cNvPicPr>
                        <a:picLocks noChangeAspect="1" noChangeArrowheads="1"/>
                      </p:cNvPicPr>
                      <p:nvPr/>
                    </p:nvPicPr>
                    <p:blipFill>
                      <a:blip r:embed="rId11"/>
                      <a:srcRect/>
                      <a:stretch>
                        <a:fillRect/>
                      </a:stretch>
                    </p:blipFill>
                    <p:spPr bwMode="auto">
                      <a:xfrm>
                        <a:off x="2390960" y="3250154"/>
                        <a:ext cx="6676732" cy="916539"/>
                      </a:xfrm>
                      <a:prstGeom prst="rect">
                        <a:avLst/>
                      </a:prstGeom>
                      <a:noFill/>
                      <a:ln>
                        <a:noFill/>
                      </a:ln>
                      <a:effectLst/>
                    </p:spPr>
                  </p:pic>
                </p:oleObj>
              </mc:Fallback>
            </mc:AlternateContent>
          </a:graphicData>
        </a:graphic>
      </p:graphicFrame>
      <p:graphicFrame>
        <p:nvGraphicFramePr>
          <p:cNvPr id="20" name="Object 7"/>
          <p:cNvGraphicFramePr>
            <a:graphicFrameLocks noChangeAspect="1"/>
          </p:cNvGraphicFramePr>
          <p:nvPr/>
        </p:nvGraphicFramePr>
        <p:xfrm>
          <a:off x="2705995" y="4166693"/>
          <a:ext cx="4222319" cy="963572"/>
        </p:xfrm>
        <a:graphic>
          <a:graphicData uri="http://schemas.openxmlformats.org/presentationml/2006/ole">
            <mc:AlternateContent xmlns:mc="http://schemas.openxmlformats.org/markup-compatibility/2006">
              <mc:Choice xmlns:v="urn:schemas-microsoft-com:vml" Requires="v">
                <p:oleObj name="Equation" r:id="rId12" imgW="2184120" imgH="457200" progId="Equation.DSMT4">
                  <p:embed/>
                </p:oleObj>
              </mc:Choice>
              <mc:Fallback>
                <p:oleObj name="Equation" r:id="rId12" imgW="2184120" imgH="457200" progId="Equation.DSMT4">
                  <p:embed/>
                  <p:pic>
                    <p:nvPicPr>
                      <p:cNvPr id="20" name="Object 7"/>
                      <p:cNvPicPr>
                        <a:picLocks noChangeAspect="1" noChangeArrowheads="1"/>
                      </p:cNvPicPr>
                      <p:nvPr/>
                    </p:nvPicPr>
                    <p:blipFill>
                      <a:blip r:embed="rId13"/>
                      <a:srcRect/>
                      <a:stretch>
                        <a:fillRect/>
                      </a:stretch>
                    </p:blipFill>
                    <p:spPr bwMode="auto">
                      <a:xfrm>
                        <a:off x="2705995" y="4166693"/>
                        <a:ext cx="4222319" cy="963572"/>
                      </a:xfrm>
                      <a:prstGeom prst="rect">
                        <a:avLst/>
                      </a:prstGeom>
                      <a:noFill/>
                      <a:ln>
                        <a:noFill/>
                      </a:ln>
                      <a:effectLst/>
                    </p:spPr>
                  </p:pic>
                </p:oleObj>
              </mc:Fallback>
            </mc:AlternateContent>
          </a:graphicData>
        </a:graphic>
      </p:graphicFrame>
      <p:sp>
        <p:nvSpPr>
          <p:cNvPr id="21" name="Text Box 8"/>
          <p:cNvSpPr txBox="1">
            <a:spLocks noChangeArrowheads="1"/>
          </p:cNvSpPr>
          <p:nvPr/>
        </p:nvSpPr>
        <p:spPr bwMode="auto">
          <a:xfrm>
            <a:off x="1556537" y="5406993"/>
            <a:ext cx="10445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000" b="1">
                <a:latin typeface="+mn-ea"/>
                <a:ea typeface="+mn-ea"/>
              </a:rPr>
              <a:t>故</a:t>
            </a:r>
          </a:p>
        </p:txBody>
      </p:sp>
    </p:spTree>
    <p:extLst>
      <p:ext uri="{BB962C8B-B14F-4D97-AF65-F5344CB8AC3E}">
        <p14:creationId xmlns:p14="http://schemas.microsoft.com/office/powerpoint/2010/main" val="681387344"/>
      </p:ext>
    </p:extLst>
  </p:cSld>
  <p:clrMapOvr>
    <a:masterClrMapping/>
  </p:clrMapOvr>
  <p:transition>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2929" y="886144"/>
            <a:ext cx="3554178" cy="461665"/>
          </a:xfrm>
          <a:prstGeom prst="rect">
            <a:avLst/>
          </a:prstGeom>
        </p:spPr>
        <p:txBody>
          <a:bodyPr wrap="none">
            <a:spAutoFit/>
          </a:bodyPr>
          <a:lstStyle/>
          <a:p>
            <a:pPr algn="just">
              <a:spcAft>
                <a:spcPts val="0"/>
              </a:spcAft>
            </a:pPr>
            <a:r>
              <a:rPr lang="en-US" altLang="zh-CN" sz="2400" b="1" kern="0" dirty="0">
                <a:solidFill>
                  <a:srgbClr val="2E3CF0"/>
                </a:solidFill>
                <a:latin typeface="等线" panose="02010600030101010101" pitchFamily="2" charset="-122"/>
                <a:cs typeface="Times New Roman" panose="02020603050405020304" pitchFamily="18" charset="0"/>
              </a:rPr>
              <a:t>   </a:t>
            </a:r>
            <a:r>
              <a:rPr lang="en-US" altLang="zh-CN" sz="2400" b="1" kern="0" dirty="0">
                <a:solidFill>
                  <a:srgbClr val="2E3CF0"/>
                </a:solidFill>
                <a:latin typeface="Times New Roman" panose="02020603050405020304" pitchFamily="18" charset="0"/>
                <a:cs typeface="Times New Roman" panose="02020603050405020304" pitchFamily="18" charset="0"/>
              </a:rPr>
              <a:t>1.3.2 n</a:t>
            </a:r>
            <a:r>
              <a:rPr lang="en-US" altLang="zh-CN" sz="2400" b="1" kern="0" dirty="0">
                <a:solidFill>
                  <a:srgbClr val="2E3CF0"/>
                </a:solidFill>
                <a:latin typeface="等线" panose="02010600030101010101" pitchFamily="2" charset="-122"/>
                <a:cs typeface="宋体" panose="02010600030101010101" pitchFamily="2" charset="-122"/>
              </a:rPr>
              <a:t> </a:t>
            </a:r>
            <a:r>
              <a:rPr lang="zh-CN" altLang="zh-CN" sz="2400" b="1" kern="0" dirty="0">
                <a:solidFill>
                  <a:srgbClr val="2E3CF0"/>
                </a:solidFill>
                <a:latin typeface="等线" panose="02010600030101010101" pitchFamily="2" charset="-122"/>
                <a:cs typeface="宋体" panose="02010600030101010101" pitchFamily="2" charset="-122"/>
              </a:rPr>
              <a:t>阶行列式的性质</a:t>
            </a:r>
            <a:endParaRPr lang="zh-CN" altLang="zh-CN" sz="2400" kern="100" dirty="0">
              <a:solidFill>
                <a:srgbClr val="2E3CF0"/>
              </a:solidFill>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3" name="组合 2"/>
          <p:cNvGrpSpPr/>
          <p:nvPr/>
        </p:nvGrpSpPr>
        <p:grpSpPr>
          <a:xfrm>
            <a:off x="4280101" y="3925097"/>
            <a:ext cx="5951538" cy="518013"/>
            <a:chOff x="4280101" y="3925097"/>
            <a:chExt cx="5951538" cy="518013"/>
          </a:xfrm>
        </p:grpSpPr>
        <p:sp>
          <p:nvSpPr>
            <p:cNvPr id="6" name="Rectangle 7"/>
            <p:cNvSpPr>
              <a:spLocks noChangeArrowheads="1"/>
            </p:cNvSpPr>
            <p:nvPr/>
          </p:nvSpPr>
          <p:spPr bwMode="auto">
            <a:xfrm>
              <a:off x="4280101" y="3925097"/>
              <a:ext cx="5951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solidFill>
                    <a:srgbClr val="000000"/>
                  </a:solidFill>
                  <a:latin typeface="+mn-ea"/>
                  <a:ea typeface="+mn-ea"/>
                </a:rPr>
                <a:t>若记                     ，则       </a:t>
              </a:r>
              <a:r>
                <a:rPr kumimoji="1" lang="en-US" altLang="zh-CN" sz="2000">
                  <a:solidFill>
                    <a:srgbClr val="000000"/>
                  </a:solidFill>
                  <a:latin typeface="+mn-ea"/>
                  <a:ea typeface="+mn-ea"/>
                </a:rPr>
                <a:t>.</a:t>
              </a:r>
            </a:p>
          </p:txBody>
        </p:sp>
        <p:graphicFrame>
          <p:nvGraphicFramePr>
            <p:cNvPr id="7" name="Object 33"/>
            <p:cNvGraphicFramePr>
              <a:graphicFrameLocks noChangeAspect="1"/>
            </p:cNvGraphicFramePr>
            <p:nvPr/>
          </p:nvGraphicFramePr>
          <p:xfrm>
            <a:off x="4922571" y="3951768"/>
            <a:ext cx="2593975" cy="428625"/>
          </p:xfrm>
          <a:graphic>
            <a:graphicData uri="http://schemas.openxmlformats.org/presentationml/2006/ole">
              <mc:AlternateContent xmlns:mc="http://schemas.openxmlformats.org/markup-compatibility/2006">
                <mc:Choice xmlns:v="urn:schemas-microsoft-com:vml" Requires="v">
                  <p:oleObj name="Equation" r:id="rId2" imgW="1688760" imgH="253800" progId="Equation.DSMT4">
                    <p:embed/>
                  </p:oleObj>
                </mc:Choice>
                <mc:Fallback>
                  <p:oleObj name="Equation" r:id="rId2" imgW="1688760" imgH="253800" progId="Equation.DSMT4">
                    <p:embed/>
                    <p:pic>
                      <p:nvPicPr>
                        <p:cNvPr id="7" name="Object 33"/>
                        <p:cNvPicPr>
                          <a:picLocks noChangeAspect="1" noChangeArrowheads="1"/>
                        </p:cNvPicPr>
                        <p:nvPr/>
                      </p:nvPicPr>
                      <p:blipFill>
                        <a:blip r:embed="rId3"/>
                        <a:srcRect/>
                        <a:stretch>
                          <a:fillRect/>
                        </a:stretch>
                      </p:blipFill>
                      <p:spPr bwMode="auto">
                        <a:xfrm>
                          <a:off x="4922571" y="3951768"/>
                          <a:ext cx="2593975"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34"/>
            <p:cNvGraphicFramePr>
              <a:graphicFrameLocks noChangeAspect="1"/>
            </p:cNvGraphicFramePr>
            <p:nvPr/>
          </p:nvGraphicFramePr>
          <p:xfrm>
            <a:off x="8159016" y="3925097"/>
            <a:ext cx="951331" cy="518013"/>
          </p:xfrm>
          <a:graphic>
            <a:graphicData uri="http://schemas.openxmlformats.org/presentationml/2006/ole">
              <mc:AlternateContent xmlns:mc="http://schemas.openxmlformats.org/markup-compatibility/2006">
                <mc:Choice xmlns:v="urn:schemas-microsoft-com:vml" Requires="v">
                  <p:oleObj name="Equation" r:id="rId4" imgW="495000" imgH="241200" progId="Equation.DSMT4">
                    <p:embed/>
                  </p:oleObj>
                </mc:Choice>
                <mc:Fallback>
                  <p:oleObj name="Equation" r:id="rId4" imgW="495000" imgH="241200" progId="Equation.DSMT4">
                    <p:embed/>
                    <p:pic>
                      <p:nvPicPr>
                        <p:cNvPr id="8" name="Object 34"/>
                        <p:cNvPicPr>
                          <a:picLocks noChangeAspect="1" noChangeArrowheads="1"/>
                        </p:cNvPicPr>
                        <p:nvPr/>
                      </p:nvPicPr>
                      <p:blipFill>
                        <a:blip r:embed="rId5"/>
                        <a:srcRect/>
                        <a:stretch>
                          <a:fillRect/>
                        </a:stretch>
                      </p:blipFill>
                      <p:spPr bwMode="auto">
                        <a:xfrm>
                          <a:off x="8159016" y="3925097"/>
                          <a:ext cx="951331" cy="518013"/>
                        </a:xfrm>
                        <a:prstGeom prst="rect">
                          <a:avLst/>
                        </a:prstGeom>
                        <a:noFill/>
                      </p:spPr>
                    </p:pic>
                  </p:oleObj>
                </mc:Fallback>
              </mc:AlternateContent>
            </a:graphicData>
          </a:graphic>
        </p:graphicFrame>
      </p:grpSp>
      <p:sp>
        <p:nvSpPr>
          <p:cNvPr id="9" name="Rectangle 10"/>
          <p:cNvSpPr>
            <a:spLocks noChangeArrowheads="1"/>
          </p:cNvSpPr>
          <p:nvPr/>
        </p:nvSpPr>
        <p:spPr bwMode="auto">
          <a:xfrm>
            <a:off x="2222701" y="2730177"/>
            <a:ext cx="541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000">
              <a:solidFill>
                <a:srgbClr val="000000"/>
              </a:solidFill>
              <a:latin typeface="+mn-ea"/>
              <a:ea typeface="+mn-ea"/>
            </a:endParaRPr>
          </a:p>
        </p:txBody>
      </p:sp>
      <p:graphicFrame>
        <p:nvGraphicFramePr>
          <p:cNvPr id="10" name="Object 36"/>
          <p:cNvGraphicFramePr>
            <a:graphicFrameLocks noChangeAspect="1"/>
          </p:cNvGraphicFramePr>
          <p:nvPr/>
        </p:nvGraphicFramePr>
        <p:xfrm>
          <a:off x="1044980" y="3299542"/>
          <a:ext cx="2896779" cy="1714904"/>
        </p:xfrm>
        <a:graphic>
          <a:graphicData uri="http://schemas.openxmlformats.org/presentationml/2006/ole">
            <mc:AlternateContent xmlns:mc="http://schemas.openxmlformats.org/markup-compatibility/2006">
              <mc:Choice xmlns:v="urn:schemas-microsoft-com:vml" Requires="v">
                <p:oleObj name="Equation" r:id="rId6" imgW="1587240" imgH="939600" progId="Equation.DSMT4">
                  <p:embed/>
                </p:oleObj>
              </mc:Choice>
              <mc:Fallback>
                <p:oleObj name="Equation" r:id="rId6" imgW="1587240" imgH="939600" progId="Equation.DSMT4">
                  <p:embed/>
                  <p:pic>
                    <p:nvPicPr>
                      <p:cNvPr id="10" name="Object 36"/>
                      <p:cNvPicPr>
                        <a:picLocks noChangeAspect="1" noChangeArrowheads="1"/>
                      </p:cNvPicPr>
                      <p:nvPr/>
                    </p:nvPicPr>
                    <p:blipFill>
                      <a:blip r:embed="rId7"/>
                      <a:srcRect/>
                      <a:stretch>
                        <a:fillRect/>
                      </a:stretch>
                    </p:blipFill>
                    <p:spPr bwMode="auto">
                      <a:xfrm>
                        <a:off x="1044980" y="3299542"/>
                        <a:ext cx="2896779" cy="1714904"/>
                      </a:xfrm>
                      <a:prstGeom prst="rect">
                        <a:avLst/>
                      </a:prstGeom>
                      <a:noFill/>
                      <a:ln>
                        <a:noFill/>
                      </a:ln>
                      <a:effectLst/>
                    </p:spPr>
                  </p:pic>
                </p:oleObj>
              </mc:Fallback>
            </mc:AlternateContent>
          </a:graphicData>
        </a:graphic>
      </p:graphicFrame>
      <p:grpSp>
        <p:nvGrpSpPr>
          <p:cNvPr id="11" name="组合 10"/>
          <p:cNvGrpSpPr/>
          <p:nvPr/>
        </p:nvGrpSpPr>
        <p:grpSpPr>
          <a:xfrm>
            <a:off x="2222701" y="5332727"/>
            <a:ext cx="7343775" cy="465087"/>
            <a:chOff x="2208214" y="5582945"/>
            <a:chExt cx="7343775" cy="465087"/>
          </a:xfrm>
        </p:grpSpPr>
        <p:sp>
          <p:nvSpPr>
            <p:cNvPr id="12" name="Rectangle 4"/>
            <p:cNvSpPr>
              <a:spLocks noChangeArrowheads="1"/>
            </p:cNvSpPr>
            <p:nvPr/>
          </p:nvSpPr>
          <p:spPr bwMode="auto">
            <a:xfrm>
              <a:off x="2208214" y="5590832"/>
              <a:ext cx="7343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rgbClr val="2E3CF0"/>
                  </a:solidFill>
                  <a:latin typeface="+mn-ea"/>
                  <a:ea typeface="+mn-ea"/>
                </a:rPr>
                <a:t>注：</a:t>
              </a:r>
              <a:r>
                <a:rPr kumimoji="1" lang="zh-CN" altLang="en-US" sz="2000" dirty="0">
                  <a:solidFill>
                    <a:srgbClr val="000000"/>
                  </a:solidFill>
                  <a:latin typeface="+mn-ea"/>
                  <a:ea typeface="+mn-ea"/>
                </a:rPr>
                <a:t>行列式   也是行列式   </a:t>
              </a:r>
              <a:r>
                <a:rPr kumimoji="1" lang="zh-CN" altLang="en-US" sz="2000" dirty="0">
                  <a:latin typeface="+mn-ea"/>
                  <a:ea typeface="+mn-ea"/>
                </a:rPr>
                <a:t>的转置行列式</a:t>
              </a:r>
              <a:r>
                <a:rPr kumimoji="1" lang="en-US" altLang="zh-CN" sz="2000" dirty="0">
                  <a:solidFill>
                    <a:srgbClr val="000000"/>
                  </a:solidFill>
                  <a:latin typeface="+mn-ea"/>
                  <a:ea typeface="+mn-ea"/>
                </a:rPr>
                <a:t>,</a:t>
              </a:r>
              <a:r>
                <a:rPr kumimoji="1" lang="zh-CN" altLang="en-US" sz="2000" dirty="0">
                  <a:solidFill>
                    <a:srgbClr val="000000"/>
                  </a:solidFill>
                  <a:latin typeface="+mn-ea"/>
                  <a:ea typeface="+mn-ea"/>
                </a:rPr>
                <a:t>即    </a:t>
              </a:r>
            </a:p>
          </p:txBody>
        </p:sp>
        <p:graphicFrame>
          <p:nvGraphicFramePr>
            <p:cNvPr id="13" name="Object 37"/>
            <p:cNvGraphicFramePr>
              <a:graphicFrameLocks noChangeAspect="1"/>
            </p:cNvGraphicFramePr>
            <p:nvPr/>
          </p:nvGraphicFramePr>
          <p:xfrm>
            <a:off x="3594162" y="5689415"/>
            <a:ext cx="240644" cy="260033"/>
          </p:xfrm>
          <a:graphic>
            <a:graphicData uri="http://schemas.openxmlformats.org/presentationml/2006/ole">
              <mc:AlternateContent xmlns:mc="http://schemas.openxmlformats.org/markup-compatibility/2006">
                <mc:Choice xmlns:v="urn:schemas-microsoft-com:vml" Requires="v">
                  <p:oleObj name="Equation" r:id="rId8" imgW="203400" imgH="203400" progId="">
                    <p:embed/>
                  </p:oleObj>
                </mc:Choice>
                <mc:Fallback>
                  <p:oleObj name="Equation" r:id="rId8" imgW="203400" imgH="203400" progId="">
                    <p:embed/>
                    <p:pic>
                      <p:nvPicPr>
                        <p:cNvPr id="13" name="Object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94162" y="5689415"/>
                          <a:ext cx="240644" cy="260033"/>
                        </a:xfrm>
                        <a:prstGeom prst="rect">
                          <a:avLst/>
                        </a:prstGeom>
                        <a:noFill/>
                      </p:spPr>
                    </p:pic>
                  </p:oleObj>
                </mc:Fallback>
              </mc:AlternateContent>
            </a:graphicData>
          </a:graphic>
        </p:graphicFrame>
        <p:graphicFrame>
          <p:nvGraphicFramePr>
            <p:cNvPr id="14" name="Object 38"/>
            <p:cNvGraphicFramePr>
              <a:graphicFrameLocks noChangeAspect="1"/>
            </p:cNvGraphicFramePr>
            <p:nvPr/>
          </p:nvGraphicFramePr>
          <p:xfrm>
            <a:off x="5220754" y="5649162"/>
            <a:ext cx="333024" cy="300286"/>
          </p:xfrm>
          <a:graphic>
            <a:graphicData uri="http://schemas.openxmlformats.org/presentationml/2006/ole">
              <mc:AlternateContent xmlns:mc="http://schemas.openxmlformats.org/markup-compatibility/2006">
                <mc:Choice xmlns:v="urn:schemas-microsoft-com:vml" Requires="v">
                  <p:oleObj name="Equation" r:id="rId10" imgW="292320" imgH="241200" progId="">
                    <p:embed/>
                  </p:oleObj>
                </mc:Choice>
                <mc:Fallback>
                  <p:oleObj name="Equation" r:id="rId10" imgW="292320" imgH="241200" progId="">
                    <p:embed/>
                    <p:pic>
                      <p:nvPicPr>
                        <p:cNvPr id="14" name="Object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20754" y="5649162"/>
                          <a:ext cx="333024" cy="300286"/>
                        </a:xfrm>
                        <a:prstGeom prst="rect">
                          <a:avLst/>
                        </a:prstGeom>
                        <a:noFill/>
                      </p:spPr>
                    </p:pic>
                  </p:oleObj>
                </mc:Fallback>
              </mc:AlternateContent>
            </a:graphicData>
          </a:graphic>
        </p:graphicFrame>
        <p:graphicFrame>
          <p:nvGraphicFramePr>
            <p:cNvPr id="15" name="Object 39"/>
            <p:cNvGraphicFramePr>
              <a:graphicFrameLocks noChangeAspect="1"/>
            </p:cNvGraphicFramePr>
            <p:nvPr/>
          </p:nvGraphicFramePr>
          <p:xfrm>
            <a:off x="7719732" y="5582945"/>
            <a:ext cx="1069395" cy="432719"/>
          </p:xfrm>
          <a:graphic>
            <a:graphicData uri="http://schemas.openxmlformats.org/presentationml/2006/ole">
              <mc:AlternateContent xmlns:mc="http://schemas.openxmlformats.org/markup-compatibility/2006">
                <mc:Choice xmlns:v="urn:schemas-microsoft-com:vml" Requires="v">
                  <p:oleObj name="Equation" r:id="rId12" imgW="711000" imgH="228600" progId="Equation.DSMT4">
                    <p:embed/>
                  </p:oleObj>
                </mc:Choice>
                <mc:Fallback>
                  <p:oleObj name="Equation" r:id="rId12" imgW="711000" imgH="228600" progId="Equation.DSMT4">
                    <p:embed/>
                    <p:pic>
                      <p:nvPicPr>
                        <p:cNvPr id="15" name="Object 39"/>
                        <p:cNvPicPr>
                          <a:picLocks noChangeAspect="1" noChangeArrowheads="1"/>
                        </p:cNvPicPr>
                        <p:nvPr/>
                      </p:nvPicPr>
                      <p:blipFill>
                        <a:blip r:embed="rId13"/>
                        <a:srcRect/>
                        <a:stretch>
                          <a:fillRect/>
                        </a:stretch>
                      </p:blipFill>
                      <p:spPr bwMode="auto">
                        <a:xfrm>
                          <a:off x="7719732" y="5582945"/>
                          <a:ext cx="1069395" cy="432719"/>
                        </a:xfrm>
                        <a:prstGeom prst="rect">
                          <a:avLst/>
                        </a:prstGeom>
                        <a:noFill/>
                      </p:spPr>
                    </p:pic>
                  </p:oleObj>
                </mc:Fallback>
              </mc:AlternateContent>
            </a:graphicData>
          </a:graphic>
        </p:graphicFrame>
      </p:grpSp>
      <p:grpSp>
        <p:nvGrpSpPr>
          <p:cNvPr id="16" name="组合 15"/>
          <p:cNvGrpSpPr/>
          <p:nvPr/>
        </p:nvGrpSpPr>
        <p:grpSpPr>
          <a:xfrm>
            <a:off x="683946" y="1347809"/>
            <a:ext cx="10511920" cy="1766441"/>
            <a:chOff x="664695" y="967133"/>
            <a:chExt cx="10511920" cy="1766441"/>
          </a:xfrm>
        </p:grpSpPr>
        <p:graphicFrame>
          <p:nvGraphicFramePr>
            <p:cNvPr id="17" name="Object 30"/>
            <p:cNvGraphicFramePr>
              <a:graphicFrameLocks noChangeAspect="1"/>
            </p:cNvGraphicFramePr>
            <p:nvPr/>
          </p:nvGraphicFramePr>
          <p:xfrm>
            <a:off x="1145833" y="967133"/>
            <a:ext cx="2627200" cy="1766441"/>
          </p:xfrm>
          <a:graphic>
            <a:graphicData uri="http://schemas.openxmlformats.org/presentationml/2006/ole">
              <mc:AlternateContent xmlns:mc="http://schemas.openxmlformats.org/markup-compatibility/2006">
                <mc:Choice xmlns:v="urn:schemas-microsoft-com:vml" Requires="v">
                  <p:oleObj name="Equation" r:id="rId14" imgW="1511280" imgH="939600" progId="Equation.DSMT4">
                    <p:embed/>
                  </p:oleObj>
                </mc:Choice>
                <mc:Fallback>
                  <p:oleObj name="Equation" r:id="rId14" imgW="1511280" imgH="939600" progId="Equation.DSMT4">
                    <p:embed/>
                    <p:pic>
                      <p:nvPicPr>
                        <p:cNvPr id="17" name="Object 30"/>
                        <p:cNvPicPr>
                          <a:picLocks noChangeAspect="1" noChangeArrowheads="1"/>
                        </p:cNvPicPr>
                        <p:nvPr/>
                      </p:nvPicPr>
                      <p:blipFill>
                        <a:blip r:embed="rId15"/>
                        <a:srcRect/>
                        <a:stretch>
                          <a:fillRect/>
                        </a:stretch>
                      </p:blipFill>
                      <p:spPr bwMode="auto">
                        <a:xfrm>
                          <a:off x="1145833" y="967133"/>
                          <a:ext cx="2627200" cy="1766441"/>
                        </a:xfrm>
                        <a:prstGeom prst="rect">
                          <a:avLst/>
                        </a:prstGeom>
                        <a:noFill/>
                      </p:spPr>
                    </p:pic>
                  </p:oleObj>
                </mc:Fallback>
              </mc:AlternateContent>
            </a:graphicData>
          </a:graphic>
        </p:graphicFrame>
        <p:sp>
          <p:nvSpPr>
            <p:cNvPr id="18" name="Rectangle 10"/>
            <p:cNvSpPr>
              <a:spLocks noChangeArrowheads="1"/>
            </p:cNvSpPr>
            <p:nvPr/>
          </p:nvSpPr>
          <p:spPr bwMode="auto">
            <a:xfrm>
              <a:off x="664695" y="1571625"/>
              <a:ext cx="1800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latin typeface="+mn-ea"/>
                  <a:ea typeface="+mn-ea"/>
                </a:rPr>
                <a:t>设 </a:t>
              </a:r>
            </a:p>
          </p:txBody>
        </p:sp>
        <p:sp>
          <p:nvSpPr>
            <p:cNvPr id="19" name="Rectangle 3"/>
            <p:cNvSpPr>
              <a:spLocks noChangeArrowheads="1"/>
            </p:cNvSpPr>
            <p:nvPr/>
          </p:nvSpPr>
          <p:spPr bwMode="auto">
            <a:xfrm>
              <a:off x="3819704" y="1581733"/>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00"/>
                  </a:solidFill>
                  <a:effectLst/>
                  <a:latin typeface="+mn-ea"/>
                  <a:cs typeface="Times New Roman" panose="02020603050405020304" pitchFamily="18" charset="0"/>
                </a:rPr>
                <a:t>把</a:t>
              </a:r>
              <a:endParaRPr kumimoji="0" lang="zh-CN" altLang="en-US" sz="2000" b="1" i="0" u="none" strike="noStrike" cap="none" normalizeH="0" baseline="0">
                <a:ln>
                  <a:noFill/>
                </a:ln>
                <a:solidFill>
                  <a:schemeClr val="tx1"/>
                </a:solidFill>
                <a:effectLst/>
                <a:latin typeface="+mn-ea"/>
              </a:endParaRPr>
            </a:p>
          </p:txBody>
        </p:sp>
        <p:sp>
          <p:nvSpPr>
            <p:cNvPr id="20" name="Rectangle 4"/>
            <p:cNvSpPr>
              <a:spLocks noChangeArrowheads="1"/>
            </p:cNvSpPr>
            <p:nvPr/>
          </p:nvSpPr>
          <p:spPr bwMode="auto">
            <a:xfrm>
              <a:off x="4347111" y="1582621"/>
              <a:ext cx="4288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00"/>
                  </a:solidFill>
                  <a:effectLst/>
                  <a:latin typeface="+mn-ea"/>
                  <a:cs typeface="Times New Roman" panose="02020603050405020304" pitchFamily="18" charset="0"/>
                </a:rPr>
                <a:t>的行和列互换</a:t>
              </a:r>
              <a:r>
                <a:rPr kumimoji="0" lang="en-US" altLang="zh-CN" sz="2000" b="1" i="0" u="none" strike="noStrike" cap="none" normalizeH="0" baseline="0" dirty="0">
                  <a:ln>
                    <a:noFill/>
                  </a:ln>
                  <a:solidFill>
                    <a:srgbClr val="000000"/>
                  </a:solidFill>
                  <a:effectLst/>
                  <a:latin typeface="+mn-ea"/>
                  <a:cs typeface="Times New Roman" panose="02020603050405020304" pitchFamily="18" charset="0"/>
                </a:rPr>
                <a:t>,</a:t>
              </a:r>
              <a:r>
                <a:rPr kumimoji="0" lang="zh-CN" altLang="en-US" sz="2000" b="1" i="0" u="none" strike="noStrike" cap="none" normalizeH="0" baseline="0" dirty="0">
                  <a:ln>
                    <a:noFill/>
                  </a:ln>
                  <a:solidFill>
                    <a:srgbClr val="000000"/>
                  </a:solidFill>
                  <a:effectLst/>
                  <a:latin typeface="+mn-ea"/>
                  <a:cs typeface="Times New Roman" panose="02020603050405020304" pitchFamily="18" charset="0"/>
                </a:rPr>
                <a:t>得到新的行列式</a:t>
              </a:r>
              <a:r>
                <a:rPr kumimoji="0" lang="en-US" altLang="zh-CN" sz="2000" b="1" i="0" u="none" strike="noStrike" cap="none" normalizeH="0" baseline="0" dirty="0">
                  <a:ln>
                    <a:noFill/>
                  </a:ln>
                  <a:solidFill>
                    <a:srgbClr val="000000"/>
                  </a:solidFill>
                  <a:effectLst/>
                  <a:latin typeface="+mn-ea"/>
                  <a:cs typeface="Times New Roman" panose="02020603050405020304" pitchFamily="18" charset="0"/>
                </a:rPr>
                <a:t>,</a:t>
              </a:r>
              <a:r>
                <a:rPr kumimoji="0" lang="zh-CN" altLang="en-US" sz="2000" b="1" i="0" u="none" strike="noStrike" cap="none" normalizeH="0" baseline="0" dirty="0">
                  <a:ln>
                    <a:noFill/>
                  </a:ln>
                  <a:solidFill>
                    <a:srgbClr val="000000"/>
                  </a:solidFill>
                  <a:effectLst/>
                  <a:latin typeface="+mn-ea"/>
                  <a:cs typeface="Times New Roman" panose="02020603050405020304" pitchFamily="18" charset="0"/>
                </a:rPr>
                <a:t>称为</a:t>
              </a:r>
              <a:endParaRPr kumimoji="0" lang="zh-CN" altLang="en-US" sz="2000" b="1" i="0" u="none" strike="noStrike" cap="none" normalizeH="0" baseline="0" dirty="0">
                <a:ln>
                  <a:noFill/>
                </a:ln>
                <a:solidFill>
                  <a:schemeClr val="tx1"/>
                </a:solidFill>
                <a:effectLst/>
                <a:latin typeface="+mn-ea"/>
              </a:endParaRPr>
            </a:p>
          </p:txBody>
        </p:sp>
        <p:sp>
          <p:nvSpPr>
            <p:cNvPr id="21" name="Rectangle 5"/>
            <p:cNvSpPr>
              <a:spLocks noChangeArrowheads="1"/>
            </p:cNvSpPr>
            <p:nvPr/>
          </p:nvSpPr>
          <p:spPr bwMode="auto">
            <a:xfrm>
              <a:off x="8683625" y="1571625"/>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00"/>
                  </a:solidFill>
                  <a:effectLst/>
                  <a:latin typeface="+mn-ea"/>
                  <a:cs typeface="Times New Roman" panose="02020603050405020304" pitchFamily="18" charset="0"/>
                </a:rPr>
                <a:t>的</a:t>
              </a:r>
              <a:r>
                <a:rPr kumimoji="0" lang="zh-CN" altLang="en-US" sz="2000" b="1" i="0" u="none" strike="noStrike" cap="none" normalizeH="0" baseline="0" dirty="0">
                  <a:ln>
                    <a:noFill/>
                  </a:ln>
                  <a:solidFill>
                    <a:srgbClr val="2E3CF0"/>
                  </a:solidFill>
                  <a:effectLst/>
                  <a:latin typeface="+mn-ea"/>
                  <a:cs typeface="Times New Roman" panose="02020603050405020304" pitchFamily="18" charset="0"/>
                </a:rPr>
                <a:t>转置行列式</a:t>
              </a:r>
              <a:r>
                <a:rPr kumimoji="0" lang="en-US" altLang="zh-CN" sz="2000" b="1" i="0" u="none" strike="noStrike" cap="none" normalizeH="0" baseline="0" dirty="0">
                  <a:ln>
                    <a:noFill/>
                  </a:ln>
                  <a:solidFill>
                    <a:srgbClr val="000000"/>
                  </a:solidFill>
                  <a:effectLst/>
                  <a:latin typeface="+mn-ea"/>
                  <a:cs typeface="Times New Roman" panose="02020603050405020304" pitchFamily="18" charset="0"/>
                </a:rPr>
                <a:t>,</a:t>
              </a:r>
              <a:r>
                <a:rPr kumimoji="0" lang="zh-CN" altLang="en-US" sz="2000" b="1" i="0" u="none" strike="noStrike" cap="none" normalizeH="0" baseline="0" dirty="0">
                  <a:ln>
                    <a:noFill/>
                  </a:ln>
                  <a:solidFill>
                    <a:srgbClr val="000000"/>
                  </a:solidFill>
                  <a:effectLst/>
                  <a:latin typeface="+mn-ea"/>
                  <a:cs typeface="Times New Roman" panose="02020603050405020304" pitchFamily="18" charset="0"/>
                </a:rPr>
                <a:t>记为 </a:t>
              </a:r>
              <a:endParaRPr kumimoji="0" lang="zh-CN" altLang="en-US" sz="2000" b="1" i="0" u="none" strike="noStrike" cap="none" normalizeH="0" baseline="0" dirty="0">
                <a:ln>
                  <a:noFill/>
                </a:ln>
                <a:solidFill>
                  <a:schemeClr val="tx1"/>
                </a:solidFill>
                <a:effectLst/>
                <a:latin typeface="+mn-ea"/>
              </a:endParaRPr>
            </a:p>
          </p:txBody>
        </p:sp>
        <p:graphicFrame>
          <p:nvGraphicFramePr>
            <p:cNvPr id="22" name="Object 32"/>
            <p:cNvGraphicFramePr>
              <a:graphicFrameLocks noChangeAspect="1"/>
            </p:cNvGraphicFramePr>
            <p:nvPr/>
          </p:nvGraphicFramePr>
          <p:xfrm>
            <a:off x="4151313" y="1634877"/>
            <a:ext cx="283662" cy="293822"/>
          </p:xfrm>
          <a:graphic>
            <a:graphicData uri="http://schemas.openxmlformats.org/presentationml/2006/ole">
              <mc:AlternateContent xmlns:mc="http://schemas.openxmlformats.org/markup-compatibility/2006">
                <mc:Choice xmlns:v="urn:schemas-microsoft-com:vml" Requires="v">
                  <p:oleObj name="Equation" r:id="rId16" imgW="203400" imgH="203400" progId="">
                    <p:embed/>
                  </p:oleObj>
                </mc:Choice>
                <mc:Fallback>
                  <p:oleObj name="Equation" r:id="rId16" imgW="203400" imgH="203400" progId="">
                    <p:embed/>
                    <p:pic>
                      <p:nvPicPr>
                        <p:cNvPr id="22" name="Object 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1313" y="1634877"/>
                          <a:ext cx="283662" cy="293822"/>
                        </a:xfrm>
                        <a:prstGeom prst="rect">
                          <a:avLst/>
                        </a:prstGeom>
                        <a:noFill/>
                      </p:spPr>
                    </p:pic>
                  </p:oleObj>
                </mc:Fallback>
              </mc:AlternateContent>
            </a:graphicData>
          </a:graphic>
        </p:graphicFrame>
        <p:graphicFrame>
          <p:nvGraphicFramePr>
            <p:cNvPr id="23" name="Object 32"/>
            <p:cNvGraphicFramePr>
              <a:graphicFrameLocks noChangeAspect="1"/>
            </p:cNvGraphicFramePr>
            <p:nvPr/>
          </p:nvGraphicFramePr>
          <p:xfrm>
            <a:off x="8481719" y="1596525"/>
            <a:ext cx="307408" cy="332174"/>
          </p:xfrm>
          <a:graphic>
            <a:graphicData uri="http://schemas.openxmlformats.org/presentationml/2006/ole">
              <mc:AlternateContent xmlns:mc="http://schemas.openxmlformats.org/markup-compatibility/2006">
                <mc:Choice xmlns:v="urn:schemas-microsoft-com:vml" Requires="v">
                  <p:oleObj name="Equation" r:id="rId17" imgW="203400" imgH="203400" progId="">
                    <p:embed/>
                  </p:oleObj>
                </mc:Choice>
                <mc:Fallback>
                  <p:oleObj name="Equation" r:id="rId17" imgW="203400" imgH="203400" progId="">
                    <p:embed/>
                    <p:pic>
                      <p:nvPicPr>
                        <p:cNvPr id="23" name="Object 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1719" y="1596525"/>
                          <a:ext cx="307408" cy="332174"/>
                        </a:xfrm>
                        <a:prstGeom prst="rect">
                          <a:avLst/>
                        </a:prstGeom>
                        <a:noFill/>
                      </p:spPr>
                    </p:pic>
                  </p:oleObj>
                </mc:Fallback>
              </mc:AlternateContent>
            </a:graphicData>
          </a:graphic>
        </p:graphicFrame>
      </p:grpSp>
    </p:spTree>
    <p:extLst>
      <p:ext uri="{BB962C8B-B14F-4D97-AF65-F5344CB8AC3E}">
        <p14:creationId xmlns:p14="http://schemas.microsoft.com/office/powerpoint/2010/main" val="406963126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p:tgtEl>
                                          <p:spTgt spid="10"/>
                                        </p:tgtEl>
                                        <p:attrNameLst>
                                          <p:attrName>ppt_x</p:attrName>
                                        </p:attrNameLst>
                                      </p:cBhvr>
                                      <p:tavLst>
                                        <p:tav tm="0">
                                          <p:val>
                                            <p:strVal val="#ppt_x-#ppt_w*1.125000"/>
                                          </p:val>
                                        </p:tav>
                                        <p:tav tm="100000">
                                          <p:val>
                                            <p:strVal val="#ppt_x"/>
                                          </p:val>
                                        </p:tav>
                                      </p:tavLst>
                                    </p:anim>
                                    <p:animEffect transition="in" filter="wipe(right)">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00131" y="1343977"/>
            <a:ext cx="11548568" cy="4636847"/>
          </a:xfrm>
          <a:prstGeom prst="rect">
            <a:avLst/>
          </a:prstGeom>
        </p:spPr>
        <p:txBody>
          <a:bodyPr wrap="square">
            <a:spAutoFit/>
          </a:bodyPr>
          <a:lstStyle/>
          <a:p>
            <a:pPr>
              <a:lnSpc>
                <a:spcPct val="150000"/>
              </a:lnSpc>
            </a:pPr>
            <a:r>
              <a:rPr lang="zh-CN" altLang="en-US" sz="2000" b="1" dirty="0">
                <a:latin typeface="+mn-ea"/>
              </a:rPr>
              <a:t>线性代数是</a:t>
            </a:r>
            <a:r>
              <a:rPr lang="zh-CN" altLang="en-US" sz="2000" b="1" dirty="0">
                <a:solidFill>
                  <a:srgbClr val="FF0000"/>
                </a:solidFill>
                <a:latin typeface="+mn-ea"/>
              </a:rPr>
              <a:t>代数学</a:t>
            </a:r>
            <a:r>
              <a:rPr lang="zh-CN" altLang="en-US" sz="2000" b="1" dirty="0">
                <a:latin typeface="+mn-ea"/>
              </a:rPr>
              <a:t>的一个分支，作为一个独立的分支在</a:t>
            </a:r>
            <a:r>
              <a:rPr lang="en-US" altLang="zh-CN" sz="2000" b="1" dirty="0">
                <a:latin typeface="+mn-ea"/>
              </a:rPr>
              <a:t>20</a:t>
            </a:r>
            <a:r>
              <a:rPr lang="zh-CN" altLang="en-US" sz="2000" b="1" dirty="0">
                <a:latin typeface="+mn-ea"/>
              </a:rPr>
              <a:t>世纪才形成</a:t>
            </a:r>
            <a:endParaRPr lang="en-US" altLang="zh-CN" sz="2000" b="1" dirty="0">
              <a:latin typeface="+mn-ea"/>
            </a:endParaRPr>
          </a:p>
          <a:p>
            <a:pPr>
              <a:lnSpc>
                <a:spcPct val="150000"/>
              </a:lnSpc>
            </a:pPr>
            <a:r>
              <a:rPr lang="zh-CN" altLang="en-US" sz="2000" b="1" dirty="0">
                <a:latin typeface="+mn-ea"/>
              </a:rPr>
              <a:t>最古老的线性代数：问题是求解线性方程组（二元一次、三元一次、</a:t>
            </a:r>
            <a:r>
              <a:rPr lang="en-US" altLang="zh-CN" sz="2000" b="1" dirty="0">
                <a:latin typeface="+mn-ea"/>
              </a:rPr>
              <a:t>…</a:t>
            </a:r>
            <a:r>
              <a:rPr lang="zh-CN" altLang="en-US" sz="2000" b="1" dirty="0">
                <a:latin typeface="+mn-ea"/>
              </a:rPr>
              <a:t>）</a:t>
            </a:r>
            <a:endParaRPr lang="en-US" altLang="zh-CN" sz="2000" b="1" dirty="0">
              <a:latin typeface="+mn-ea"/>
            </a:endParaRPr>
          </a:p>
          <a:p>
            <a:pPr>
              <a:lnSpc>
                <a:spcPct val="150000"/>
              </a:lnSpc>
            </a:pPr>
            <a:r>
              <a:rPr lang="zh-CN" altLang="zh-CN" sz="2000" b="1" dirty="0">
                <a:latin typeface="+mn-ea"/>
              </a:rPr>
              <a:t>《</a:t>
            </a:r>
            <a:r>
              <a:rPr lang="zh-CN" altLang="en-US" sz="2000" b="1" dirty="0">
                <a:latin typeface="+mn-ea"/>
              </a:rPr>
              <a:t>九章算术</a:t>
            </a:r>
            <a:r>
              <a:rPr lang="zh-CN" altLang="zh-CN" sz="2000" b="1" dirty="0">
                <a:latin typeface="+mn-ea"/>
              </a:rPr>
              <a:t>·</a:t>
            </a:r>
            <a:r>
              <a:rPr lang="zh-CN" altLang="en-US" sz="2000" b="1" dirty="0">
                <a:latin typeface="+mn-ea"/>
              </a:rPr>
              <a:t>方程</a:t>
            </a:r>
            <a:r>
              <a:rPr lang="zh-CN" altLang="zh-CN" sz="2000" b="1" dirty="0">
                <a:latin typeface="+mn-ea"/>
              </a:rPr>
              <a:t>》</a:t>
            </a:r>
            <a:r>
              <a:rPr lang="zh-CN" altLang="en-US" sz="2000" b="1" dirty="0">
                <a:latin typeface="+mn-ea"/>
              </a:rPr>
              <a:t>（东汉年初）中所述方法实质上是高斯消元法</a:t>
            </a:r>
            <a:endParaRPr lang="en-US" altLang="zh-CN" sz="2000" b="1" dirty="0">
              <a:latin typeface="+mn-ea"/>
            </a:endParaRPr>
          </a:p>
          <a:p>
            <a:pPr>
              <a:lnSpc>
                <a:spcPct val="150000"/>
              </a:lnSpc>
            </a:pPr>
            <a:r>
              <a:rPr lang="zh-CN" altLang="en-US" sz="2000" b="1" dirty="0">
                <a:latin typeface="+mn-ea"/>
              </a:rPr>
              <a:t>线性代数主要处理</a:t>
            </a:r>
            <a:r>
              <a:rPr lang="zh-CN" altLang="en-US" sz="2000" b="1" dirty="0">
                <a:solidFill>
                  <a:srgbClr val="FF0000"/>
                </a:solidFill>
                <a:latin typeface="+mn-ea"/>
              </a:rPr>
              <a:t>线性关系</a:t>
            </a:r>
            <a:r>
              <a:rPr lang="zh-CN" altLang="en-US" sz="2000" b="1" dirty="0">
                <a:latin typeface="+mn-ea"/>
              </a:rPr>
              <a:t>问题，即线性空间、线性变换和有限维的线性方程组</a:t>
            </a:r>
            <a:endParaRPr lang="en-US" altLang="zh-CN" sz="2000" b="1" dirty="0">
              <a:latin typeface="+mn-ea"/>
            </a:endParaRPr>
          </a:p>
          <a:p>
            <a:pPr>
              <a:lnSpc>
                <a:spcPct val="150000"/>
              </a:lnSpc>
            </a:pPr>
            <a:r>
              <a:rPr lang="zh-CN" altLang="en-US" sz="2000" b="1" dirty="0">
                <a:latin typeface="+mn-ea"/>
              </a:rPr>
              <a:t>例如，</a:t>
            </a:r>
            <a:endParaRPr lang="en-US" altLang="zh-CN" sz="2000" b="1" dirty="0">
              <a:latin typeface="+mn-ea"/>
            </a:endParaRPr>
          </a:p>
          <a:p>
            <a:pPr marL="342900" indent="-342900">
              <a:lnSpc>
                <a:spcPct val="150000"/>
              </a:lnSpc>
              <a:buFont typeface="Arial" panose="020B0604020202020204" pitchFamily="34" charset="0"/>
              <a:buChar char="•"/>
            </a:pPr>
            <a:r>
              <a:rPr lang="zh-CN" altLang="en-US" sz="2000" b="1" dirty="0">
                <a:latin typeface="+mn-ea"/>
              </a:rPr>
              <a:t>平面上直线的方程是二元</a:t>
            </a:r>
            <a:r>
              <a:rPr lang="zh-CN" altLang="en-US" sz="2000" b="1" dirty="0">
                <a:solidFill>
                  <a:srgbClr val="FF0000"/>
                </a:solidFill>
                <a:latin typeface="+mn-ea"/>
              </a:rPr>
              <a:t>一次</a:t>
            </a:r>
            <a:r>
              <a:rPr lang="zh-CN" altLang="en-US" sz="2000" b="1" dirty="0">
                <a:latin typeface="+mn-ea"/>
              </a:rPr>
              <a:t>方程</a:t>
            </a:r>
            <a:endParaRPr lang="en-US" altLang="zh-CN" sz="2000" b="1" dirty="0">
              <a:latin typeface="+mn-ea"/>
            </a:endParaRPr>
          </a:p>
          <a:p>
            <a:pPr marL="342900" indent="-342900">
              <a:lnSpc>
                <a:spcPct val="150000"/>
              </a:lnSpc>
              <a:buFont typeface="Arial" panose="020B0604020202020204" pitchFamily="34" charset="0"/>
              <a:buChar char="•"/>
            </a:pPr>
            <a:r>
              <a:rPr lang="zh-CN" altLang="en-US" sz="2000" b="1" dirty="0">
                <a:latin typeface="+mn-ea"/>
              </a:rPr>
              <a:t>空间平面的方程是三元</a:t>
            </a:r>
            <a:r>
              <a:rPr lang="zh-CN" altLang="en-US" sz="2000" b="1" dirty="0">
                <a:solidFill>
                  <a:srgbClr val="FF0000"/>
                </a:solidFill>
                <a:latin typeface="+mn-ea"/>
              </a:rPr>
              <a:t>一次</a:t>
            </a:r>
            <a:r>
              <a:rPr lang="zh-CN" altLang="en-US" sz="2000" b="1" dirty="0">
                <a:latin typeface="+mn-ea"/>
              </a:rPr>
              <a:t>方程</a:t>
            </a:r>
            <a:endParaRPr lang="en-US" altLang="zh-CN" sz="2000" b="1" dirty="0">
              <a:latin typeface="+mn-ea"/>
            </a:endParaRPr>
          </a:p>
          <a:p>
            <a:pPr marL="342900" indent="-342900">
              <a:lnSpc>
                <a:spcPct val="150000"/>
              </a:lnSpc>
              <a:buFont typeface="Arial" panose="020B0604020202020204" pitchFamily="34" charset="0"/>
              <a:buChar char="•"/>
            </a:pPr>
            <a:r>
              <a:rPr lang="zh-CN" altLang="en-US" sz="2000" b="1" dirty="0">
                <a:latin typeface="+mn-ea"/>
              </a:rPr>
              <a:t>空间直线视为两个平面相交，由两个三元</a:t>
            </a:r>
            <a:r>
              <a:rPr lang="zh-CN" altLang="en-US" sz="2000" b="1" dirty="0">
                <a:solidFill>
                  <a:srgbClr val="FF0000"/>
                </a:solidFill>
                <a:latin typeface="+mn-ea"/>
              </a:rPr>
              <a:t>一次</a:t>
            </a:r>
            <a:r>
              <a:rPr lang="zh-CN" altLang="en-US" sz="2000" b="1" dirty="0">
                <a:latin typeface="+mn-ea"/>
              </a:rPr>
              <a:t>方程所组成的方程组来表示</a:t>
            </a:r>
            <a:endParaRPr lang="en-US" altLang="zh-CN" sz="2000" b="1" dirty="0">
              <a:latin typeface="+mn-ea"/>
            </a:endParaRPr>
          </a:p>
          <a:p>
            <a:pPr marL="342900" indent="-342900">
              <a:lnSpc>
                <a:spcPct val="150000"/>
              </a:lnSpc>
              <a:buFont typeface="Arial" panose="020B0604020202020204" pitchFamily="34" charset="0"/>
              <a:buChar char="•"/>
            </a:pPr>
            <a:r>
              <a:rPr lang="zh-CN" altLang="en-US" sz="2000" b="1" dirty="0">
                <a:latin typeface="+mn-ea"/>
              </a:rPr>
              <a:t>含有</a:t>
            </a:r>
            <a:r>
              <a:rPr lang="en-US" altLang="zh-CN" sz="2000" b="1" dirty="0">
                <a:latin typeface="+mn-ea"/>
                <a:cs typeface="Times New Roman" panose="02020603050405020304" pitchFamily="18" charset="0"/>
              </a:rPr>
              <a:t>n</a:t>
            </a:r>
            <a:r>
              <a:rPr lang="zh-CN" altLang="en-US" sz="2000" b="1" dirty="0">
                <a:latin typeface="+mn-ea"/>
              </a:rPr>
              <a:t>个未知量的</a:t>
            </a:r>
            <a:r>
              <a:rPr lang="zh-CN" altLang="en-US" sz="2000" b="1" dirty="0">
                <a:solidFill>
                  <a:srgbClr val="FF0000"/>
                </a:solidFill>
                <a:latin typeface="+mn-ea"/>
              </a:rPr>
              <a:t>一次</a:t>
            </a:r>
            <a:r>
              <a:rPr lang="zh-CN" altLang="en-US" sz="2000" b="1" dirty="0">
                <a:latin typeface="+mn-ea"/>
              </a:rPr>
              <a:t>方程称为线性方程</a:t>
            </a:r>
            <a:endParaRPr lang="en-US" altLang="zh-CN" sz="2000" b="1" dirty="0">
              <a:latin typeface="+mn-ea"/>
            </a:endParaRPr>
          </a:p>
          <a:p>
            <a:pPr marL="342900" indent="-342900">
              <a:lnSpc>
                <a:spcPct val="150000"/>
              </a:lnSpc>
              <a:buFont typeface="Arial" panose="020B0604020202020204" pitchFamily="34" charset="0"/>
              <a:buChar char="•"/>
            </a:pPr>
            <a:r>
              <a:rPr lang="zh-CN" altLang="en-US" sz="2000" b="1" dirty="0">
                <a:latin typeface="+mn-ea"/>
              </a:rPr>
              <a:t>关于变量是</a:t>
            </a:r>
            <a:r>
              <a:rPr lang="zh-CN" altLang="en-US" sz="2000" b="1" dirty="0">
                <a:solidFill>
                  <a:srgbClr val="FF0000"/>
                </a:solidFill>
                <a:latin typeface="+mn-ea"/>
              </a:rPr>
              <a:t>一次</a:t>
            </a:r>
            <a:r>
              <a:rPr lang="zh-CN" altLang="en-US" sz="2000" b="1" dirty="0">
                <a:latin typeface="+mn-ea"/>
              </a:rPr>
              <a:t>的函数称为线性函数</a:t>
            </a:r>
            <a:endParaRPr lang="en-US" altLang="zh-CN" sz="2000" b="1" dirty="0">
              <a:latin typeface="+mn-ea"/>
            </a:endParaRPr>
          </a:p>
        </p:txBody>
      </p:sp>
    </p:spTree>
    <p:extLst>
      <p:ext uri="{BB962C8B-B14F-4D97-AF65-F5344CB8AC3E}">
        <p14:creationId xmlns:p14="http://schemas.microsoft.com/office/powerpoint/2010/main" val="12292255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4818" name="Object 22"/>
          <p:cNvGraphicFramePr>
            <a:graphicFrameLocks noChangeAspect="1"/>
          </p:cNvGraphicFramePr>
          <p:nvPr/>
        </p:nvGraphicFramePr>
        <p:xfrm>
          <a:off x="2947337" y="2664504"/>
          <a:ext cx="5251450" cy="809625"/>
        </p:xfrm>
        <a:graphic>
          <a:graphicData uri="http://schemas.openxmlformats.org/presentationml/2006/ole">
            <mc:AlternateContent xmlns:mc="http://schemas.openxmlformats.org/markup-compatibility/2006">
              <mc:Choice xmlns:v="urn:schemas-microsoft-com:vml" Requires="v">
                <p:oleObj name="Equation" r:id="rId2" imgW="2387520" imgH="368280" progId="Equation.DSMT4">
                  <p:embed/>
                </p:oleObj>
              </mc:Choice>
              <mc:Fallback>
                <p:oleObj name="Equation" r:id="rId2" imgW="2387520" imgH="368280" progId="Equation.DSMT4">
                  <p:embed/>
                  <p:pic>
                    <p:nvPicPr>
                      <p:cNvPr id="34818" name="Object 22"/>
                      <p:cNvPicPr>
                        <a:picLocks noChangeAspect="1" noChangeArrowheads="1"/>
                      </p:cNvPicPr>
                      <p:nvPr/>
                    </p:nvPicPr>
                    <p:blipFill>
                      <a:blip r:embed="rId3"/>
                      <a:srcRect/>
                      <a:stretch>
                        <a:fillRect/>
                      </a:stretch>
                    </p:blipFill>
                    <p:spPr bwMode="auto">
                      <a:xfrm>
                        <a:off x="2947337" y="2664504"/>
                        <a:ext cx="5251450"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Rectangle 3"/>
          <p:cNvSpPr>
            <a:spLocks noChangeArrowheads="1"/>
          </p:cNvSpPr>
          <p:nvPr/>
        </p:nvSpPr>
        <p:spPr bwMode="auto">
          <a:xfrm>
            <a:off x="818614" y="849680"/>
            <a:ext cx="6629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solidFill>
                  <a:srgbClr val="0000FF"/>
                </a:solidFill>
                <a:latin typeface="+mn-ea"/>
                <a:ea typeface="+mn-ea"/>
              </a:rPr>
              <a:t>性质</a:t>
            </a:r>
            <a:r>
              <a:rPr kumimoji="1" lang="en-US" altLang="zh-CN" sz="2000">
                <a:solidFill>
                  <a:srgbClr val="0000FF"/>
                </a:solidFill>
                <a:latin typeface="+mn-ea"/>
                <a:ea typeface="+mn-ea"/>
              </a:rPr>
              <a:t>1</a:t>
            </a:r>
            <a:r>
              <a:rPr kumimoji="1" lang="en-US" altLang="zh-CN" sz="2000">
                <a:solidFill>
                  <a:srgbClr val="000000"/>
                </a:solidFill>
                <a:latin typeface="+mn-ea"/>
                <a:ea typeface="+mn-ea"/>
              </a:rPr>
              <a:t>  </a:t>
            </a:r>
            <a:r>
              <a:rPr kumimoji="1" lang="zh-CN" altLang="en-US" sz="2000">
                <a:solidFill>
                  <a:srgbClr val="000000"/>
                </a:solidFill>
                <a:latin typeface="+mn-ea"/>
                <a:ea typeface="+mn-ea"/>
              </a:rPr>
              <a:t>行列式与它的转置行列式相等</a:t>
            </a:r>
            <a:r>
              <a:rPr kumimoji="1" lang="en-US" altLang="zh-CN" sz="2000">
                <a:solidFill>
                  <a:srgbClr val="000000"/>
                </a:solidFill>
                <a:latin typeface="+mn-ea"/>
                <a:ea typeface="+mn-ea"/>
              </a:rPr>
              <a:t>.</a:t>
            </a:r>
          </a:p>
        </p:txBody>
      </p:sp>
      <p:sp>
        <p:nvSpPr>
          <p:cNvPr id="34820" name="Rectangle 4"/>
          <p:cNvSpPr>
            <a:spLocks noChangeArrowheads="1"/>
          </p:cNvSpPr>
          <p:nvPr/>
        </p:nvSpPr>
        <p:spPr bwMode="auto">
          <a:xfrm>
            <a:off x="1297131" y="1565099"/>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solidFill>
                  <a:srgbClr val="0000FF"/>
                </a:solidFill>
                <a:latin typeface="+mn-ea"/>
                <a:ea typeface="+mn-ea"/>
              </a:rPr>
              <a:t>证明</a:t>
            </a:r>
          </a:p>
        </p:txBody>
      </p:sp>
      <p:sp>
        <p:nvSpPr>
          <p:cNvPr id="34821" name="Rectangle 5"/>
          <p:cNvSpPr>
            <a:spLocks noChangeArrowheads="1"/>
          </p:cNvSpPr>
          <p:nvPr/>
        </p:nvSpPr>
        <p:spPr bwMode="auto">
          <a:xfrm>
            <a:off x="1564587" y="2132629"/>
            <a:ext cx="27655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solidFill>
                  <a:srgbClr val="000000"/>
                </a:solidFill>
                <a:latin typeface="+mn-ea"/>
                <a:ea typeface="+mn-ea"/>
              </a:rPr>
              <a:t>根据行列式的定义，有</a:t>
            </a:r>
          </a:p>
        </p:txBody>
      </p:sp>
      <p:sp>
        <p:nvSpPr>
          <p:cNvPr id="34822" name="Rectangle 6"/>
          <p:cNvSpPr>
            <a:spLocks noChangeArrowheads="1"/>
          </p:cNvSpPr>
          <p:nvPr/>
        </p:nvSpPr>
        <p:spPr bwMode="auto">
          <a:xfrm>
            <a:off x="2314718" y="1565100"/>
            <a:ext cx="39437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rgbClr val="000000"/>
                </a:solidFill>
                <a:latin typeface="+mn-ea"/>
                <a:ea typeface="+mn-ea"/>
              </a:rPr>
              <a:t>若记                     ，则</a:t>
            </a:r>
          </a:p>
        </p:txBody>
      </p:sp>
      <p:graphicFrame>
        <p:nvGraphicFramePr>
          <p:cNvPr id="34823" name="Object 23"/>
          <p:cNvGraphicFramePr>
            <a:graphicFrameLocks noChangeAspect="1"/>
          </p:cNvGraphicFramePr>
          <p:nvPr/>
        </p:nvGraphicFramePr>
        <p:xfrm>
          <a:off x="2947338" y="1588912"/>
          <a:ext cx="2595562" cy="428625"/>
        </p:xfrm>
        <a:graphic>
          <a:graphicData uri="http://schemas.openxmlformats.org/presentationml/2006/ole">
            <mc:AlternateContent xmlns:mc="http://schemas.openxmlformats.org/markup-compatibility/2006">
              <mc:Choice xmlns:v="urn:schemas-microsoft-com:vml" Requires="v">
                <p:oleObj name="Equation" r:id="rId4" imgW="1688760" imgH="253800" progId="Equation.DSMT4">
                  <p:embed/>
                </p:oleObj>
              </mc:Choice>
              <mc:Fallback>
                <p:oleObj name="Equation" r:id="rId4" imgW="1688760" imgH="253800" progId="Equation.DSMT4">
                  <p:embed/>
                  <p:pic>
                    <p:nvPicPr>
                      <p:cNvPr id="34823" name="Object 23"/>
                      <p:cNvPicPr>
                        <a:picLocks noChangeAspect="1" noChangeArrowheads="1"/>
                      </p:cNvPicPr>
                      <p:nvPr/>
                    </p:nvPicPr>
                    <p:blipFill>
                      <a:blip r:embed="rId5"/>
                      <a:srcRect/>
                      <a:stretch>
                        <a:fillRect/>
                      </a:stretch>
                    </p:blipFill>
                    <p:spPr bwMode="auto">
                      <a:xfrm>
                        <a:off x="2947338" y="1588912"/>
                        <a:ext cx="2595562"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25" name="Line 9"/>
          <p:cNvSpPr>
            <a:spLocks noChangeShapeType="1"/>
          </p:cNvSpPr>
          <p:nvPr/>
        </p:nvSpPr>
        <p:spPr bwMode="auto">
          <a:xfrm>
            <a:off x="6457300" y="3240766"/>
            <a:ext cx="0" cy="360363"/>
          </a:xfrm>
          <a:prstGeom prst="line">
            <a:avLst/>
          </a:prstGeom>
          <a:noFill/>
          <a:ln w="28575">
            <a:solidFill>
              <a:srgbClr val="0000FF"/>
            </a:solidFill>
            <a:round/>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sz="2000" b="1">
              <a:latin typeface="+mn-ea"/>
            </a:endParaRPr>
          </a:p>
        </p:txBody>
      </p:sp>
      <p:graphicFrame>
        <p:nvGraphicFramePr>
          <p:cNvPr id="34826" name="Object 25"/>
          <p:cNvGraphicFramePr>
            <a:graphicFrameLocks noChangeAspect="1"/>
          </p:cNvGraphicFramePr>
          <p:nvPr/>
        </p:nvGraphicFramePr>
        <p:xfrm>
          <a:off x="3460100" y="3529691"/>
          <a:ext cx="4838700" cy="811213"/>
        </p:xfrm>
        <a:graphic>
          <a:graphicData uri="http://schemas.openxmlformats.org/presentationml/2006/ole">
            <mc:AlternateContent xmlns:mc="http://schemas.openxmlformats.org/markup-compatibility/2006">
              <mc:Choice xmlns:v="urn:schemas-microsoft-com:vml" Requires="v">
                <p:oleObj name="Equation" r:id="rId6" imgW="2197080" imgH="368280" progId="Equation.DSMT4">
                  <p:embed/>
                </p:oleObj>
              </mc:Choice>
              <mc:Fallback>
                <p:oleObj name="Equation" r:id="rId6" imgW="2197080" imgH="368280" progId="Equation.DSMT4">
                  <p:embed/>
                  <p:pic>
                    <p:nvPicPr>
                      <p:cNvPr id="34826" name="Object 25"/>
                      <p:cNvPicPr>
                        <a:picLocks noChangeAspect="1" noChangeArrowheads="1"/>
                      </p:cNvPicPr>
                      <p:nvPr/>
                    </p:nvPicPr>
                    <p:blipFill>
                      <a:blip r:embed="rId7"/>
                      <a:srcRect/>
                      <a:stretch>
                        <a:fillRect/>
                      </a:stretch>
                    </p:blipFill>
                    <p:spPr bwMode="auto">
                      <a:xfrm>
                        <a:off x="3460100" y="3529691"/>
                        <a:ext cx="4838700" cy="81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7" name="Object 26"/>
          <p:cNvGraphicFramePr>
            <a:graphicFrameLocks noChangeAspect="1"/>
          </p:cNvGraphicFramePr>
          <p:nvPr/>
        </p:nvGraphicFramePr>
        <p:xfrm>
          <a:off x="8298800" y="3601129"/>
          <a:ext cx="727075" cy="363538"/>
        </p:xfrm>
        <a:graphic>
          <a:graphicData uri="http://schemas.openxmlformats.org/presentationml/2006/ole">
            <mc:AlternateContent xmlns:mc="http://schemas.openxmlformats.org/markup-compatibility/2006">
              <mc:Choice xmlns:v="urn:schemas-microsoft-com:vml" Requires="v">
                <p:oleObj name="Equation" r:id="rId8" imgW="330120" imgH="164880" progId="Equation.DSMT4">
                  <p:embed/>
                </p:oleObj>
              </mc:Choice>
              <mc:Fallback>
                <p:oleObj name="Equation" r:id="rId8" imgW="330120" imgH="164880" progId="Equation.DSMT4">
                  <p:embed/>
                  <p:pic>
                    <p:nvPicPr>
                      <p:cNvPr id="34827" name="Object 26"/>
                      <p:cNvPicPr>
                        <a:picLocks noChangeAspect="1" noChangeArrowheads="1"/>
                      </p:cNvPicPr>
                      <p:nvPr/>
                    </p:nvPicPr>
                    <p:blipFill>
                      <a:blip r:embed="rId9"/>
                      <a:srcRect/>
                      <a:stretch>
                        <a:fillRect/>
                      </a:stretch>
                    </p:blipFill>
                    <p:spPr bwMode="auto">
                      <a:xfrm>
                        <a:off x="8298800" y="3601129"/>
                        <a:ext cx="7270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28" name="Line 12"/>
          <p:cNvSpPr>
            <a:spLocks noChangeShapeType="1"/>
          </p:cNvSpPr>
          <p:nvPr/>
        </p:nvSpPr>
        <p:spPr bwMode="auto">
          <a:xfrm>
            <a:off x="6889100" y="3240766"/>
            <a:ext cx="0" cy="360363"/>
          </a:xfrm>
          <a:prstGeom prst="line">
            <a:avLst/>
          </a:prstGeom>
          <a:noFill/>
          <a:ln w="28575">
            <a:solidFill>
              <a:srgbClr val="0000FF"/>
            </a:solidFill>
            <a:round/>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sz="2000" b="1">
              <a:latin typeface="+mn-ea"/>
            </a:endParaRPr>
          </a:p>
        </p:txBody>
      </p:sp>
      <p:sp>
        <p:nvSpPr>
          <p:cNvPr id="34829" name="Line 13"/>
          <p:cNvSpPr>
            <a:spLocks noChangeShapeType="1"/>
          </p:cNvSpPr>
          <p:nvPr/>
        </p:nvSpPr>
        <p:spPr bwMode="auto">
          <a:xfrm>
            <a:off x="7752700" y="3240766"/>
            <a:ext cx="0" cy="360363"/>
          </a:xfrm>
          <a:prstGeom prst="line">
            <a:avLst/>
          </a:prstGeom>
          <a:noFill/>
          <a:ln w="28575">
            <a:solidFill>
              <a:srgbClr val="0000FF"/>
            </a:solidFill>
            <a:round/>
            <a:headEnd type="arrow" w="med" len="med"/>
            <a:tailEnd type="arrow" w="med" len="med"/>
          </a:ln>
          <a:extLst>
            <a:ext uri="{909E8E84-426E-40DD-AFC4-6F175D3DCCD1}">
              <a14:hiddenFill xmlns:a14="http://schemas.microsoft.com/office/drawing/2010/main">
                <a:noFill/>
              </a14:hiddenFill>
            </a:ext>
          </a:extLst>
        </p:spPr>
        <p:txBody>
          <a:bodyPr wrap="none"/>
          <a:lstStyle/>
          <a:p>
            <a:endParaRPr lang="zh-CN" altLang="en-US" sz="2000" b="1">
              <a:latin typeface="+mn-ea"/>
            </a:endParaRPr>
          </a:p>
        </p:txBody>
      </p:sp>
      <p:sp>
        <p:nvSpPr>
          <p:cNvPr id="34830" name="AutoShape 14"/>
          <p:cNvSpPr>
            <a:spLocks noChangeArrowheads="1"/>
          </p:cNvSpPr>
          <p:nvPr/>
        </p:nvSpPr>
        <p:spPr bwMode="auto">
          <a:xfrm>
            <a:off x="1381947" y="4539961"/>
            <a:ext cx="9244343" cy="442674"/>
          </a:xfrm>
          <a:prstGeom prst="roundRect">
            <a:avLst>
              <a:gd name="adj" fmla="val 16667"/>
            </a:avLst>
          </a:prstGeom>
          <a:noFill/>
          <a:ln w="190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rgbClr val="2E3CF0"/>
                </a:solidFill>
                <a:latin typeface="+mn-ea"/>
                <a:ea typeface="+mn-ea"/>
              </a:rPr>
              <a:t>行列式中行与列具有同等的地位</a:t>
            </a:r>
            <a:r>
              <a:rPr kumimoji="1" lang="en-US" altLang="zh-CN" sz="2000" dirty="0">
                <a:solidFill>
                  <a:srgbClr val="2E3CF0"/>
                </a:solidFill>
                <a:latin typeface="+mn-ea"/>
                <a:ea typeface="+mn-ea"/>
              </a:rPr>
              <a:t>,</a:t>
            </a:r>
            <a:r>
              <a:rPr kumimoji="1" lang="zh-CN" altLang="en-US" sz="2000" dirty="0">
                <a:solidFill>
                  <a:srgbClr val="2E3CF0"/>
                </a:solidFill>
                <a:latin typeface="+mn-ea"/>
                <a:ea typeface="+mn-ea"/>
              </a:rPr>
              <a:t>行列式的性质凡是对行成立的对列也同样成立</a:t>
            </a:r>
            <a:r>
              <a:rPr kumimoji="1" lang="en-US" altLang="zh-CN" sz="2000" dirty="0">
                <a:solidFill>
                  <a:srgbClr val="2E3CF0"/>
                </a:solidFill>
                <a:latin typeface="+mn-ea"/>
                <a:ea typeface="+mn-ea"/>
              </a:rPr>
              <a:t>.</a:t>
            </a:r>
          </a:p>
        </p:txBody>
      </p:sp>
      <p:graphicFrame>
        <p:nvGraphicFramePr>
          <p:cNvPr id="72710" name="Object 27"/>
          <p:cNvGraphicFramePr>
            <a:graphicFrameLocks noChangeAspect="1"/>
          </p:cNvGraphicFramePr>
          <p:nvPr/>
        </p:nvGraphicFramePr>
        <p:xfrm>
          <a:off x="6258426" y="1544234"/>
          <a:ext cx="3408161" cy="548389"/>
        </p:xfrm>
        <a:graphic>
          <a:graphicData uri="http://schemas.openxmlformats.org/presentationml/2006/ole">
            <mc:AlternateContent xmlns:mc="http://schemas.openxmlformats.org/markup-compatibility/2006">
              <mc:Choice xmlns:v="urn:schemas-microsoft-com:vml" Requires="v">
                <p:oleObj name="Equation" r:id="rId10" imgW="1498320" imgH="241200" progId="Equation.DSMT4">
                  <p:embed/>
                </p:oleObj>
              </mc:Choice>
              <mc:Fallback>
                <p:oleObj name="Equation" r:id="rId10" imgW="1498320" imgH="241200" progId="Equation.DSMT4">
                  <p:embed/>
                  <p:pic>
                    <p:nvPicPr>
                      <p:cNvPr id="72710" name="Object 27"/>
                      <p:cNvPicPr>
                        <a:picLocks noChangeAspect="1" noChangeArrowheads="1"/>
                      </p:cNvPicPr>
                      <p:nvPr/>
                    </p:nvPicPr>
                    <p:blipFill>
                      <a:blip r:embed="rId11"/>
                      <a:srcRect/>
                      <a:stretch>
                        <a:fillRect/>
                      </a:stretch>
                    </p:blipFill>
                    <p:spPr bwMode="auto">
                      <a:xfrm>
                        <a:off x="6258426" y="1544234"/>
                        <a:ext cx="3408161" cy="548389"/>
                      </a:xfrm>
                      <a:prstGeom prst="rect">
                        <a:avLst/>
                      </a:prstGeom>
                      <a:noFill/>
                    </p:spPr>
                  </p:pic>
                </p:oleObj>
              </mc:Fallback>
            </mc:AlternateContent>
          </a:graphicData>
        </a:graphic>
      </p:graphicFrame>
      <p:sp>
        <p:nvSpPr>
          <p:cNvPr id="2" name="矩形 1"/>
          <p:cNvSpPr/>
          <p:nvPr/>
        </p:nvSpPr>
        <p:spPr>
          <a:xfrm>
            <a:off x="2600897" y="5233558"/>
            <a:ext cx="5309467" cy="495585"/>
          </a:xfrm>
          <a:prstGeom prst="rect">
            <a:avLst/>
          </a:prstGeom>
        </p:spPr>
        <p:txBody>
          <a:bodyPr wrap="none">
            <a:spAutoFit/>
          </a:bodyPr>
          <a:lstStyle/>
          <a:p>
            <a:pPr>
              <a:lnSpc>
                <a:spcPct val="150000"/>
              </a:lnSpc>
            </a:pPr>
            <a:r>
              <a:rPr lang="zh-CN" altLang="en-US" sz="2000" b="1" dirty="0">
                <a:solidFill>
                  <a:srgbClr val="FF0000"/>
                </a:solidFill>
                <a:latin typeface="+mn-ea"/>
              </a:rPr>
              <a:t>引入记号</a:t>
            </a:r>
            <a:r>
              <a:rPr lang="en-US" altLang="zh-CN" sz="2000" b="1" dirty="0">
                <a:solidFill>
                  <a:srgbClr val="FF0000"/>
                </a:solidFill>
                <a:latin typeface="+mn-ea"/>
              </a:rPr>
              <a:t>:</a:t>
            </a:r>
            <a:r>
              <a:rPr lang="en-US" altLang="zh-CN" sz="2000" b="1" dirty="0">
                <a:latin typeface="+mn-ea"/>
              </a:rPr>
              <a:t> </a:t>
            </a:r>
            <a:r>
              <a:rPr lang="zh-CN" altLang="en-US" sz="2000" b="1" dirty="0">
                <a:latin typeface="+mn-ea"/>
              </a:rPr>
              <a:t>用 </a:t>
            </a:r>
            <a:r>
              <a:rPr lang="en-US" altLang="zh-CN" sz="2000" b="1" i="1" dirty="0" err="1">
                <a:solidFill>
                  <a:srgbClr val="FF0000"/>
                </a:solidFill>
                <a:latin typeface="Times New Roman" panose="02020603050405020304" pitchFamily="18" charset="0"/>
                <a:cs typeface="Times New Roman" panose="02020603050405020304" pitchFamily="18" charset="0"/>
              </a:rPr>
              <a:t>r</a:t>
            </a:r>
            <a:r>
              <a:rPr lang="en-US" altLang="zh-CN" sz="2000" b="1" i="1" baseline="-25000" dirty="0" err="1">
                <a:solidFill>
                  <a:srgbClr val="FF0000"/>
                </a:solidFill>
                <a:latin typeface="Times New Roman" panose="02020603050405020304" pitchFamily="18" charset="0"/>
                <a:cs typeface="Times New Roman" panose="02020603050405020304" pitchFamily="18" charset="0"/>
              </a:rPr>
              <a:t>i</a:t>
            </a:r>
            <a:r>
              <a:rPr lang="en-US" altLang="zh-CN" sz="2000" b="1" i="1" baseline="-25000" dirty="0">
                <a:solidFill>
                  <a:srgbClr val="FF0000"/>
                </a:solidFill>
                <a:latin typeface="Times New Roman" panose="02020603050405020304" pitchFamily="18" charset="0"/>
                <a:cs typeface="Times New Roman" panose="02020603050405020304" pitchFamily="18" charset="0"/>
              </a:rPr>
              <a:t> </a:t>
            </a:r>
            <a:r>
              <a:rPr lang="zh-CN" altLang="en-US" sz="2000" b="1" dirty="0">
                <a:latin typeface="+mn-ea"/>
              </a:rPr>
              <a:t>表示第 </a:t>
            </a:r>
            <a:r>
              <a:rPr lang="en-US" altLang="zh-CN" sz="2000" b="1" i="1" dirty="0" err="1">
                <a:latin typeface="Times New Roman" panose="02020603050405020304" pitchFamily="18" charset="0"/>
                <a:cs typeface="Times New Roman" panose="02020603050405020304" pitchFamily="18" charset="0"/>
              </a:rPr>
              <a:t>i</a:t>
            </a:r>
            <a:r>
              <a:rPr lang="en-US" altLang="zh-CN" sz="2000" b="1" i="1" dirty="0">
                <a:latin typeface="Times New Roman" panose="02020603050405020304" pitchFamily="18" charset="0"/>
                <a:cs typeface="Times New Roman" panose="02020603050405020304" pitchFamily="18" charset="0"/>
              </a:rPr>
              <a:t> </a:t>
            </a:r>
            <a:r>
              <a:rPr lang="zh-CN" altLang="en-US" sz="2000" b="1" dirty="0">
                <a:latin typeface="+mn-ea"/>
              </a:rPr>
              <a:t>行</a:t>
            </a:r>
            <a:r>
              <a:rPr lang="en-US" altLang="zh-CN" sz="2000" b="1" dirty="0">
                <a:latin typeface="+mn-ea"/>
              </a:rPr>
              <a:t>, </a:t>
            </a:r>
            <a:r>
              <a:rPr lang="en-US" altLang="zh-CN" sz="2000" b="1" i="1" dirty="0">
                <a:solidFill>
                  <a:srgbClr val="FF0000"/>
                </a:solidFill>
                <a:latin typeface="Times New Roman" panose="02020603050405020304" pitchFamily="18" charset="0"/>
                <a:cs typeface="Times New Roman" panose="02020603050405020304" pitchFamily="18" charset="0"/>
              </a:rPr>
              <a:t>c</a:t>
            </a:r>
            <a:r>
              <a:rPr lang="en-US" altLang="zh-CN" sz="2000" b="1" i="1" baseline="-25000" dirty="0">
                <a:solidFill>
                  <a:srgbClr val="FF0000"/>
                </a:solidFill>
                <a:latin typeface="Times New Roman" panose="02020603050405020304" pitchFamily="18" charset="0"/>
                <a:cs typeface="Times New Roman" panose="02020603050405020304" pitchFamily="18" charset="0"/>
              </a:rPr>
              <a:t>i </a:t>
            </a:r>
            <a:r>
              <a:rPr lang="zh-CN" altLang="en-US" sz="2000" b="1" dirty="0">
                <a:latin typeface="+mn-ea"/>
              </a:rPr>
              <a:t>表示第 </a:t>
            </a:r>
            <a:r>
              <a:rPr lang="en-US" altLang="zh-CN" sz="2000" b="1" i="1" dirty="0" err="1">
                <a:latin typeface="Times New Roman" panose="02020603050405020304" pitchFamily="18" charset="0"/>
                <a:cs typeface="Times New Roman" panose="02020603050405020304" pitchFamily="18" charset="0"/>
              </a:rPr>
              <a:t>i</a:t>
            </a:r>
            <a:r>
              <a:rPr lang="en-US" altLang="zh-CN" sz="2000" b="1" i="1" dirty="0">
                <a:latin typeface="+mn-ea"/>
              </a:rPr>
              <a:t> </a:t>
            </a:r>
            <a:r>
              <a:rPr lang="zh-CN" altLang="en-US" sz="2000" b="1" dirty="0">
                <a:latin typeface="+mn-ea"/>
              </a:rPr>
              <a:t>列</a:t>
            </a:r>
            <a:r>
              <a:rPr lang="en-US" altLang="zh-CN" sz="2000" b="1" dirty="0">
                <a:latin typeface="+mn-ea"/>
              </a:rPr>
              <a:t>.</a:t>
            </a:r>
          </a:p>
        </p:txBody>
      </p:sp>
    </p:spTree>
    <p:extLst>
      <p:ext uri="{BB962C8B-B14F-4D97-AF65-F5344CB8AC3E}">
        <p14:creationId xmlns:p14="http://schemas.microsoft.com/office/powerpoint/2010/main" val="34759775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08" name="Rectangle 2"/>
          <p:cNvSpPr>
            <a:spLocks noChangeArrowheads="1"/>
          </p:cNvSpPr>
          <p:nvPr/>
        </p:nvSpPr>
        <p:spPr bwMode="auto">
          <a:xfrm>
            <a:off x="1020078" y="796926"/>
            <a:ext cx="7632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solidFill>
                  <a:srgbClr val="0000FF"/>
                </a:solidFill>
                <a:latin typeface="+mn-ea"/>
                <a:ea typeface="+mn-ea"/>
              </a:rPr>
              <a:t>性质</a:t>
            </a:r>
            <a:r>
              <a:rPr kumimoji="1" lang="en-US" altLang="zh-CN" sz="2000">
                <a:solidFill>
                  <a:srgbClr val="0000FF"/>
                </a:solidFill>
                <a:latin typeface="+mn-ea"/>
                <a:ea typeface="+mn-ea"/>
              </a:rPr>
              <a:t>2</a:t>
            </a:r>
            <a:r>
              <a:rPr kumimoji="1" lang="en-US" altLang="zh-CN" sz="2000">
                <a:solidFill>
                  <a:srgbClr val="000000"/>
                </a:solidFill>
                <a:latin typeface="+mn-ea"/>
                <a:ea typeface="+mn-ea"/>
              </a:rPr>
              <a:t>  </a:t>
            </a:r>
            <a:r>
              <a:rPr kumimoji="1" lang="zh-CN" altLang="en-US" sz="2000">
                <a:solidFill>
                  <a:srgbClr val="000000"/>
                </a:solidFill>
                <a:latin typeface="+mn-ea"/>
                <a:ea typeface="+mn-ea"/>
              </a:rPr>
              <a:t>互换行列式的两行（列）</a:t>
            </a:r>
            <a:r>
              <a:rPr kumimoji="1" lang="en-US" altLang="zh-CN" sz="2000">
                <a:solidFill>
                  <a:srgbClr val="000000"/>
                </a:solidFill>
                <a:latin typeface="+mn-ea"/>
                <a:ea typeface="+mn-ea"/>
              </a:rPr>
              <a:t>,</a:t>
            </a:r>
            <a:r>
              <a:rPr kumimoji="1" lang="zh-CN" altLang="en-US" sz="2000">
                <a:solidFill>
                  <a:srgbClr val="000000"/>
                </a:solidFill>
                <a:latin typeface="+mn-ea"/>
                <a:ea typeface="+mn-ea"/>
              </a:rPr>
              <a:t>行列式变号</a:t>
            </a:r>
            <a:r>
              <a:rPr kumimoji="1" lang="en-US" altLang="zh-CN" sz="2000">
                <a:solidFill>
                  <a:srgbClr val="000000"/>
                </a:solidFill>
                <a:latin typeface="+mn-ea"/>
                <a:ea typeface="+mn-ea"/>
              </a:rPr>
              <a:t>.</a:t>
            </a:r>
          </a:p>
        </p:txBody>
      </p:sp>
      <p:sp>
        <p:nvSpPr>
          <p:cNvPr id="35843" name="Rectangle 3"/>
          <p:cNvSpPr>
            <a:spLocks noChangeArrowheads="1"/>
          </p:cNvSpPr>
          <p:nvPr/>
        </p:nvSpPr>
        <p:spPr bwMode="auto">
          <a:xfrm>
            <a:off x="1847851" y="1947863"/>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latin typeface="+mn-ea"/>
                <a:ea typeface="+mn-ea"/>
              </a:rPr>
              <a:t>验证</a:t>
            </a:r>
          </a:p>
        </p:txBody>
      </p:sp>
      <p:sp>
        <p:nvSpPr>
          <p:cNvPr id="35844" name="Rectangle 4"/>
          <p:cNvSpPr>
            <a:spLocks noChangeArrowheads="1"/>
          </p:cNvSpPr>
          <p:nvPr/>
        </p:nvSpPr>
        <p:spPr bwMode="auto">
          <a:xfrm>
            <a:off x="5659348" y="2004900"/>
            <a:ext cx="854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solidFill>
                  <a:srgbClr val="000000"/>
                </a:solidFill>
                <a:latin typeface="+mn-ea"/>
                <a:ea typeface="+mn-ea"/>
              </a:rPr>
              <a:t>于是</a:t>
            </a:r>
          </a:p>
        </p:txBody>
      </p:sp>
      <p:graphicFrame>
        <p:nvGraphicFramePr>
          <p:cNvPr id="35845" name="Object 42"/>
          <p:cNvGraphicFramePr>
            <a:graphicFrameLocks noChangeAspect="1"/>
          </p:cNvGraphicFramePr>
          <p:nvPr/>
        </p:nvGraphicFramePr>
        <p:xfrm>
          <a:off x="2700891" y="1702623"/>
          <a:ext cx="1562100" cy="1030288"/>
        </p:xfrm>
        <a:graphic>
          <a:graphicData uri="http://schemas.openxmlformats.org/presentationml/2006/ole">
            <mc:AlternateContent xmlns:mc="http://schemas.openxmlformats.org/markup-compatibility/2006">
              <mc:Choice xmlns:v="urn:schemas-microsoft-com:vml" Requires="v">
                <p:oleObj name="Equation" r:id="rId2" imgW="711000" imgH="469800" progId="Equation.DSMT4">
                  <p:embed/>
                </p:oleObj>
              </mc:Choice>
              <mc:Fallback>
                <p:oleObj name="Equation" r:id="rId2" imgW="711000" imgH="469800" progId="Equation.DSMT4">
                  <p:embed/>
                  <p:pic>
                    <p:nvPicPr>
                      <p:cNvPr id="35845" name="Object 42"/>
                      <p:cNvPicPr>
                        <a:picLocks noChangeAspect="1" noChangeArrowheads="1"/>
                      </p:cNvPicPr>
                      <p:nvPr/>
                    </p:nvPicPr>
                    <p:blipFill>
                      <a:blip r:embed="rId3"/>
                      <a:srcRect/>
                      <a:stretch>
                        <a:fillRect/>
                      </a:stretch>
                    </p:blipFill>
                    <p:spPr bwMode="auto">
                      <a:xfrm>
                        <a:off x="2700891" y="1702623"/>
                        <a:ext cx="1562100" cy="1030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6" name="Object 43"/>
          <p:cNvGraphicFramePr>
            <a:graphicFrameLocks noChangeAspect="1"/>
          </p:cNvGraphicFramePr>
          <p:nvPr/>
        </p:nvGraphicFramePr>
        <p:xfrm>
          <a:off x="4317910" y="1713346"/>
          <a:ext cx="1341438" cy="1033463"/>
        </p:xfrm>
        <a:graphic>
          <a:graphicData uri="http://schemas.openxmlformats.org/presentationml/2006/ole">
            <mc:AlternateContent xmlns:mc="http://schemas.openxmlformats.org/markup-compatibility/2006">
              <mc:Choice xmlns:v="urn:schemas-microsoft-com:vml" Requires="v">
                <p:oleObj name="Equation" r:id="rId4" imgW="609480" imgH="469800" progId="Equation.DSMT4">
                  <p:embed/>
                </p:oleObj>
              </mc:Choice>
              <mc:Fallback>
                <p:oleObj name="Equation" r:id="rId4" imgW="609480" imgH="469800" progId="Equation.DSMT4">
                  <p:embed/>
                  <p:pic>
                    <p:nvPicPr>
                      <p:cNvPr id="35846" name="Object 43"/>
                      <p:cNvPicPr>
                        <a:picLocks noChangeAspect="1" noChangeArrowheads="1"/>
                      </p:cNvPicPr>
                      <p:nvPr/>
                    </p:nvPicPr>
                    <p:blipFill>
                      <a:blip r:embed="rId5"/>
                      <a:srcRect/>
                      <a:stretch>
                        <a:fillRect/>
                      </a:stretch>
                    </p:blipFill>
                    <p:spPr bwMode="auto">
                      <a:xfrm>
                        <a:off x="4317910" y="1713346"/>
                        <a:ext cx="1341438" cy="103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9" name="Object 46"/>
          <p:cNvGraphicFramePr>
            <a:graphicFrameLocks noChangeAspect="1"/>
          </p:cNvGraphicFramePr>
          <p:nvPr/>
        </p:nvGraphicFramePr>
        <p:xfrm>
          <a:off x="6311901" y="1749312"/>
          <a:ext cx="2201863" cy="1030288"/>
        </p:xfrm>
        <a:graphic>
          <a:graphicData uri="http://schemas.openxmlformats.org/presentationml/2006/ole">
            <mc:AlternateContent xmlns:mc="http://schemas.openxmlformats.org/markup-compatibility/2006">
              <mc:Choice xmlns:v="urn:schemas-microsoft-com:vml" Requires="v">
                <p:oleObj name="Equation" r:id="rId6" imgW="1002960" imgH="469800" progId="Equation.DSMT4">
                  <p:embed/>
                </p:oleObj>
              </mc:Choice>
              <mc:Fallback>
                <p:oleObj name="Equation" r:id="rId6" imgW="1002960" imgH="469800" progId="Equation.DSMT4">
                  <p:embed/>
                  <p:pic>
                    <p:nvPicPr>
                      <p:cNvPr id="35849" name="Object 46"/>
                      <p:cNvPicPr>
                        <a:picLocks noChangeAspect="1" noChangeArrowheads="1"/>
                      </p:cNvPicPr>
                      <p:nvPr/>
                    </p:nvPicPr>
                    <p:blipFill>
                      <a:blip r:embed="rId7"/>
                      <a:srcRect/>
                      <a:stretch>
                        <a:fillRect/>
                      </a:stretch>
                    </p:blipFill>
                    <p:spPr bwMode="auto">
                      <a:xfrm>
                        <a:off x="6311901" y="1749312"/>
                        <a:ext cx="2201863" cy="1030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55" name="Rectangle 15"/>
          <p:cNvSpPr>
            <a:spLocks noChangeArrowheads="1"/>
          </p:cNvSpPr>
          <p:nvPr/>
        </p:nvSpPr>
        <p:spPr bwMode="auto">
          <a:xfrm>
            <a:off x="1348213" y="1270030"/>
            <a:ext cx="74254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rgbClr val="0000FF"/>
                </a:solidFill>
                <a:latin typeface="+mn-ea"/>
                <a:ea typeface="+mn-ea"/>
              </a:rPr>
              <a:t>备注：交换第 行（列）和第 行（列），记作               </a:t>
            </a:r>
            <a:r>
              <a:rPr kumimoji="1" lang="en-US" altLang="zh-CN" sz="2000" dirty="0">
                <a:solidFill>
                  <a:srgbClr val="0000FF"/>
                </a:solidFill>
                <a:latin typeface="+mn-ea"/>
                <a:ea typeface="+mn-ea"/>
              </a:rPr>
              <a:t>.</a:t>
            </a:r>
          </a:p>
        </p:txBody>
      </p:sp>
      <p:graphicFrame>
        <p:nvGraphicFramePr>
          <p:cNvPr id="35856" name="Object 49"/>
          <p:cNvGraphicFramePr>
            <a:graphicFrameLocks noChangeAspect="1"/>
          </p:cNvGraphicFramePr>
          <p:nvPr/>
        </p:nvGraphicFramePr>
        <p:xfrm>
          <a:off x="4530131" y="1302279"/>
          <a:ext cx="274638" cy="446088"/>
        </p:xfrm>
        <a:graphic>
          <a:graphicData uri="http://schemas.openxmlformats.org/presentationml/2006/ole">
            <mc:AlternateContent xmlns:mc="http://schemas.openxmlformats.org/markup-compatibility/2006">
              <mc:Choice xmlns:v="urn:schemas-microsoft-com:vml" Requires="v">
                <p:oleObj name="Equation" r:id="rId8" imgW="152280" imgH="254160" progId="">
                  <p:embed/>
                </p:oleObj>
              </mc:Choice>
              <mc:Fallback>
                <p:oleObj name="Equation" r:id="rId8" imgW="152280" imgH="254160" progId="">
                  <p:embed/>
                  <p:pic>
                    <p:nvPicPr>
                      <p:cNvPr id="35856" name="Object 4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30131" y="1302279"/>
                        <a:ext cx="274638" cy="446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57" name="Object 50"/>
          <p:cNvGraphicFramePr>
            <a:graphicFrameLocks noChangeAspect="1"/>
          </p:cNvGraphicFramePr>
          <p:nvPr/>
        </p:nvGraphicFramePr>
        <p:xfrm>
          <a:off x="2914850" y="1298072"/>
          <a:ext cx="219075" cy="390525"/>
        </p:xfrm>
        <a:graphic>
          <a:graphicData uri="http://schemas.openxmlformats.org/presentationml/2006/ole">
            <mc:AlternateContent xmlns:mc="http://schemas.openxmlformats.org/markup-compatibility/2006">
              <mc:Choice xmlns:v="urn:schemas-microsoft-com:vml" Requires="v">
                <p:oleObj name="Equation" r:id="rId10" imgW="127080" imgH="228600" progId="">
                  <p:embed/>
                </p:oleObj>
              </mc:Choice>
              <mc:Fallback>
                <p:oleObj name="Equation" r:id="rId10" imgW="127080" imgH="228600" progId="">
                  <p:embed/>
                  <p:pic>
                    <p:nvPicPr>
                      <p:cNvPr id="35857" name="Object 5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14850" y="1298072"/>
                        <a:ext cx="219075"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58" name="Object 51"/>
          <p:cNvGraphicFramePr>
            <a:graphicFrameLocks noChangeAspect="1"/>
          </p:cNvGraphicFramePr>
          <p:nvPr/>
        </p:nvGraphicFramePr>
        <p:xfrm>
          <a:off x="6654651" y="1238719"/>
          <a:ext cx="2301875" cy="531812"/>
        </p:xfrm>
        <a:graphic>
          <a:graphicData uri="http://schemas.openxmlformats.org/presentationml/2006/ole">
            <mc:AlternateContent xmlns:mc="http://schemas.openxmlformats.org/markup-compatibility/2006">
              <mc:Choice xmlns:v="urn:schemas-microsoft-com:vml" Requires="v">
                <p:oleObj name="Equation" r:id="rId12" imgW="1410120" imgH="304920" progId="">
                  <p:embed/>
                </p:oleObj>
              </mc:Choice>
              <mc:Fallback>
                <p:oleObj name="Equation" r:id="rId12" imgW="1410120" imgH="304920" progId="">
                  <p:embed/>
                  <p:pic>
                    <p:nvPicPr>
                      <p:cNvPr id="35858" name="Object 5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54651" y="1238719"/>
                        <a:ext cx="2301875" cy="53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组合 1">
            <a:extLst>
              <a:ext uri="{FF2B5EF4-FFF2-40B4-BE49-F238E27FC236}">
                <a16:creationId xmlns:a16="http://schemas.microsoft.com/office/drawing/2014/main" id="{B0F78429-3C34-3F3F-3676-DBD274721B0E}"/>
              </a:ext>
            </a:extLst>
          </p:cNvPr>
          <p:cNvGrpSpPr/>
          <p:nvPr/>
        </p:nvGrpSpPr>
        <p:grpSpPr>
          <a:xfrm>
            <a:off x="1141397" y="2750880"/>
            <a:ext cx="8488009" cy="3655752"/>
            <a:chOff x="1141397" y="2750880"/>
            <a:chExt cx="8488009" cy="3655752"/>
          </a:xfrm>
        </p:grpSpPr>
        <p:sp>
          <p:nvSpPr>
            <p:cNvPr id="14" name="Text Box 2"/>
            <p:cNvSpPr txBox="1">
              <a:spLocks noChangeArrowheads="1"/>
            </p:cNvSpPr>
            <p:nvPr/>
          </p:nvSpPr>
          <p:spPr bwMode="auto">
            <a:xfrm>
              <a:off x="1365059" y="2750880"/>
              <a:ext cx="1991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rgbClr val="FF0000"/>
                  </a:solidFill>
                  <a:latin typeface="+mn-ea"/>
                  <a:ea typeface="+mn-ea"/>
                </a:rPr>
                <a:t>一般证明如下：</a:t>
              </a:r>
            </a:p>
          </p:txBody>
        </p:sp>
        <p:sp>
          <p:nvSpPr>
            <p:cNvPr id="15" name="Text Box 4"/>
            <p:cNvSpPr txBox="1">
              <a:spLocks noChangeArrowheads="1"/>
            </p:cNvSpPr>
            <p:nvPr/>
          </p:nvSpPr>
          <p:spPr bwMode="auto">
            <a:xfrm>
              <a:off x="1141397" y="3383655"/>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rgbClr val="2E3CF0"/>
                  </a:solidFill>
                  <a:latin typeface="+mn-ea"/>
                  <a:ea typeface="+mn-ea"/>
                </a:rPr>
                <a:t>证明</a:t>
              </a:r>
            </a:p>
          </p:txBody>
        </p:sp>
        <p:sp>
          <p:nvSpPr>
            <p:cNvPr id="16" name="Text Box 5"/>
            <p:cNvSpPr txBox="1">
              <a:spLocks noChangeArrowheads="1"/>
            </p:cNvSpPr>
            <p:nvPr/>
          </p:nvSpPr>
          <p:spPr bwMode="auto">
            <a:xfrm>
              <a:off x="1711342" y="4602163"/>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设</a:t>
              </a:r>
            </a:p>
          </p:txBody>
        </p:sp>
        <p:graphicFrame>
          <p:nvGraphicFramePr>
            <p:cNvPr id="17" name="Object 6"/>
            <p:cNvGraphicFramePr>
              <a:graphicFrameLocks noChangeAspect="1"/>
            </p:cNvGraphicFramePr>
            <p:nvPr>
              <p:extLst>
                <p:ext uri="{D42A27DB-BD31-4B8C-83A1-F6EECF244321}">
                  <p14:modId xmlns:p14="http://schemas.microsoft.com/office/powerpoint/2010/main" val="2411595040"/>
                </p:ext>
              </p:extLst>
            </p:nvPr>
          </p:nvGraphicFramePr>
          <p:xfrm>
            <a:off x="2294666" y="3282432"/>
            <a:ext cx="2940050" cy="3124200"/>
          </p:xfrm>
          <a:graphic>
            <a:graphicData uri="http://schemas.openxmlformats.org/presentationml/2006/ole">
              <mc:AlternateContent xmlns:mc="http://schemas.openxmlformats.org/markup-compatibility/2006">
                <mc:Choice xmlns:v="urn:schemas-microsoft-com:vml" Requires="v">
                  <p:oleObj name="Equation" r:id="rId14" imgW="3352680" imgH="3657600" progId="Equation.3">
                    <p:embed/>
                  </p:oleObj>
                </mc:Choice>
                <mc:Fallback>
                  <p:oleObj name="Equation" r:id="rId14" imgW="3352680" imgH="3657600" progId="Equation.3">
                    <p:embed/>
                    <p:pic>
                      <p:nvPicPr>
                        <p:cNvPr id="17" name="Object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94666" y="3282432"/>
                          <a:ext cx="2940050" cy="312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 Box 7"/>
            <p:cNvSpPr txBox="1">
              <a:spLocks noChangeArrowheads="1"/>
            </p:cNvSpPr>
            <p:nvPr/>
          </p:nvSpPr>
          <p:spPr bwMode="auto">
            <a:xfrm>
              <a:off x="6044147" y="2811842"/>
              <a:ext cx="23807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交换</a:t>
              </a:r>
              <a:r>
                <a:rPr lang="en-US" altLang="zh-CN" sz="2000" dirty="0" err="1">
                  <a:latin typeface="+mn-ea"/>
                  <a:ea typeface="+mn-ea"/>
                </a:rPr>
                <a:t>s、t</a:t>
              </a:r>
              <a:r>
                <a:rPr lang="en-US" altLang="zh-CN" sz="2000" dirty="0">
                  <a:latin typeface="+mn-ea"/>
                  <a:ea typeface="+mn-ea"/>
                </a:rPr>
                <a:t> </a:t>
              </a:r>
              <a:r>
                <a:rPr lang="zh-CN" altLang="en-US" sz="2000" dirty="0">
                  <a:latin typeface="+mn-ea"/>
                  <a:ea typeface="+mn-ea"/>
                </a:rPr>
                <a:t>两行，得</a:t>
              </a:r>
            </a:p>
          </p:txBody>
        </p:sp>
        <p:graphicFrame>
          <p:nvGraphicFramePr>
            <p:cNvPr id="19" name="Object 8"/>
            <p:cNvGraphicFramePr>
              <a:graphicFrameLocks noChangeAspect="1"/>
            </p:cNvGraphicFramePr>
            <p:nvPr>
              <p:extLst>
                <p:ext uri="{D42A27DB-BD31-4B8C-83A1-F6EECF244321}">
                  <p14:modId xmlns:p14="http://schemas.microsoft.com/office/powerpoint/2010/main" val="452885216"/>
                </p:ext>
              </p:extLst>
            </p:nvPr>
          </p:nvGraphicFramePr>
          <p:xfrm>
            <a:off x="5405502" y="3226212"/>
            <a:ext cx="3019425" cy="3124200"/>
          </p:xfrm>
          <a:graphic>
            <a:graphicData uri="http://schemas.openxmlformats.org/presentationml/2006/ole">
              <mc:AlternateContent xmlns:mc="http://schemas.openxmlformats.org/markup-compatibility/2006">
                <mc:Choice xmlns:v="urn:schemas-microsoft-com:vml" Requires="v">
                  <p:oleObj name="Equation" r:id="rId16" imgW="3441600" imgH="3657600" progId="Equation.3">
                    <p:embed/>
                  </p:oleObj>
                </mc:Choice>
                <mc:Fallback>
                  <p:oleObj name="Equation" r:id="rId16" imgW="3441600" imgH="3657600" progId="Equation.3">
                    <p:embed/>
                    <p:pic>
                      <p:nvPicPr>
                        <p:cNvPr id="19"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05502" y="3226212"/>
                          <a:ext cx="3019425" cy="312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9"/>
            <p:cNvGraphicFramePr>
              <a:graphicFrameLocks noChangeAspect="1"/>
            </p:cNvGraphicFramePr>
            <p:nvPr>
              <p:extLst>
                <p:ext uri="{D42A27DB-BD31-4B8C-83A1-F6EECF244321}">
                  <p14:modId xmlns:p14="http://schemas.microsoft.com/office/powerpoint/2010/main" val="726133848"/>
                </p:ext>
              </p:extLst>
            </p:nvPr>
          </p:nvGraphicFramePr>
          <p:xfrm>
            <a:off x="8513764" y="4234532"/>
            <a:ext cx="393700" cy="254000"/>
          </p:xfrm>
          <a:graphic>
            <a:graphicData uri="http://schemas.openxmlformats.org/presentationml/2006/ole">
              <mc:AlternateContent xmlns:mc="http://schemas.openxmlformats.org/markup-compatibility/2006">
                <mc:Choice xmlns:v="urn:schemas-microsoft-com:vml" Requires="v">
                  <p:oleObj name="Equation" r:id="rId18" imgW="393480" imgH="253800" progId="Equation.3">
                    <p:embed/>
                  </p:oleObj>
                </mc:Choice>
                <mc:Fallback>
                  <p:oleObj name="Equation" r:id="rId18" imgW="393480" imgH="253800" progId="Equation.3">
                    <p:embed/>
                    <p:pic>
                      <p:nvPicPr>
                        <p:cNvPr id="2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13764" y="4234532"/>
                          <a:ext cx="393700" cy="25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Text Box 10"/>
            <p:cNvSpPr txBox="1">
              <a:spLocks noChangeArrowheads="1"/>
            </p:cNvSpPr>
            <p:nvPr/>
          </p:nvSpPr>
          <p:spPr bwMode="auto">
            <a:xfrm>
              <a:off x="9043989" y="4123407"/>
              <a:ext cx="5854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000">
                  <a:latin typeface="+mn-ea"/>
                  <a:ea typeface="+mn-ea"/>
                </a:rPr>
                <a:t>s</a:t>
              </a:r>
              <a:r>
                <a:rPr lang="zh-CN" altLang="en-US" sz="2000">
                  <a:latin typeface="+mn-ea"/>
                  <a:ea typeface="+mn-ea"/>
                </a:rPr>
                <a:t>行</a:t>
              </a:r>
            </a:p>
          </p:txBody>
        </p:sp>
        <p:graphicFrame>
          <p:nvGraphicFramePr>
            <p:cNvPr id="22" name="Object 11"/>
            <p:cNvGraphicFramePr>
              <a:graphicFrameLocks noChangeAspect="1"/>
            </p:cNvGraphicFramePr>
            <p:nvPr>
              <p:extLst>
                <p:ext uri="{D42A27DB-BD31-4B8C-83A1-F6EECF244321}">
                  <p14:modId xmlns:p14="http://schemas.microsoft.com/office/powerpoint/2010/main" val="471146780"/>
                </p:ext>
              </p:extLst>
            </p:nvPr>
          </p:nvGraphicFramePr>
          <p:xfrm>
            <a:off x="8526464" y="5183857"/>
            <a:ext cx="393700" cy="254000"/>
          </p:xfrm>
          <a:graphic>
            <a:graphicData uri="http://schemas.openxmlformats.org/presentationml/2006/ole">
              <mc:AlternateContent xmlns:mc="http://schemas.openxmlformats.org/markup-compatibility/2006">
                <mc:Choice xmlns:v="urn:schemas-microsoft-com:vml" Requires="v">
                  <p:oleObj name="Equation" r:id="rId20" imgW="393480" imgH="253800" progId="Equation.3">
                    <p:embed/>
                  </p:oleObj>
                </mc:Choice>
                <mc:Fallback>
                  <p:oleObj name="Equation" r:id="rId20" imgW="393480" imgH="253800" progId="Equation.3">
                    <p:embed/>
                    <p:pic>
                      <p:nvPicPr>
                        <p:cNvPr id="22" name="Object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26464" y="5183857"/>
                          <a:ext cx="393700" cy="25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Text Box 12"/>
            <p:cNvSpPr txBox="1">
              <a:spLocks noChangeArrowheads="1"/>
            </p:cNvSpPr>
            <p:nvPr/>
          </p:nvSpPr>
          <p:spPr bwMode="auto">
            <a:xfrm>
              <a:off x="9056689" y="5072732"/>
              <a:ext cx="5725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000">
                  <a:latin typeface="+mn-ea"/>
                  <a:ea typeface="+mn-ea"/>
                </a:rPr>
                <a:t>t</a:t>
              </a:r>
              <a:r>
                <a:rPr lang="zh-CN" altLang="en-US" sz="2000">
                  <a:latin typeface="+mn-ea"/>
                  <a:ea typeface="+mn-ea"/>
                </a:rPr>
                <a:t>行</a:t>
              </a:r>
            </a:p>
          </p:txBody>
        </p:sp>
      </p:grpSp>
    </p:spTree>
    <p:extLst>
      <p:ext uri="{BB962C8B-B14F-4D97-AF65-F5344CB8AC3E}">
        <p14:creationId xmlns:p14="http://schemas.microsoft.com/office/powerpoint/2010/main" val="339343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0BACDF8-D8CA-FA92-8211-187B760EB3D2}"/>
              </a:ext>
            </a:extLst>
          </p:cNvPr>
          <p:cNvGrpSpPr/>
          <p:nvPr/>
        </p:nvGrpSpPr>
        <p:grpSpPr>
          <a:xfrm>
            <a:off x="881331" y="843832"/>
            <a:ext cx="9168107" cy="966788"/>
            <a:chOff x="881331" y="843832"/>
            <a:chExt cx="9168107" cy="966788"/>
          </a:xfrm>
        </p:grpSpPr>
        <p:sp>
          <p:nvSpPr>
            <p:cNvPr id="5130" name="Text Box 2"/>
            <p:cNvSpPr txBox="1">
              <a:spLocks noChangeArrowheads="1"/>
            </p:cNvSpPr>
            <p:nvPr/>
          </p:nvSpPr>
          <p:spPr bwMode="auto">
            <a:xfrm>
              <a:off x="881331" y="1022927"/>
              <a:ext cx="2249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由行列式定义可知</a:t>
              </a:r>
            </a:p>
          </p:txBody>
        </p:sp>
        <p:graphicFrame>
          <p:nvGraphicFramePr>
            <p:cNvPr id="37892" name="Object 4"/>
            <p:cNvGraphicFramePr>
              <a:graphicFrameLocks noChangeAspect="1"/>
            </p:cNvGraphicFramePr>
            <p:nvPr>
              <p:extLst>
                <p:ext uri="{D42A27DB-BD31-4B8C-83A1-F6EECF244321}">
                  <p14:modId xmlns:p14="http://schemas.microsoft.com/office/powerpoint/2010/main" val="3110635347"/>
                </p:ext>
              </p:extLst>
            </p:nvPr>
          </p:nvGraphicFramePr>
          <p:xfrm>
            <a:off x="3437501" y="843832"/>
            <a:ext cx="6611937" cy="966788"/>
          </p:xfrm>
          <a:graphic>
            <a:graphicData uri="http://schemas.openxmlformats.org/presentationml/2006/ole">
              <mc:AlternateContent xmlns:mc="http://schemas.openxmlformats.org/markup-compatibility/2006">
                <mc:Choice xmlns:v="urn:schemas-microsoft-com:vml" Requires="v">
                  <p:oleObj name="Equation" r:id="rId2" imgW="3124080" imgH="457200" progId="Equation.DSMT4">
                    <p:embed/>
                  </p:oleObj>
                </mc:Choice>
                <mc:Fallback>
                  <p:oleObj name="Equation" r:id="rId2" imgW="3124080" imgH="457200" progId="Equation.DSMT4">
                    <p:embed/>
                    <p:pic>
                      <p:nvPicPr>
                        <p:cNvPr id="37892" name="Object 4"/>
                        <p:cNvPicPr>
                          <a:picLocks noChangeAspect="1" noChangeArrowheads="1"/>
                        </p:cNvPicPr>
                        <p:nvPr/>
                      </p:nvPicPr>
                      <p:blipFill>
                        <a:blip r:embed="rId3"/>
                        <a:srcRect/>
                        <a:stretch>
                          <a:fillRect/>
                        </a:stretch>
                      </p:blipFill>
                      <p:spPr bwMode="auto">
                        <a:xfrm>
                          <a:off x="3437501" y="843832"/>
                          <a:ext cx="6611937" cy="966788"/>
                        </a:xfrm>
                        <a:prstGeom prst="rect">
                          <a:avLst/>
                        </a:prstGeom>
                        <a:noFill/>
                      </p:spPr>
                    </p:pic>
                  </p:oleObj>
                </mc:Fallback>
              </mc:AlternateContent>
            </a:graphicData>
          </a:graphic>
        </p:graphicFrame>
      </p:grpSp>
      <p:graphicFrame>
        <p:nvGraphicFramePr>
          <p:cNvPr id="32" name="Object 17"/>
          <p:cNvGraphicFramePr>
            <a:graphicFrameLocks noChangeAspect="1"/>
          </p:cNvGraphicFramePr>
          <p:nvPr/>
        </p:nvGraphicFramePr>
        <p:xfrm>
          <a:off x="3802255" y="1739979"/>
          <a:ext cx="7143372" cy="942818"/>
        </p:xfrm>
        <a:graphic>
          <a:graphicData uri="http://schemas.openxmlformats.org/presentationml/2006/ole">
            <mc:AlternateContent xmlns:mc="http://schemas.openxmlformats.org/markup-compatibility/2006">
              <mc:Choice xmlns:v="urn:schemas-microsoft-com:vml" Requires="v">
                <p:oleObj name="Equation" r:id="rId4" imgW="3466800" imgH="457200" progId="Equation.DSMT4">
                  <p:embed/>
                </p:oleObj>
              </mc:Choice>
              <mc:Fallback>
                <p:oleObj name="Equation" r:id="rId4" imgW="3466800" imgH="457200" progId="Equation.DSMT4">
                  <p:embed/>
                  <p:pic>
                    <p:nvPicPr>
                      <p:cNvPr id="32" name="Object 17"/>
                      <p:cNvPicPr>
                        <a:picLocks noChangeAspect="1" noChangeArrowheads="1"/>
                      </p:cNvPicPr>
                      <p:nvPr/>
                    </p:nvPicPr>
                    <p:blipFill>
                      <a:blip r:embed="rId5"/>
                      <a:srcRect/>
                      <a:stretch>
                        <a:fillRect/>
                      </a:stretch>
                    </p:blipFill>
                    <p:spPr bwMode="auto">
                      <a:xfrm>
                        <a:off x="3802255" y="1739979"/>
                        <a:ext cx="7143372" cy="942818"/>
                      </a:xfrm>
                      <a:prstGeom prst="rect">
                        <a:avLst/>
                      </a:prstGeom>
                      <a:noFill/>
                    </p:spPr>
                  </p:pic>
                </p:oleObj>
              </mc:Fallback>
            </mc:AlternateContent>
          </a:graphicData>
        </a:graphic>
      </p:graphicFrame>
      <p:sp>
        <p:nvSpPr>
          <p:cNvPr id="33" name="Rectangle 3"/>
          <p:cNvSpPr>
            <a:spLocks noChangeArrowheads="1"/>
          </p:cNvSpPr>
          <p:nvPr/>
        </p:nvSpPr>
        <p:spPr bwMode="auto">
          <a:xfrm>
            <a:off x="1228448" y="4921075"/>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rgbClr val="0000FF"/>
                </a:solidFill>
                <a:latin typeface="+mn-ea"/>
                <a:ea typeface="+mn-ea"/>
              </a:rPr>
              <a:t>验证</a:t>
            </a:r>
          </a:p>
        </p:txBody>
      </p:sp>
      <p:grpSp>
        <p:nvGrpSpPr>
          <p:cNvPr id="34" name="组合 22"/>
          <p:cNvGrpSpPr>
            <a:grpSpLocks/>
          </p:cNvGrpSpPr>
          <p:nvPr/>
        </p:nvGrpSpPr>
        <p:grpSpPr bwMode="auto">
          <a:xfrm>
            <a:off x="747836" y="3685037"/>
            <a:ext cx="10748666" cy="461665"/>
            <a:chOff x="381000" y="1500188"/>
            <a:chExt cx="10748666" cy="461665"/>
          </a:xfrm>
        </p:grpSpPr>
        <p:sp>
          <p:nvSpPr>
            <p:cNvPr id="35" name="Rectangle 2"/>
            <p:cNvSpPr>
              <a:spLocks noChangeArrowheads="1"/>
            </p:cNvSpPr>
            <p:nvPr/>
          </p:nvSpPr>
          <p:spPr bwMode="auto">
            <a:xfrm>
              <a:off x="381000" y="1500188"/>
              <a:ext cx="107486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000" dirty="0">
                  <a:solidFill>
                    <a:srgbClr val="0000FF"/>
                  </a:solidFill>
                  <a:latin typeface="+mn-ea"/>
                  <a:ea typeface="+mn-ea"/>
                </a:rPr>
                <a:t>性质</a:t>
              </a:r>
              <a:r>
                <a:rPr kumimoji="1" lang="en-US" altLang="zh-CN" sz="2000" dirty="0">
                  <a:solidFill>
                    <a:srgbClr val="0000FF"/>
                  </a:solidFill>
                  <a:latin typeface="+mn-ea"/>
                  <a:ea typeface="+mn-ea"/>
                </a:rPr>
                <a:t>3  </a:t>
              </a:r>
              <a:r>
                <a:rPr kumimoji="1" lang="zh-CN" altLang="zh-CN" sz="2000" dirty="0">
                  <a:solidFill>
                    <a:srgbClr val="000000"/>
                  </a:solidFill>
                  <a:latin typeface="+mn-ea"/>
                  <a:ea typeface="+mn-ea"/>
                </a:rPr>
                <a:t>行列式的某一行（列）中所有的元素都乘以同一个倍数  ，等于用数  乘以此行列式.</a:t>
              </a:r>
            </a:p>
          </p:txBody>
        </p:sp>
        <p:graphicFrame>
          <p:nvGraphicFramePr>
            <p:cNvPr id="36" name="Object 30"/>
            <p:cNvGraphicFramePr>
              <a:graphicFrameLocks noChangeAspect="1"/>
            </p:cNvGraphicFramePr>
            <p:nvPr/>
          </p:nvGraphicFramePr>
          <p:xfrm>
            <a:off x="7488611" y="1555914"/>
            <a:ext cx="301625" cy="390525"/>
          </p:xfrm>
          <a:graphic>
            <a:graphicData uri="http://schemas.openxmlformats.org/presentationml/2006/ole">
              <mc:AlternateContent xmlns:mc="http://schemas.openxmlformats.org/markup-compatibility/2006">
                <mc:Choice xmlns:v="urn:schemas-microsoft-com:vml" Requires="v">
                  <p:oleObj name="Equation" r:id="rId6" imgW="139579" imgH="177646" progId="">
                    <p:embed/>
                  </p:oleObj>
                </mc:Choice>
                <mc:Fallback>
                  <p:oleObj name="Equation" r:id="rId6" imgW="139579" imgH="177646" progId="">
                    <p:embed/>
                    <p:pic>
                      <p:nvPicPr>
                        <p:cNvPr id="36" name="Object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8611" y="1555914"/>
                          <a:ext cx="301625"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31"/>
            <p:cNvGraphicFramePr>
              <a:graphicFrameLocks noChangeAspect="1"/>
            </p:cNvGraphicFramePr>
            <p:nvPr/>
          </p:nvGraphicFramePr>
          <p:xfrm>
            <a:off x="9045341" y="1535757"/>
            <a:ext cx="301625" cy="390525"/>
          </p:xfrm>
          <a:graphic>
            <a:graphicData uri="http://schemas.openxmlformats.org/presentationml/2006/ole">
              <mc:AlternateContent xmlns:mc="http://schemas.openxmlformats.org/markup-compatibility/2006">
                <mc:Choice xmlns:v="urn:schemas-microsoft-com:vml" Requires="v">
                  <p:oleObj name="Equation" r:id="rId8" imgW="139579" imgH="177646" progId="">
                    <p:embed/>
                  </p:oleObj>
                </mc:Choice>
                <mc:Fallback>
                  <p:oleObj name="Equation" r:id="rId8" imgW="139579" imgH="177646" progId="">
                    <p:embed/>
                    <p:pic>
                      <p:nvPicPr>
                        <p:cNvPr id="37" name="Object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45341" y="1535757"/>
                          <a:ext cx="301625"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8" name="Object 32"/>
          <p:cNvGraphicFramePr>
            <a:graphicFrameLocks noChangeAspect="1"/>
          </p:cNvGraphicFramePr>
          <p:nvPr/>
        </p:nvGraphicFramePr>
        <p:xfrm>
          <a:off x="5653740" y="4551250"/>
          <a:ext cx="1851025" cy="1182688"/>
        </p:xfrm>
        <a:graphic>
          <a:graphicData uri="http://schemas.openxmlformats.org/presentationml/2006/ole">
            <mc:AlternateContent xmlns:mc="http://schemas.openxmlformats.org/markup-compatibility/2006">
              <mc:Choice xmlns:v="urn:schemas-microsoft-com:vml" Requires="v">
                <p:oleObj name="Equation" r:id="rId10" imgW="1206360" imgH="711000" progId="Equation.DSMT4">
                  <p:embed/>
                </p:oleObj>
              </mc:Choice>
              <mc:Fallback>
                <p:oleObj name="Equation" r:id="rId10" imgW="1206360" imgH="711000" progId="Equation.DSMT4">
                  <p:embed/>
                  <p:pic>
                    <p:nvPicPr>
                      <p:cNvPr id="38" name="Object 32"/>
                      <p:cNvPicPr>
                        <a:picLocks noChangeAspect="1" noChangeArrowheads="1"/>
                      </p:cNvPicPr>
                      <p:nvPr/>
                    </p:nvPicPr>
                    <p:blipFill>
                      <a:blip r:embed="rId11"/>
                      <a:srcRect/>
                      <a:stretch>
                        <a:fillRect/>
                      </a:stretch>
                    </p:blipFill>
                    <p:spPr bwMode="auto">
                      <a:xfrm>
                        <a:off x="5653740" y="4551250"/>
                        <a:ext cx="1851025" cy="1182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 name="Rectangle 7"/>
          <p:cNvSpPr>
            <a:spLocks noChangeArrowheads="1"/>
          </p:cNvSpPr>
          <p:nvPr/>
        </p:nvSpPr>
        <p:spPr bwMode="auto">
          <a:xfrm>
            <a:off x="2240626" y="4921075"/>
            <a:ext cx="34131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rgbClr val="000000"/>
                </a:solidFill>
                <a:latin typeface="+mn-ea"/>
                <a:ea typeface="+mn-ea"/>
              </a:rPr>
              <a:t>我们以三阶行列式为例</a:t>
            </a:r>
            <a:r>
              <a:rPr kumimoji="1" lang="en-US" altLang="zh-CN" sz="2000" dirty="0">
                <a:solidFill>
                  <a:srgbClr val="000000"/>
                </a:solidFill>
                <a:latin typeface="+mn-ea"/>
                <a:ea typeface="+mn-ea"/>
              </a:rPr>
              <a:t>. </a:t>
            </a:r>
            <a:r>
              <a:rPr kumimoji="1" lang="zh-CN" altLang="en-US" sz="2000" dirty="0">
                <a:solidFill>
                  <a:srgbClr val="000000"/>
                </a:solidFill>
                <a:latin typeface="+mn-ea"/>
                <a:ea typeface="+mn-ea"/>
              </a:rPr>
              <a:t>记 </a:t>
            </a:r>
          </a:p>
        </p:txBody>
      </p:sp>
      <p:sp>
        <p:nvSpPr>
          <p:cNvPr id="40" name="Rectangle 8"/>
          <p:cNvSpPr>
            <a:spLocks noChangeArrowheads="1"/>
          </p:cNvSpPr>
          <p:nvPr/>
        </p:nvSpPr>
        <p:spPr bwMode="auto">
          <a:xfrm>
            <a:off x="1785707" y="5843475"/>
            <a:ext cx="495776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solidFill>
                  <a:srgbClr val="000000"/>
                </a:solidFill>
                <a:latin typeface="+mn-ea"/>
                <a:ea typeface="+mn-ea"/>
              </a:rPr>
              <a:t>根据三阶行列式的对角线法则，有</a:t>
            </a:r>
          </a:p>
        </p:txBody>
      </p:sp>
      <p:graphicFrame>
        <p:nvGraphicFramePr>
          <p:cNvPr id="41" name="Object 33"/>
          <p:cNvGraphicFramePr>
            <a:graphicFrameLocks noChangeAspect="1"/>
          </p:cNvGraphicFramePr>
          <p:nvPr/>
        </p:nvGraphicFramePr>
        <p:xfrm>
          <a:off x="7855447" y="4523065"/>
          <a:ext cx="2586995" cy="1237641"/>
        </p:xfrm>
        <a:graphic>
          <a:graphicData uri="http://schemas.openxmlformats.org/presentationml/2006/ole">
            <mc:AlternateContent xmlns:mc="http://schemas.openxmlformats.org/markup-compatibility/2006">
              <mc:Choice xmlns:v="urn:schemas-microsoft-com:vml" Requires="v">
                <p:oleObj name="Equation" r:id="rId12" imgW="1485720" imgH="711000" progId="Equation.DSMT4">
                  <p:embed/>
                </p:oleObj>
              </mc:Choice>
              <mc:Fallback>
                <p:oleObj name="Equation" r:id="rId12" imgW="1485720" imgH="711000" progId="Equation.DSMT4">
                  <p:embed/>
                  <p:pic>
                    <p:nvPicPr>
                      <p:cNvPr id="41" name="Object 33"/>
                      <p:cNvPicPr>
                        <a:picLocks noChangeAspect="1" noChangeArrowheads="1"/>
                      </p:cNvPicPr>
                      <p:nvPr/>
                    </p:nvPicPr>
                    <p:blipFill>
                      <a:blip r:embed="rId13"/>
                      <a:srcRect/>
                      <a:stretch>
                        <a:fillRect/>
                      </a:stretch>
                    </p:blipFill>
                    <p:spPr bwMode="auto">
                      <a:xfrm>
                        <a:off x="7855447" y="4523065"/>
                        <a:ext cx="2586995" cy="1237641"/>
                      </a:xfrm>
                      <a:prstGeom prst="rect">
                        <a:avLst/>
                      </a:prstGeom>
                      <a:noFill/>
                      <a:ln>
                        <a:noFill/>
                      </a:ln>
                      <a:effectLst/>
                    </p:spPr>
                  </p:pic>
                </p:oleObj>
              </mc:Fallback>
            </mc:AlternateContent>
          </a:graphicData>
        </a:graphic>
      </p:graphicFrame>
      <p:grpSp>
        <p:nvGrpSpPr>
          <p:cNvPr id="3" name="组合 2"/>
          <p:cNvGrpSpPr/>
          <p:nvPr/>
        </p:nvGrpSpPr>
        <p:grpSpPr>
          <a:xfrm>
            <a:off x="2389016" y="4111131"/>
            <a:ext cx="5617243" cy="401997"/>
            <a:chOff x="2389016" y="4111131"/>
            <a:chExt cx="5617243" cy="401997"/>
          </a:xfrm>
        </p:grpSpPr>
        <p:sp>
          <p:nvSpPr>
            <p:cNvPr id="42" name="Rectangle 10"/>
            <p:cNvSpPr>
              <a:spLocks noChangeArrowheads="1"/>
            </p:cNvSpPr>
            <p:nvPr/>
          </p:nvSpPr>
          <p:spPr bwMode="auto">
            <a:xfrm>
              <a:off x="2389016" y="4113018"/>
              <a:ext cx="56172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solidFill>
                    <a:srgbClr val="0000FF"/>
                  </a:solidFill>
                  <a:latin typeface="+mn-ea"/>
                  <a:ea typeface="+mn-ea"/>
                </a:rPr>
                <a:t>备注：第 行（列）乘以  ，记作            </a:t>
              </a:r>
              <a:r>
                <a:rPr kumimoji="1" lang="en-US" altLang="zh-CN" sz="2000">
                  <a:solidFill>
                    <a:srgbClr val="0000FF"/>
                  </a:solidFill>
                  <a:latin typeface="+mn-ea"/>
                  <a:ea typeface="+mn-ea"/>
                </a:rPr>
                <a:t>.</a:t>
              </a:r>
            </a:p>
          </p:txBody>
        </p:sp>
        <p:graphicFrame>
          <p:nvGraphicFramePr>
            <p:cNvPr id="43" name="Object 34"/>
            <p:cNvGraphicFramePr>
              <a:graphicFrameLocks noChangeAspect="1"/>
            </p:cNvGraphicFramePr>
            <p:nvPr/>
          </p:nvGraphicFramePr>
          <p:xfrm>
            <a:off x="5209758" y="4183277"/>
            <a:ext cx="236537" cy="303213"/>
          </p:xfrm>
          <a:graphic>
            <a:graphicData uri="http://schemas.openxmlformats.org/presentationml/2006/ole">
              <mc:AlternateContent xmlns:mc="http://schemas.openxmlformats.org/markup-compatibility/2006">
                <mc:Choice xmlns:v="urn:schemas-microsoft-com:vml" Requires="v">
                  <p:oleObj name="Equation" r:id="rId14" imgW="139680" imgH="177480" progId="Equation.DSMT4">
                    <p:embed/>
                  </p:oleObj>
                </mc:Choice>
                <mc:Fallback>
                  <p:oleObj name="Equation" r:id="rId14" imgW="139680" imgH="177480" progId="Equation.DSMT4">
                    <p:embed/>
                    <p:pic>
                      <p:nvPicPr>
                        <p:cNvPr id="43" name="Object 34"/>
                        <p:cNvPicPr>
                          <a:picLocks noChangeAspect="1" noChangeArrowheads="1"/>
                        </p:cNvPicPr>
                        <p:nvPr/>
                      </p:nvPicPr>
                      <p:blipFill>
                        <a:blip r:embed="rId15"/>
                        <a:srcRect/>
                        <a:stretch>
                          <a:fillRect/>
                        </a:stretch>
                      </p:blipFill>
                      <p:spPr bwMode="auto">
                        <a:xfrm>
                          <a:off x="5209758" y="4183277"/>
                          <a:ext cx="236537" cy="303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35"/>
            <p:cNvGraphicFramePr>
              <a:graphicFrameLocks noChangeAspect="1"/>
            </p:cNvGraphicFramePr>
            <p:nvPr/>
          </p:nvGraphicFramePr>
          <p:xfrm>
            <a:off x="3485733" y="4202327"/>
            <a:ext cx="176212" cy="303213"/>
          </p:xfrm>
          <a:graphic>
            <a:graphicData uri="http://schemas.openxmlformats.org/presentationml/2006/ole">
              <mc:AlternateContent xmlns:mc="http://schemas.openxmlformats.org/markup-compatibility/2006">
                <mc:Choice xmlns:v="urn:schemas-microsoft-com:vml" Requires="v">
                  <p:oleObj name="Equation" r:id="rId16" imgW="101520" imgH="177480" progId="Equation.DSMT4">
                    <p:embed/>
                  </p:oleObj>
                </mc:Choice>
                <mc:Fallback>
                  <p:oleObj name="Equation" r:id="rId16" imgW="101520" imgH="177480" progId="Equation.DSMT4">
                    <p:embed/>
                    <p:pic>
                      <p:nvPicPr>
                        <p:cNvPr id="44" name="Object 35"/>
                        <p:cNvPicPr>
                          <a:picLocks noChangeAspect="1" noChangeArrowheads="1"/>
                        </p:cNvPicPr>
                        <p:nvPr/>
                      </p:nvPicPr>
                      <p:blipFill>
                        <a:blip r:embed="rId17"/>
                        <a:srcRect/>
                        <a:stretch>
                          <a:fillRect/>
                        </a:stretch>
                      </p:blipFill>
                      <p:spPr bwMode="auto">
                        <a:xfrm>
                          <a:off x="3485733" y="4202327"/>
                          <a:ext cx="176212" cy="303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Object 36"/>
            <p:cNvGraphicFramePr>
              <a:graphicFrameLocks noChangeAspect="1"/>
            </p:cNvGraphicFramePr>
            <p:nvPr/>
          </p:nvGraphicFramePr>
          <p:xfrm>
            <a:off x="6309759" y="4111131"/>
            <a:ext cx="1328738" cy="393700"/>
          </p:xfrm>
          <a:graphic>
            <a:graphicData uri="http://schemas.openxmlformats.org/presentationml/2006/ole">
              <mc:AlternateContent xmlns:mc="http://schemas.openxmlformats.org/markup-compatibility/2006">
                <mc:Choice xmlns:v="urn:schemas-microsoft-com:vml" Requires="v">
                  <p:oleObj name="Equation" r:id="rId18" imgW="812520" imgH="228600" progId="Equation.DSMT4">
                    <p:embed/>
                  </p:oleObj>
                </mc:Choice>
                <mc:Fallback>
                  <p:oleObj name="Equation" r:id="rId18" imgW="812520" imgH="228600" progId="Equation.DSMT4">
                    <p:embed/>
                    <p:pic>
                      <p:nvPicPr>
                        <p:cNvPr id="45" name="Object 36"/>
                        <p:cNvPicPr>
                          <a:picLocks noChangeAspect="1" noChangeArrowheads="1"/>
                        </p:cNvPicPr>
                        <p:nvPr/>
                      </p:nvPicPr>
                      <p:blipFill>
                        <a:blip r:embed="rId19"/>
                        <a:srcRect/>
                        <a:stretch>
                          <a:fillRect/>
                        </a:stretch>
                      </p:blipFill>
                      <p:spPr bwMode="auto">
                        <a:xfrm>
                          <a:off x="6309759" y="4111131"/>
                          <a:ext cx="1328738"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6" name="Object 9"/>
          <p:cNvGraphicFramePr>
            <a:graphicFrameLocks noChangeAspect="1"/>
          </p:cNvGraphicFramePr>
          <p:nvPr/>
        </p:nvGraphicFramePr>
        <p:xfrm>
          <a:off x="5882560" y="5871746"/>
          <a:ext cx="1050982" cy="432598"/>
        </p:xfrm>
        <a:graphic>
          <a:graphicData uri="http://schemas.openxmlformats.org/presentationml/2006/ole">
            <mc:AlternateContent xmlns:mc="http://schemas.openxmlformats.org/markup-compatibility/2006">
              <mc:Choice xmlns:v="urn:schemas-microsoft-com:vml" Requires="v">
                <p:oleObj name="Equation" r:id="rId20" imgW="558720" imgH="228600" progId="Equation.DSMT4">
                  <p:embed/>
                </p:oleObj>
              </mc:Choice>
              <mc:Fallback>
                <p:oleObj name="Equation" r:id="rId20" imgW="558720" imgH="228600" progId="Equation.DSMT4">
                  <p:embed/>
                  <p:pic>
                    <p:nvPicPr>
                      <p:cNvPr id="46" name="Object 9"/>
                      <p:cNvPicPr>
                        <a:picLocks noChangeAspect="1" noChangeArrowheads="1"/>
                      </p:cNvPicPr>
                      <p:nvPr/>
                    </p:nvPicPr>
                    <p:blipFill>
                      <a:blip r:embed="rId21"/>
                      <a:srcRect/>
                      <a:stretch>
                        <a:fillRect/>
                      </a:stretch>
                    </p:blipFill>
                    <p:spPr bwMode="auto">
                      <a:xfrm>
                        <a:off x="5882560" y="5871746"/>
                        <a:ext cx="1050982" cy="432598"/>
                      </a:xfrm>
                      <a:prstGeom prst="rect">
                        <a:avLst/>
                      </a:prstGeom>
                      <a:noFill/>
                    </p:spPr>
                  </p:pic>
                </p:oleObj>
              </mc:Fallback>
            </mc:AlternateContent>
          </a:graphicData>
        </a:graphic>
      </p:graphicFrame>
      <p:sp>
        <p:nvSpPr>
          <p:cNvPr id="47" name="Rectangle 10"/>
          <p:cNvSpPr>
            <a:spLocks noChangeArrowheads="1"/>
          </p:cNvSpPr>
          <p:nvPr/>
        </p:nvSpPr>
        <p:spPr bwMode="auto">
          <a:xfrm>
            <a:off x="1071157" y="2788334"/>
            <a:ext cx="8305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zh-CN" sz="2000" dirty="0">
                <a:solidFill>
                  <a:srgbClr val="0000FF"/>
                </a:solidFill>
                <a:latin typeface="+mn-ea"/>
                <a:ea typeface="+mn-ea"/>
              </a:rPr>
              <a:t>推论</a:t>
            </a:r>
            <a:r>
              <a:rPr kumimoji="1" lang="en-US" altLang="zh-CN" sz="2000" dirty="0">
                <a:solidFill>
                  <a:srgbClr val="0000FF"/>
                </a:solidFill>
                <a:latin typeface="+mn-ea"/>
                <a:ea typeface="+mn-ea"/>
              </a:rPr>
              <a:t>1.3.1</a:t>
            </a:r>
            <a:r>
              <a:rPr kumimoji="1" lang="zh-CN" altLang="zh-CN" sz="2000" dirty="0">
                <a:solidFill>
                  <a:srgbClr val="000000"/>
                </a:solidFill>
                <a:latin typeface="+mn-ea"/>
                <a:ea typeface="+mn-ea"/>
              </a:rPr>
              <a:t>  如果行列式有两行（列）完全相同，则此行列式为零.</a:t>
            </a:r>
          </a:p>
        </p:txBody>
      </p:sp>
      <p:sp>
        <p:nvSpPr>
          <p:cNvPr id="48" name="Rectangle 11"/>
          <p:cNvSpPr>
            <a:spLocks noChangeArrowheads="1"/>
          </p:cNvSpPr>
          <p:nvPr/>
        </p:nvSpPr>
        <p:spPr bwMode="auto">
          <a:xfrm>
            <a:off x="1323578" y="3255886"/>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rgbClr val="0000FF"/>
                </a:solidFill>
                <a:latin typeface="+mn-ea"/>
                <a:ea typeface="+mn-ea"/>
              </a:rPr>
              <a:t>证明</a:t>
            </a:r>
          </a:p>
        </p:txBody>
      </p:sp>
      <p:grpSp>
        <p:nvGrpSpPr>
          <p:cNvPr id="49" name="组合 48"/>
          <p:cNvGrpSpPr/>
          <p:nvPr/>
        </p:nvGrpSpPr>
        <p:grpSpPr>
          <a:xfrm>
            <a:off x="2063013" y="3267816"/>
            <a:ext cx="5489003" cy="400110"/>
            <a:chOff x="2826938" y="1377949"/>
            <a:chExt cx="5489003" cy="400110"/>
          </a:xfrm>
        </p:grpSpPr>
        <p:sp>
          <p:nvSpPr>
            <p:cNvPr id="50" name="Rectangle 12"/>
            <p:cNvSpPr>
              <a:spLocks noChangeArrowheads="1"/>
            </p:cNvSpPr>
            <p:nvPr/>
          </p:nvSpPr>
          <p:spPr bwMode="auto">
            <a:xfrm>
              <a:off x="2826938" y="1377949"/>
              <a:ext cx="54890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rgbClr val="000000"/>
                  </a:solidFill>
                  <a:latin typeface="+mn-ea"/>
                  <a:ea typeface="+mn-ea"/>
                </a:rPr>
                <a:t>互换相同的两行，有         ，所以      </a:t>
              </a:r>
              <a:r>
                <a:rPr kumimoji="1" lang="en-US" altLang="zh-CN" sz="2000" dirty="0">
                  <a:solidFill>
                    <a:srgbClr val="000000"/>
                  </a:solidFill>
                  <a:latin typeface="+mn-ea"/>
                  <a:ea typeface="+mn-ea"/>
                </a:rPr>
                <a:t>. </a:t>
              </a:r>
            </a:p>
          </p:txBody>
        </p:sp>
        <p:graphicFrame>
          <p:nvGraphicFramePr>
            <p:cNvPr id="51" name="Object 47"/>
            <p:cNvGraphicFramePr>
              <a:graphicFrameLocks noChangeAspect="1"/>
            </p:cNvGraphicFramePr>
            <p:nvPr/>
          </p:nvGraphicFramePr>
          <p:xfrm>
            <a:off x="5269030" y="1428883"/>
            <a:ext cx="1045644" cy="315353"/>
          </p:xfrm>
          <a:graphic>
            <a:graphicData uri="http://schemas.openxmlformats.org/presentationml/2006/ole">
              <mc:AlternateContent xmlns:mc="http://schemas.openxmlformats.org/markup-compatibility/2006">
                <mc:Choice xmlns:v="urn:schemas-microsoft-com:vml" Requires="v">
                  <p:oleObj name="Equation" r:id="rId22" imgW="545626" imgH="164957" progId="">
                    <p:embed/>
                  </p:oleObj>
                </mc:Choice>
                <mc:Fallback>
                  <p:oleObj name="Equation" r:id="rId22" imgW="545626" imgH="164957" progId="">
                    <p:embed/>
                    <p:pic>
                      <p:nvPicPr>
                        <p:cNvPr id="51" name="Object 4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269030" y="1428883"/>
                          <a:ext cx="1045644" cy="315353"/>
                        </a:xfrm>
                        <a:prstGeom prst="rect">
                          <a:avLst/>
                        </a:prstGeom>
                        <a:noFill/>
                      </p:spPr>
                    </p:pic>
                  </p:oleObj>
                </mc:Fallback>
              </mc:AlternateContent>
            </a:graphicData>
          </a:graphic>
        </p:graphicFrame>
        <p:graphicFrame>
          <p:nvGraphicFramePr>
            <p:cNvPr id="52" name="Object 48"/>
            <p:cNvGraphicFramePr>
              <a:graphicFrameLocks noChangeAspect="1"/>
            </p:cNvGraphicFramePr>
            <p:nvPr/>
          </p:nvGraphicFramePr>
          <p:xfrm>
            <a:off x="7151288" y="1421547"/>
            <a:ext cx="777874" cy="351114"/>
          </p:xfrm>
          <a:graphic>
            <a:graphicData uri="http://schemas.openxmlformats.org/presentationml/2006/ole">
              <mc:AlternateContent xmlns:mc="http://schemas.openxmlformats.org/markup-compatibility/2006">
                <mc:Choice xmlns:v="urn:schemas-microsoft-com:vml" Requires="v">
                  <p:oleObj name="Equation" r:id="rId24" imgW="393359" imgH="177646" progId="">
                    <p:embed/>
                  </p:oleObj>
                </mc:Choice>
                <mc:Fallback>
                  <p:oleObj name="Equation" r:id="rId24" imgW="393359" imgH="177646" progId="">
                    <p:embed/>
                    <p:pic>
                      <p:nvPicPr>
                        <p:cNvPr id="52" name="Object 4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151288" y="1421547"/>
                          <a:ext cx="777874" cy="351114"/>
                        </a:xfrm>
                        <a:prstGeom prst="rect">
                          <a:avLst/>
                        </a:prstGeom>
                        <a:noFill/>
                      </p:spPr>
                    </p:pic>
                  </p:oleObj>
                </mc:Fallback>
              </mc:AlternateContent>
            </a:graphicData>
          </a:graphic>
        </p:graphicFrame>
      </p:grpSp>
    </p:spTree>
    <p:extLst>
      <p:ext uri="{BB962C8B-B14F-4D97-AF65-F5344CB8AC3E}">
        <p14:creationId xmlns:p14="http://schemas.microsoft.com/office/powerpoint/2010/main" val="2164208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9" grpId="0"/>
      <p:bldP spid="40" grpId="0"/>
      <p:bldP spid="47" grpId="0"/>
      <p:bldP spid="48" grpId="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7170" name="Object 30"/>
          <p:cNvGraphicFramePr>
            <a:graphicFrameLocks noChangeAspect="1"/>
          </p:cNvGraphicFramePr>
          <p:nvPr/>
        </p:nvGraphicFramePr>
        <p:xfrm>
          <a:off x="715170" y="817352"/>
          <a:ext cx="3271837" cy="1565275"/>
        </p:xfrm>
        <a:graphic>
          <a:graphicData uri="http://schemas.openxmlformats.org/presentationml/2006/ole">
            <mc:AlternateContent xmlns:mc="http://schemas.openxmlformats.org/markup-compatibility/2006">
              <mc:Choice xmlns:v="urn:schemas-microsoft-com:vml" Requires="v">
                <p:oleObj name="Equation" r:id="rId2" imgW="1485720" imgH="711000" progId="Equation.DSMT4">
                  <p:embed/>
                </p:oleObj>
              </mc:Choice>
              <mc:Fallback>
                <p:oleObj name="Equation" r:id="rId2" imgW="1485720" imgH="711000" progId="Equation.DSMT4">
                  <p:embed/>
                  <p:pic>
                    <p:nvPicPr>
                      <p:cNvPr id="7170" name="Object 30"/>
                      <p:cNvPicPr>
                        <a:picLocks noChangeAspect="1" noChangeArrowheads="1"/>
                      </p:cNvPicPr>
                      <p:nvPr/>
                    </p:nvPicPr>
                    <p:blipFill>
                      <a:blip r:embed="rId3"/>
                      <a:srcRect/>
                      <a:stretch>
                        <a:fillRect/>
                      </a:stretch>
                    </p:blipFill>
                    <p:spPr bwMode="auto">
                      <a:xfrm>
                        <a:off x="715170" y="817352"/>
                        <a:ext cx="3271837" cy="156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1" name="Object 31"/>
          <p:cNvGraphicFramePr>
            <a:graphicFrameLocks noChangeAspect="1"/>
          </p:cNvGraphicFramePr>
          <p:nvPr/>
        </p:nvGraphicFramePr>
        <p:xfrm>
          <a:off x="1134500" y="2462963"/>
          <a:ext cx="10771952" cy="472951"/>
        </p:xfrm>
        <a:graphic>
          <a:graphicData uri="http://schemas.openxmlformats.org/presentationml/2006/ole">
            <mc:AlternateContent xmlns:mc="http://schemas.openxmlformats.org/markup-compatibility/2006">
              <mc:Choice xmlns:v="urn:schemas-microsoft-com:vml" Requires="v">
                <p:oleObj name="Equation" r:id="rId4" imgW="5206680" imgH="228600" progId="Equation.DSMT4">
                  <p:embed/>
                </p:oleObj>
              </mc:Choice>
              <mc:Fallback>
                <p:oleObj name="Equation" r:id="rId4" imgW="5206680" imgH="228600" progId="Equation.DSMT4">
                  <p:embed/>
                  <p:pic>
                    <p:nvPicPr>
                      <p:cNvPr id="37891" name="Object 31"/>
                      <p:cNvPicPr>
                        <a:picLocks noChangeAspect="1" noChangeArrowheads="1"/>
                      </p:cNvPicPr>
                      <p:nvPr/>
                    </p:nvPicPr>
                    <p:blipFill>
                      <a:blip r:embed="rId5"/>
                      <a:srcRect/>
                      <a:stretch>
                        <a:fillRect/>
                      </a:stretch>
                    </p:blipFill>
                    <p:spPr bwMode="auto">
                      <a:xfrm>
                        <a:off x="1134500" y="2462963"/>
                        <a:ext cx="10771952" cy="472951"/>
                      </a:xfrm>
                      <a:prstGeom prst="rect">
                        <a:avLst/>
                      </a:prstGeom>
                      <a:noFill/>
                      <a:ln>
                        <a:noFill/>
                      </a:ln>
                      <a:effectLst/>
                    </p:spPr>
                  </p:pic>
                </p:oleObj>
              </mc:Fallback>
            </mc:AlternateContent>
          </a:graphicData>
        </a:graphic>
      </p:graphicFrame>
      <p:graphicFrame>
        <p:nvGraphicFramePr>
          <p:cNvPr id="37892" name="Object 32"/>
          <p:cNvGraphicFramePr>
            <a:graphicFrameLocks noChangeAspect="1"/>
          </p:cNvGraphicFramePr>
          <p:nvPr/>
        </p:nvGraphicFramePr>
        <p:xfrm>
          <a:off x="1134500" y="3140388"/>
          <a:ext cx="9259888" cy="560388"/>
        </p:xfrm>
        <a:graphic>
          <a:graphicData uri="http://schemas.openxmlformats.org/presentationml/2006/ole">
            <mc:AlternateContent xmlns:mc="http://schemas.openxmlformats.org/markup-compatibility/2006">
              <mc:Choice xmlns:v="urn:schemas-microsoft-com:vml" Requires="v">
                <p:oleObj name="Equation" r:id="rId6" imgW="4203360" imgH="253800" progId="Equation.DSMT4">
                  <p:embed/>
                </p:oleObj>
              </mc:Choice>
              <mc:Fallback>
                <p:oleObj name="Equation" r:id="rId6" imgW="4203360" imgH="253800" progId="Equation.DSMT4">
                  <p:embed/>
                  <p:pic>
                    <p:nvPicPr>
                      <p:cNvPr id="37892" name="Object 32"/>
                      <p:cNvPicPr>
                        <a:picLocks noChangeAspect="1" noChangeArrowheads="1"/>
                      </p:cNvPicPr>
                      <p:nvPr/>
                    </p:nvPicPr>
                    <p:blipFill>
                      <a:blip r:embed="rId7"/>
                      <a:srcRect/>
                      <a:stretch>
                        <a:fillRect/>
                      </a:stretch>
                    </p:blipFill>
                    <p:spPr bwMode="auto">
                      <a:xfrm>
                        <a:off x="1134500" y="3140388"/>
                        <a:ext cx="9259888" cy="560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3" name="Object 33"/>
          <p:cNvGraphicFramePr>
            <a:graphicFrameLocks noChangeAspect="1"/>
          </p:cNvGraphicFramePr>
          <p:nvPr/>
        </p:nvGraphicFramePr>
        <p:xfrm>
          <a:off x="10394388" y="3223732"/>
          <a:ext cx="782637" cy="393700"/>
        </p:xfrm>
        <a:graphic>
          <a:graphicData uri="http://schemas.openxmlformats.org/presentationml/2006/ole">
            <mc:AlternateContent xmlns:mc="http://schemas.openxmlformats.org/markup-compatibility/2006">
              <mc:Choice xmlns:v="urn:schemas-microsoft-com:vml" Requires="v">
                <p:oleObj name="Equation" r:id="rId8" imgW="355138" imgH="177569" progId="">
                  <p:embed/>
                </p:oleObj>
              </mc:Choice>
              <mc:Fallback>
                <p:oleObj name="Equation" r:id="rId8" imgW="355138" imgH="177569" progId="">
                  <p:embed/>
                  <p:pic>
                    <p:nvPicPr>
                      <p:cNvPr id="37893" name="Object 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94388" y="3223732"/>
                        <a:ext cx="782637"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4" name="TextBox 10"/>
          <p:cNvSpPr txBox="1">
            <a:spLocks noChangeArrowheads="1"/>
          </p:cNvSpPr>
          <p:nvPr/>
        </p:nvSpPr>
        <p:spPr bwMode="auto">
          <a:xfrm>
            <a:off x="811444" y="3775511"/>
            <a:ext cx="4953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FF0000"/>
                </a:solidFill>
              </a:rPr>
              <a:t>一般证明如下：</a:t>
            </a:r>
          </a:p>
        </p:txBody>
      </p:sp>
      <p:graphicFrame>
        <p:nvGraphicFramePr>
          <p:cNvPr id="7" name="Object 3"/>
          <p:cNvGraphicFramePr>
            <a:graphicFrameLocks noChangeAspect="1"/>
          </p:cNvGraphicFramePr>
          <p:nvPr/>
        </p:nvGraphicFramePr>
        <p:xfrm>
          <a:off x="1420319" y="4237474"/>
          <a:ext cx="2830512" cy="1862137"/>
        </p:xfrm>
        <a:graphic>
          <a:graphicData uri="http://schemas.openxmlformats.org/presentationml/2006/ole">
            <mc:AlternateContent xmlns:mc="http://schemas.openxmlformats.org/markup-compatibility/2006">
              <mc:Choice xmlns:v="urn:schemas-microsoft-com:vml" Requires="v">
                <p:oleObj name="Equation" r:id="rId10" imgW="1726920" imgH="1168200" progId="Equation.DSMT4">
                  <p:embed/>
                </p:oleObj>
              </mc:Choice>
              <mc:Fallback>
                <p:oleObj name="Equation" r:id="rId10" imgW="1726920" imgH="1168200" progId="Equation.DSMT4">
                  <p:embed/>
                  <p:pic>
                    <p:nvPicPr>
                      <p:cNvPr id="7" name="Object 3"/>
                      <p:cNvPicPr>
                        <a:picLocks noChangeAspect="1" noChangeArrowheads="1"/>
                      </p:cNvPicPr>
                      <p:nvPr/>
                    </p:nvPicPr>
                    <p:blipFill>
                      <a:blip r:embed="rId11"/>
                      <a:srcRect/>
                      <a:stretch>
                        <a:fillRect/>
                      </a:stretch>
                    </p:blipFill>
                    <p:spPr bwMode="auto">
                      <a:xfrm>
                        <a:off x="1420319" y="4237474"/>
                        <a:ext cx="2830512" cy="1862137"/>
                      </a:xfrm>
                      <a:prstGeom prst="rect">
                        <a:avLst/>
                      </a:prstGeom>
                      <a:noFill/>
                    </p:spPr>
                  </p:pic>
                </p:oleObj>
              </mc:Fallback>
            </mc:AlternateContent>
          </a:graphicData>
        </a:graphic>
      </p:graphicFrame>
      <p:graphicFrame>
        <p:nvGraphicFramePr>
          <p:cNvPr id="8" name="Object 5"/>
          <p:cNvGraphicFramePr>
            <a:graphicFrameLocks noChangeAspect="1"/>
          </p:cNvGraphicFramePr>
          <p:nvPr/>
        </p:nvGraphicFramePr>
        <p:xfrm>
          <a:off x="4250831" y="4683173"/>
          <a:ext cx="6143557" cy="973665"/>
        </p:xfrm>
        <a:graphic>
          <a:graphicData uri="http://schemas.openxmlformats.org/presentationml/2006/ole">
            <mc:AlternateContent xmlns:mc="http://schemas.openxmlformats.org/markup-compatibility/2006">
              <mc:Choice xmlns:v="urn:schemas-microsoft-com:vml" Requires="v">
                <p:oleObj name="Equation" r:id="rId12" imgW="2806560" imgH="457200" progId="Equation.DSMT4">
                  <p:embed/>
                </p:oleObj>
              </mc:Choice>
              <mc:Fallback>
                <p:oleObj name="Equation" r:id="rId12" imgW="2806560" imgH="457200" progId="Equation.DSMT4">
                  <p:embed/>
                  <p:pic>
                    <p:nvPicPr>
                      <p:cNvPr id="8" name="Object 5"/>
                      <p:cNvPicPr>
                        <a:picLocks noChangeAspect="1" noChangeArrowheads="1"/>
                      </p:cNvPicPr>
                      <p:nvPr/>
                    </p:nvPicPr>
                    <p:blipFill>
                      <a:blip r:embed="rId13"/>
                      <a:srcRect/>
                      <a:stretch>
                        <a:fillRect/>
                      </a:stretch>
                    </p:blipFill>
                    <p:spPr bwMode="auto">
                      <a:xfrm>
                        <a:off x="4250831" y="4683173"/>
                        <a:ext cx="6143557" cy="973665"/>
                      </a:xfrm>
                      <a:prstGeom prst="rect">
                        <a:avLst/>
                      </a:prstGeom>
                      <a:noFill/>
                    </p:spPr>
                  </p:pic>
                </p:oleObj>
              </mc:Fallback>
            </mc:AlternateContent>
          </a:graphicData>
        </a:graphic>
      </p:graphicFrame>
      <p:graphicFrame>
        <p:nvGraphicFramePr>
          <p:cNvPr id="9" name="Object 7"/>
          <p:cNvGraphicFramePr>
            <a:graphicFrameLocks noChangeAspect="1"/>
          </p:cNvGraphicFramePr>
          <p:nvPr/>
        </p:nvGraphicFramePr>
        <p:xfrm>
          <a:off x="9964734" y="6084165"/>
          <a:ext cx="948690" cy="473664"/>
        </p:xfrm>
        <a:graphic>
          <a:graphicData uri="http://schemas.openxmlformats.org/presentationml/2006/ole">
            <mc:AlternateContent xmlns:mc="http://schemas.openxmlformats.org/markup-compatibility/2006">
              <mc:Choice xmlns:v="urn:schemas-microsoft-com:vml" Requires="v">
                <p:oleObj name="Equation" r:id="rId14" imgW="355320" imgH="177480" progId="Equation.DSMT4">
                  <p:embed/>
                </p:oleObj>
              </mc:Choice>
              <mc:Fallback>
                <p:oleObj name="Equation" r:id="rId14" imgW="355320" imgH="177480" progId="Equation.DSMT4">
                  <p:embed/>
                  <p:pic>
                    <p:nvPicPr>
                      <p:cNvPr id="9" name="Object 7"/>
                      <p:cNvPicPr>
                        <a:picLocks noChangeAspect="1" noChangeArrowheads="1"/>
                      </p:cNvPicPr>
                      <p:nvPr/>
                    </p:nvPicPr>
                    <p:blipFill>
                      <a:blip r:embed="rId15"/>
                      <a:srcRect/>
                      <a:stretch>
                        <a:fillRect/>
                      </a:stretch>
                    </p:blipFill>
                    <p:spPr bwMode="auto">
                      <a:xfrm>
                        <a:off x="9964734" y="6084165"/>
                        <a:ext cx="948690" cy="473664"/>
                      </a:xfrm>
                      <a:prstGeom prst="rect">
                        <a:avLst/>
                      </a:prstGeom>
                      <a:noFill/>
                    </p:spPr>
                  </p:pic>
                </p:oleObj>
              </mc:Fallback>
            </mc:AlternateContent>
          </a:graphicData>
        </a:graphic>
      </p:graphicFrame>
      <p:graphicFrame>
        <p:nvGraphicFramePr>
          <p:cNvPr id="10" name="Object 6"/>
          <p:cNvGraphicFramePr>
            <a:graphicFrameLocks noChangeAspect="1"/>
          </p:cNvGraphicFramePr>
          <p:nvPr/>
        </p:nvGraphicFramePr>
        <p:xfrm>
          <a:off x="4173829" y="5851766"/>
          <a:ext cx="5790905" cy="938463"/>
        </p:xfrm>
        <a:graphic>
          <a:graphicData uri="http://schemas.openxmlformats.org/presentationml/2006/ole">
            <mc:AlternateContent xmlns:mc="http://schemas.openxmlformats.org/markup-compatibility/2006">
              <mc:Choice xmlns:v="urn:schemas-microsoft-com:vml" Requires="v">
                <p:oleObj name="Equation" r:id="rId16" imgW="2819160" imgH="457200" progId="Equation.DSMT4">
                  <p:embed/>
                </p:oleObj>
              </mc:Choice>
              <mc:Fallback>
                <p:oleObj name="Equation" r:id="rId16" imgW="2819160" imgH="457200" progId="Equation.DSMT4">
                  <p:embed/>
                  <p:pic>
                    <p:nvPicPr>
                      <p:cNvPr id="10" name="Object 6"/>
                      <p:cNvPicPr>
                        <a:picLocks noChangeAspect="1" noChangeArrowheads="1"/>
                      </p:cNvPicPr>
                      <p:nvPr/>
                    </p:nvPicPr>
                    <p:blipFill>
                      <a:blip r:embed="rId17"/>
                      <a:srcRect/>
                      <a:stretch>
                        <a:fillRect/>
                      </a:stretch>
                    </p:blipFill>
                    <p:spPr bwMode="auto">
                      <a:xfrm>
                        <a:off x="4173829" y="5851766"/>
                        <a:ext cx="5790905" cy="93846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1703132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wipe(left)">
                                      <p:cBhvr>
                                        <p:cTn id="7" dur="500"/>
                                        <p:tgtEl>
                                          <p:spTgt spid="378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7892"/>
                                        </p:tgtEl>
                                        <p:attrNameLst>
                                          <p:attrName>style.visibility</p:attrName>
                                        </p:attrNameLst>
                                      </p:cBhvr>
                                      <p:to>
                                        <p:strVal val="visible"/>
                                      </p:to>
                                    </p:set>
                                    <p:animEffect transition="in" filter="wipe(left)">
                                      <p:cBhvr>
                                        <p:cTn id="12" dur="500"/>
                                        <p:tgtEl>
                                          <p:spTgt spid="378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7893"/>
                                        </p:tgtEl>
                                        <p:attrNameLst>
                                          <p:attrName>style.visibility</p:attrName>
                                        </p:attrNameLst>
                                      </p:cBhvr>
                                      <p:to>
                                        <p:strVal val="visible"/>
                                      </p:to>
                                    </p:set>
                                    <p:animEffect transition="in" filter="wipe(left)">
                                      <p:cBhvr>
                                        <p:cTn id="17" dur="500"/>
                                        <p:tgtEl>
                                          <p:spTgt spid="378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174"/>
                                        </p:tgtEl>
                                        <p:attrNameLst>
                                          <p:attrName>style.visibility</p:attrName>
                                        </p:attrNameLst>
                                      </p:cBhvr>
                                      <p:to>
                                        <p:strVal val="visible"/>
                                      </p:to>
                                    </p:set>
                                    <p:animEffect transition="in" filter="blinds(horizontal)">
                                      <p:cBhvr>
                                        <p:cTn id="22" dur="500"/>
                                        <p:tgtEl>
                                          <p:spTgt spid="717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4" grpId="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8914" name="Object 6"/>
          <p:cNvGraphicFramePr>
            <a:graphicFrameLocks noChangeAspect="1"/>
          </p:cNvGraphicFramePr>
          <p:nvPr/>
        </p:nvGraphicFramePr>
        <p:xfrm>
          <a:off x="2293129" y="4354222"/>
          <a:ext cx="5551487" cy="1558925"/>
        </p:xfrm>
        <a:graphic>
          <a:graphicData uri="http://schemas.openxmlformats.org/presentationml/2006/ole">
            <mc:AlternateContent xmlns:mc="http://schemas.openxmlformats.org/markup-compatibility/2006">
              <mc:Choice xmlns:v="urn:schemas-microsoft-com:vml" Requires="v">
                <p:oleObj name="Equation" r:id="rId2" imgW="3632040" imgH="939600" progId="Equation.DSMT4">
                  <p:embed/>
                </p:oleObj>
              </mc:Choice>
              <mc:Fallback>
                <p:oleObj name="Equation" r:id="rId2" imgW="3632040" imgH="939600" progId="Equation.DSMT4">
                  <p:embed/>
                  <p:pic>
                    <p:nvPicPr>
                      <p:cNvPr id="38914" name="Object 6"/>
                      <p:cNvPicPr>
                        <a:picLocks noChangeAspect="1" noChangeArrowheads="1"/>
                      </p:cNvPicPr>
                      <p:nvPr/>
                    </p:nvPicPr>
                    <p:blipFill>
                      <a:blip r:embed="rId3"/>
                      <a:srcRect/>
                      <a:stretch>
                        <a:fillRect/>
                      </a:stretch>
                    </p:blipFill>
                    <p:spPr bwMode="auto">
                      <a:xfrm>
                        <a:off x="2293129" y="4354222"/>
                        <a:ext cx="5551487" cy="155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915" name="Rectangle 3"/>
          <p:cNvSpPr>
            <a:spLocks noChangeArrowheads="1"/>
          </p:cNvSpPr>
          <p:nvPr/>
        </p:nvSpPr>
        <p:spPr bwMode="auto">
          <a:xfrm>
            <a:off x="1065166" y="3733939"/>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solidFill>
                  <a:srgbClr val="0000FF"/>
                </a:solidFill>
                <a:latin typeface="+mn-ea"/>
                <a:ea typeface="+mn-ea"/>
                <a:cs typeface="Times New Roman" panose="02020603050405020304" pitchFamily="18" charset="0"/>
              </a:rPr>
              <a:t>验证</a:t>
            </a:r>
          </a:p>
        </p:txBody>
      </p:sp>
      <p:sp>
        <p:nvSpPr>
          <p:cNvPr id="38916" name="Rectangle 4"/>
          <p:cNvSpPr>
            <a:spLocks noChangeArrowheads="1"/>
          </p:cNvSpPr>
          <p:nvPr/>
        </p:nvSpPr>
        <p:spPr bwMode="auto">
          <a:xfrm>
            <a:off x="1765999" y="3733939"/>
            <a:ext cx="28969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rgbClr val="000000"/>
                </a:solidFill>
                <a:latin typeface="+mn-ea"/>
                <a:ea typeface="+mn-ea"/>
                <a:cs typeface="Times New Roman" panose="02020603050405020304" pitchFamily="18" charset="0"/>
              </a:rPr>
              <a:t>我们以</a:t>
            </a:r>
            <a:r>
              <a:rPr kumimoji="1" lang="en-US" altLang="zh-CN" sz="2000" dirty="0">
                <a:solidFill>
                  <a:srgbClr val="000000"/>
                </a:solidFill>
                <a:latin typeface="+mn-ea"/>
                <a:ea typeface="+mn-ea"/>
                <a:cs typeface="Times New Roman" panose="02020603050405020304" pitchFamily="18" charset="0"/>
              </a:rPr>
              <a:t>4</a:t>
            </a:r>
            <a:r>
              <a:rPr kumimoji="1" lang="zh-CN" altLang="en-US" sz="2000" dirty="0">
                <a:solidFill>
                  <a:srgbClr val="000000"/>
                </a:solidFill>
                <a:latin typeface="+mn-ea"/>
                <a:ea typeface="+mn-ea"/>
                <a:cs typeface="Times New Roman" panose="02020603050405020304" pitchFamily="18" charset="0"/>
              </a:rPr>
              <a:t>阶行列式为例</a:t>
            </a:r>
            <a:r>
              <a:rPr kumimoji="1" lang="en-US" altLang="zh-CN" sz="2000" dirty="0">
                <a:solidFill>
                  <a:srgbClr val="000000"/>
                </a:solidFill>
                <a:latin typeface="+mn-ea"/>
                <a:ea typeface="+mn-ea"/>
                <a:cs typeface="Times New Roman" panose="02020603050405020304" pitchFamily="18" charset="0"/>
              </a:rPr>
              <a:t>. </a:t>
            </a:r>
          </a:p>
        </p:txBody>
      </p:sp>
      <p:sp>
        <p:nvSpPr>
          <p:cNvPr id="9225" name="Rectangle 6"/>
          <p:cNvSpPr>
            <a:spLocks noChangeArrowheads="1"/>
          </p:cNvSpPr>
          <p:nvPr/>
        </p:nvSpPr>
        <p:spPr bwMode="auto">
          <a:xfrm>
            <a:off x="896119" y="874735"/>
            <a:ext cx="101931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000" dirty="0">
                <a:solidFill>
                  <a:srgbClr val="0000FF"/>
                </a:solidFill>
                <a:latin typeface="+mn-ea"/>
                <a:ea typeface="+mn-ea"/>
                <a:cs typeface="Times New Roman" panose="02020603050405020304" pitchFamily="18" charset="0"/>
              </a:rPr>
              <a:t>推论</a:t>
            </a:r>
            <a:r>
              <a:rPr kumimoji="1" lang="en-US" altLang="zh-CN" sz="2000" dirty="0">
                <a:solidFill>
                  <a:srgbClr val="0000FF"/>
                </a:solidFill>
                <a:latin typeface="+mn-ea"/>
                <a:ea typeface="+mn-ea"/>
                <a:cs typeface="Times New Roman" panose="02020603050405020304" pitchFamily="18" charset="0"/>
              </a:rPr>
              <a:t>1.3.2</a:t>
            </a:r>
            <a:r>
              <a:rPr kumimoji="1" lang="zh-CN" altLang="en-US" sz="2000" dirty="0">
                <a:solidFill>
                  <a:srgbClr val="0000FF"/>
                </a:solidFill>
                <a:latin typeface="+mn-ea"/>
                <a:ea typeface="+mn-ea"/>
                <a:cs typeface="Times New Roman" panose="02020603050405020304" pitchFamily="18" charset="0"/>
              </a:rPr>
              <a:t>    </a:t>
            </a:r>
            <a:r>
              <a:rPr kumimoji="1" lang="zh-CN" altLang="zh-CN" sz="2000" dirty="0">
                <a:solidFill>
                  <a:srgbClr val="000000"/>
                </a:solidFill>
                <a:latin typeface="+mn-ea"/>
                <a:ea typeface="+mn-ea"/>
                <a:cs typeface="Times New Roman" panose="02020603050405020304" pitchFamily="18" charset="0"/>
              </a:rPr>
              <a:t>行列式的某一行（列）中所有元素的公因子可以提到行列式符号的外面．</a:t>
            </a:r>
          </a:p>
        </p:txBody>
      </p:sp>
      <p:grpSp>
        <p:nvGrpSpPr>
          <p:cNvPr id="2" name="组合 1"/>
          <p:cNvGrpSpPr/>
          <p:nvPr/>
        </p:nvGrpSpPr>
        <p:grpSpPr>
          <a:xfrm>
            <a:off x="1838426" y="1336400"/>
            <a:ext cx="6391493" cy="413839"/>
            <a:chOff x="1838426" y="1336400"/>
            <a:chExt cx="6391493" cy="413839"/>
          </a:xfrm>
        </p:grpSpPr>
        <p:sp>
          <p:nvSpPr>
            <p:cNvPr id="7" name="Rectangle 7"/>
            <p:cNvSpPr>
              <a:spLocks noChangeArrowheads="1"/>
            </p:cNvSpPr>
            <p:nvPr/>
          </p:nvSpPr>
          <p:spPr bwMode="auto">
            <a:xfrm>
              <a:off x="1838426" y="1336400"/>
              <a:ext cx="63914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rgbClr val="0000FF"/>
                  </a:solidFill>
                  <a:latin typeface="+mn-ea"/>
                  <a:ea typeface="+mn-ea"/>
                  <a:cs typeface="Times New Roman" panose="02020603050405020304" pitchFamily="18" charset="0"/>
                </a:rPr>
                <a:t>备注：第 行（列）提出公因子  ，记作            </a:t>
              </a:r>
              <a:r>
                <a:rPr kumimoji="1" lang="en-US" altLang="zh-CN" sz="2000" dirty="0">
                  <a:solidFill>
                    <a:srgbClr val="0000FF"/>
                  </a:solidFill>
                  <a:latin typeface="+mn-ea"/>
                  <a:ea typeface="+mn-ea"/>
                  <a:cs typeface="Times New Roman" panose="02020603050405020304" pitchFamily="18" charset="0"/>
                </a:rPr>
                <a:t>.</a:t>
              </a:r>
            </a:p>
          </p:txBody>
        </p:sp>
        <p:graphicFrame>
          <p:nvGraphicFramePr>
            <p:cNvPr id="8" name="Object 34"/>
            <p:cNvGraphicFramePr>
              <a:graphicFrameLocks noChangeAspect="1"/>
            </p:cNvGraphicFramePr>
            <p:nvPr/>
          </p:nvGraphicFramePr>
          <p:xfrm>
            <a:off x="5348652" y="1348755"/>
            <a:ext cx="301625" cy="390525"/>
          </p:xfrm>
          <a:graphic>
            <a:graphicData uri="http://schemas.openxmlformats.org/presentationml/2006/ole">
              <mc:AlternateContent xmlns:mc="http://schemas.openxmlformats.org/markup-compatibility/2006">
                <mc:Choice xmlns:v="urn:schemas-microsoft-com:vml" Requires="v">
                  <p:oleObj name="Equation" r:id="rId4" imgW="177840" imgH="228600" progId="">
                    <p:embed/>
                  </p:oleObj>
                </mc:Choice>
                <mc:Fallback>
                  <p:oleObj name="Equation" r:id="rId4" imgW="177840" imgH="228600" progId="">
                    <p:embed/>
                    <p:pic>
                      <p:nvPicPr>
                        <p:cNvPr id="8" name="Object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8652" y="1348755"/>
                          <a:ext cx="301625"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35"/>
            <p:cNvGraphicFramePr>
              <a:graphicFrameLocks noChangeAspect="1"/>
            </p:cNvGraphicFramePr>
            <p:nvPr/>
          </p:nvGraphicFramePr>
          <p:xfrm>
            <a:off x="2885153" y="1359714"/>
            <a:ext cx="219075" cy="390525"/>
          </p:xfrm>
          <a:graphic>
            <a:graphicData uri="http://schemas.openxmlformats.org/presentationml/2006/ole">
              <mc:AlternateContent xmlns:mc="http://schemas.openxmlformats.org/markup-compatibility/2006">
                <mc:Choice xmlns:v="urn:schemas-microsoft-com:vml" Requires="v">
                  <p:oleObj name="Equation" r:id="rId6" imgW="127080" imgH="228600" progId="">
                    <p:embed/>
                  </p:oleObj>
                </mc:Choice>
                <mc:Fallback>
                  <p:oleObj name="Equation" r:id="rId6" imgW="127080" imgH="228600" progId="">
                    <p:embed/>
                    <p:pic>
                      <p:nvPicPr>
                        <p:cNvPr id="9" name="Object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5153" y="1359714"/>
                          <a:ext cx="219075"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36"/>
            <p:cNvGraphicFramePr>
              <a:graphicFrameLocks noChangeAspect="1"/>
            </p:cNvGraphicFramePr>
            <p:nvPr/>
          </p:nvGraphicFramePr>
          <p:xfrm>
            <a:off x="6659780" y="1346845"/>
            <a:ext cx="1379538" cy="393700"/>
          </p:xfrm>
          <a:graphic>
            <a:graphicData uri="http://schemas.openxmlformats.org/presentationml/2006/ole">
              <mc:AlternateContent xmlns:mc="http://schemas.openxmlformats.org/markup-compatibility/2006">
                <mc:Choice xmlns:v="urn:schemas-microsoft-com:vml" Requires="v">
                  <p:oleObj name="Equation" r:id="rId8" imgW="838080" imgH="228600" progId="Equation.DSMT4">
                    <p:embed/>
                  </p:oleObj>
                </mc:Choice>
                <mc:Fallback>
                  <p:oleObj name="Equation" r:id="rId8" imgW="838080" imgH="228600" progId="Equation.DSMT4">
                    <p:embed/>
                    <p:pic>
                      <p:nvPicPr>
                        <p:cNvPr id="10" name="Object 36"/>
                        <p:cNvPicPr>
                          <a:picLocks noChangeAspect="1" noChangeArrowheads="1"/>
                        </p:cNvPicPr>
                        <p:nvPr/>
                      </p:nvPicPr>
                      <p:blipFill>
                        <a:blip r:embed="rId9"/>
                        <a:srcRect/>
                        <a:stretch>
                          <a:fillRect/>
                        </a:stretch>
                      </p:blipFill>
                      <p:spPr bwMode="auto">
                        <a:xfrm>
                          <a:off x="6659780" y="1346845"/>
                          <a:ext cx="1379538"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矩形 2"/>
          <p:cNvSpPr/>
          <p:nvPr/>
        </p:nvSpPr>
        <p:spPr>
          <a:xfrm>
            <a:off x="532249" y="1798065"/>
            <a:ext cx="11290433" cy="412613"/>
          </a:xfrm>
          <a:prstGeom prst="rect">
            <a:avLst/>
          </a:prstGeom>
        </p:spPr>
        <p:txBody>
          <a:bodyPr wrap="square">
            <a:spAutoFit/>
          </a:bodyPr>
          <a:lstStyle/>
          <a:p>
            <a:pPr indent="306070">
              <a:lnSpc>
                <a:spcPct val="120000"/>
              </a:lnSpc>
            </a:pPr>
            <a:r>
              <a:rPr lang="zh-CN" altLang="zh-CN" sz="2000" b="1" kern="100" dirty="0">
                <a:solidFill>
                  <a:srgbClr val="2E3CF0"/>
                </a:solidFill>
                <a:latin typeface="+mn-ea"/>
              </a:rPr>
              <a:t>推论</a:t>
            </a:r>
            <a:r>
              <a:rPr lang="en-US" altLang="zh-CN" sz="2000" b="1" kern="100" dirty="0">
                <a:solidFill>
                  <a:srgbClr val="2E3CF0"/>
                </a:solidFill>
                <a:latin typeface="+mn-ea"/>
              </a:rPr>
              <a:t>1.3.3 </a:t>
            </a:r>
            <a:r>
              <a:rPr lang="zh-CN" altLang="zh-CN" sz="2000" b="1" kern="100" dirty="0">
                <a:solidFill>
                  <a:srgbClr val="000000"/>
                </a:solidFill>
                <a:latin typeface="+mn-ea"/>
              </a:rPr>
              <a:t>若行列式的某一行</a:t>
            </a:r>
            <a:r>
              <a:rPr lang="en-US" altLang="zh-CN" sz="2000" b="1" kern="100" dirty="0">
                <a:solidFill>
                  <a:srgbClr val="000000"/>
                </a:solidFill>
                <a:latin typeface="+mn-ea"/>
              </a:rPr>
              <a:t>(</a:t>
            </a:r>
            <a:r>
              <a:rPr lang="zh-CN" altLang="zh-CN" sz="2000" b="1" kern="100" dirty="0">
                <a:solidFill>
                  <a:srgbClr val="000000"/>
                </a:solidFill>
                <a:latin typeface="+mn-ea"/>
              </a:rPr>
              <a:t>列</a:t>
            </a:r>
            <a:r>
              <a:rPr lang="en-US" altLang="zh-CN" sz="2000" b="1" kern="100" dirty="0">
                <a:solidFill>
                  <a:srgbClr val="000000"/>
                </a:solidFill>
                <a:latin typeface="+mn-ea"/>
              </a:rPr>
              <a:t>)</a:t>
            </a:r>
            <a:r>
              <a:rPr lang="zh-CN" altLang="zh-CN" sz="2000" b="1" kern="100" dirty="0">
                <a:solidFill>
                  <a:srgbClr val="000000"/>
                </a:solidFill>
                <a:latin typeface="+mn-ea"/>
              </a:rPr>
              <a:t>的元素全为零，则该行列式等于零。</a:t>
            </a:r>
            <a:endParaRPr lang="zh-CN" altLang="zh-CN" sz="2000" b="1" kern="100" dirty="0">
              <a:latin typeface="+mn-ea"/>
            </a:endParaRPr>
          </a:p>
        </p:txBody>
      </p:sp>
      <p:sp>
        <p:nvSpPr>
          <p:cNvPr id="4" name="矩形 3"/>
          <p:cNvSpPr/>
          <p:nvPr/>
        </p:nvSpPr>
        <p:spPr>
          <a:xfrm>
            <a:off x="704646" y="2729863"/>
            <a:ext cx="10855104" cy="943528"/>
          </a:xfrm>
          <a:prstGeom prst="rect">
            <a:avLst/>
          </a:prstGeom>
        </p:spPr>
        <p:txBody>
          <a:bodyPr wrap="square">
            <a:spAutoFit/>
          </a:bodyPr>
          <a:lstStyle/>
          <a:p>
            <a:pPr indent="228600">
              <a:lnSpc>
                <a:spcPct val="150000"/>
              </a:lnSpc>
            </a:pPr>
            <a:r>
              <a:rPr lang="zh-CN" altLang="zh-CN" sz="2000" b="1" kern="100" dirty="0">
                <a:solidFill>
                  <a:srgbClr val="2E3CF0"/>
                </a:solidFill>
                <a:latin typeface="+mn-ea"/>
              </a:rPr>
              <a:t>证明</a:t>
            </a:r>
            <a:r>
              <a:rPr lang="en-US" altLang="zh-CN" sz="2000" b="1" kern="100" dirty="0">
                <a:solidFill>
                  <a:srgbClr val="2E3CF0"/>
                </a:solidFill>
                <a:latin typeface="+mn-ea"/>
              </a:rPr>
              <a:t> </a:t>
            </a:r>
            <a:r>
              <a:rPr lang="en-US" altLang="zh-CN" sz="2000" b="1" kern="100" dirty="0">
                <a:solidFill>
                  <a:srgbClr val="000000"/>
                </a:solidFill>
                <a:latin typeface="+mn-ea"/>
              </a:rPr>
              <a:t> </a:t>
            </a:r>
            <a:r>
              <a:rPr lang="zh-CN" altLang="zh-CN" sz="2000" b="1" kern="100" dirty="0">
                <a:solidFill>
                  <a:srgbClr val="000000"/>
                </a:solidFill>
                <a:latin typeface="+mn-ea"/>
              </a:rPr>
              <a:t>如果行列式中有两行</a:t>
            </a:r>
            <a:r>
              <a:rPr lang="en-US" altLang="zh-CN" sz="2000" b="1" kern="100" dirty="0">
                <a:solidFill>
                  <a:srgbClr val="000000"/>
                </a:solidFill>
                <a:latin typeface="+mn-ea"/>
              </a:rPr>
              <a:t>(</a:t>
            </a:r>
            <a:r>
              <a:rPr lang="zh-CN" altLang="zh-CN" sz="2000" b="1" kern="100" dirty="0">
                <a:solidFill>
                  <a:srgbClr val="000000"/>
                </a:solidFill>
                <a:latin typeface="+mn-ea"/>
              </a:rPr>
              <a:t>列</a:t>
            </a:r>
            <a:r>
              <a:rPr lang="en-US" altLang="zh-CN" sz="2000" b="1" kern="100" dirty="0">
                <a:solidFill>
                  <a:srgbClr val="000000"/>
                </a:solidFill>
                <a:latin typeface="+mn-ea"/>
              </a:rPr>
              <a:t>)</a:t>
            </a:r>
            <a:r>
              <a:rPr lang="zh-CN" altLang="zh-CN" sz="2000" b="1" kern="100" dirty="0">
                <a:solidFill>
                  <a:srgbClr val="000000"/>
                </a:solidFill>
                <a:latin typeface="+mn-ea"/>
              </a:rPr>
              <a:t>的对应元素成比例，那么提出比例系数后则有两行</a:t>
            </a:r>
            <a:r>
              <a:rPr lang="en-US" altLang="zh-CN" sz="2000" b="1" kern="100" dirty="0">
                <a:solidFill>
                  <a:srgbClr val="000000"/>
                </a:solidFill>
                <a:latin typeface="+mn-ea"/>
              </a:rPr>
              <a:t>(</a:t>
            </a:r>
            <a:r>
              <a:rPr lang="zh-CN" altLang="zh-CN" sz="2000" b="1" kern="100" dirty="0">
                <a:solidFill>
                  <a:srgbClr val="000000"/>
                </a:solidFill>
                <a:latin typeface="+mn-ea"/>
              </a:rPr>
              <a:t>列</a:t>
            </a:r>
            <a:r>
              <a:rPr lang="en-US" altLang="zh-CN" sz="2000" b="1" kern="100" dirty="0">
                <a:solidFill>
                  <a:srgbClr val="000000"/>
                </a:solidFill>
                <a:latin typeface="+mn-ea"/>
              </a:rPr>
              <a:t>)</a:t>
            </a:r>
            <a:r>
              <a:rPr lang="zh-CN" altLang="zh-CN" sz="2000" b="1" kern="100" dirty="0">
                <a:solidFill>
                  <a:srgbClr val="000000"/>
                </a:solidFill>
                <a:latin typeface="+mn-ea"/>
              </a:rPr>
              <a:t>的对应元素完全相同</a:t>
            </a:r>
            <a:r>
              <a:rPr lang="en-US" altLang="zh-CN" sz="2000" b="1" kern="100" dirty="0">
                <a:solidFill>
                  <a:srgbClr val="000000"/>
                </a:solidFill>
                <a:latin typeface="+mn-ea"/>
              </a:rPr>
              <a:t>,</a:t>
            </a:r>
            <a:r>
              <a:rPr lang="zh-CN" altLang="zh-CN" sz="2000" b="1" kern="100" dirty="0">
                <a:solidFill>
                  <a:srgbClr val="000000"/>
                </a:solidFill>
                <a:latin typeface="+mn-ea"/>
              </a:rPr>
              <a:t>故行列式等于零。</a:t>
            </a:r>
            <a:endParaRPr lang="zh-CN" altLang="zh-CN" sz="2000" dirty="0">
              <a:effectLst/>
              <a:latin typeface="+mn-ea"/>
            </a:endParaRPr>
          </a:p>
        </p:txBody>
      </p:sp>
      <p:sp>
        <p:nvSpPr>
          <p:cNvPr id="5" name="矩形 4"/>
          <p:cNvSpPr/>
          <p:nvPr/>
        </p:nvSpPr>
        <p:spPr>
          <a:xfrm>
            <a:off x="532249" y="2268198"/>
            <a:ext cx="9353275" cy="461665"/>
          </a:xfrm>
          <a:prstGeom prst="rect">
            <a:avLst/>
          </a:prstGeom>
        </p:spPr>
        <p:txBody>
          <a:bodyPr wrap="square">
            <a:spAutoFit/>
          </a:bodyPr>
          <a:lstStyle/>
          <a:p>
            <a:pPr indent="306070">
              <a:lnSpc>
                <a:spcPct val="120000"/>
              </a:lnSpc>
            </a:pPr>
            <a:r>
              <a:rPr lang="zh-CN" altLang="zh-CN" sz="2000" b="1" kern="100" dirty="0">
                <a:solidFill>
                  <a:srgbClr val="2E3CF0"/>
                </a:solidFill>
                <a:latin typeface="+mn-ea"/>
              </a:rPr>
              <a:t>推论</a:t>
            </a:r>
            <a:r>
              <a:rPr lang="en-US" altLang="zh-CN" sz="2000" b="1" kern="100" dirty="0">
                <a:solidFill>
                  <a:srgbClr val="2E3CF0"/>
                </a:solidFill>
                <a:latin typeface="+mn-ea"/>
              </a:rPr>
              <a:t>1.3.4 </a:t>
            </a:r>
            <a:r>
              <a:rPr lang="zh-CN" altLang="zh-CN" sz="2000" b="1" kern="100" dirty="0">
                <a:solidFill>
                  <a:srgbClr val="000000"/>
                </a:solidFill>
                <a:latin typeface="+mn-ea"/>
              </a:rPr>
              <a:t>如果行列式中有两行</a:t>
            </a:r>
            <a:r>
              <a:rPr lang="en-US" altLang="zh-CN" sz="2000" b="1" kern="100" dirty="0">
                <a:solidFill>
                  <a:srgbClr val="000000"/>
                </a:solidFill>
                <a:latin typeface="+mn-ea"/>
              </a:rPr>
              <a:t>(</a:t>
            </a:r>
            <a:r>
              <a:rPr lang="zh-CN" altLang="zh-CN" sz="2000" b="1" kern="100" dirty="0">
                <a:solidFill>
                  <a:srgbClr val="000000"/>
                </a:solidFill>
                <a:latin typeface="+mn-ea"/>
              </a:rPr>
              <a:t>列</a:t>
            </a:r>
            <a:r>
              <a:rPr lang="en-US" altLang="zh-CN" sz="2000" b="1" kern="100" dirty="0">
                <a:solidFill>
                  <a:srgbClr val="000000"/>
                </a:solidFill>
                <a:latin typeface="+mn-ea"/>
              </a:rPr>
              <a:t>)</a:t>
            </a:r>
            <a:r>
              <a:rPr lang="zh-CN" altLang="zh-CN" sz="2000" b="1" kern="100" dirty="0">
                <a:solidFill>
                  <a:srgbClr val="000000"/>
                </a:solidFill>
                <a:latin typeface="+mn-ea"/>
              </a:rPr>
              <a:t>的对应元素成比例，则行列式等于零。</a:t>
            </a:r>
            <a:endParaRPr lang="zh-CN" altLang="zh-CN" sz="2000" b="1" kern="100" dirty="0">
              <a:latin typeface="+mn-ea"/>
            </a:endParaRPr>
          </a:p>
        </p:txBody>
      </p:sp>
    </p:spTree>
    <p:extLst>
      <p:ext uri="{BB962C8B-B14F-4D97-AF65-F5344CB8AC3E}">
        <p14:creationId xmlns:p14="http://schemas.microsoft.com/office/powerpoint/2010/main" val="214374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8915"/>
                                        </p:tgtEl>
                                        <p:attrNameLst>
                                          <p:attrName>style.visibility</p:attrName>
                                        </p:attrNameLst>
                                      </p:cBhvr>
                                      <p:to>
                                        <p:strVal val="visible"/>
                                      </p:to>
                                    </p:set>
                                    <p:animEffect transition="in" filter="slide(fromBottom)">
                                      <p:cBhvr>
                                        <p:cTn id="22" dur="500"/>
                                        <p:tgtEl>
                                          <p:spTgt spid="38915"/>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38916"/>
                                        </p:tgtEl>
                                        <p:attrNameLst>
                                          <p:attrName>style.visibility</p:attrName>
                                        </p:attrNameLst>
                                      </p:cBhvr>
                                      <p:to>
                                        <p:strVal val="visible"/>
                                      </p:to>
                                    </p:set>
                                    <p:animEffect transition="in" filter="slide(fromBottom)">
                                      <p:cBhvr>
                                        <p:cTn id="25" dur="500"/>
                                        <p:tgtEl>
                                          <p:spTgt spid="38916"/>
                                        </p:tgtEl>
                                      </p:cBhvr>
                                    </p:animEffect>
                                  </p:childTnLst>
                                </p:cTn>
                              </p:par>
                              <p:par>
                                <p:cTn id="26" presetID="12" presetClass="entr" presetSubtype="4" fill="hold" nodeType="withEffect">
                                  <p:stCondLst>
                                    <p:cond delay="0"/>
                                  </p:stCondLst>
                                  <p:childTnLst>
                                    <p:set>
                                      <p:cBhvr>
                                        <p:cTn id="27" dur="1" fill="hold">
                                          <p:stCondLst>
                                            <p:cond delay="0"/>
                                          </p:stCondLst>
                                        </p:cTn>
                                        <p:tgtEl>
                                          <p:spTgt spid="38914"/>
                                        </p:tgtEl>
                                        <p:attrNameLst>
                                          <p:attrName>style.visibility</p:attrName>
                                        </p:attrNameLst>
                                      </p:cBhvr>
                                      <p:to>
                                        <p:strVal val="visible"/>
                                      </p:to>
                                    </p:set>
                                    <p:animEffect transition="in" filter="slide(fromBottom)">
                                      <p:cBhvr>
                                        <p:cTn id="28" dur="500"/>
                                        <p:tgtEl>
                                          <p:spTgt spid="38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p:bldP spid="38916" grpId="0"/>
      <p:bldP spid="3" grpId="0"/>
      <p:bldP spid="4"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5" name="Rectangle 2"/>
          <p:cNvSpPr>
            <a:spLocks noChangeArrowheads="1"/>
          </p:cNvSpPr>
          <p:nvPr/>
        </p:nvSpPr>
        <p:spPr bwMode="auto">
          <a:xfrm>
            <a:off x="703192" y="819732"/>
            <a:ext cx="11047900" cy="955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zh-CN" altLang="en-US" sz="2000" dirty="0">
                <a:solidFill>
                  <a:srgbClr val="0000FF"/>
                </a:solidFill>
                <a:latin typeface="+mn-ea"/>
                <a:ea typeface="+mn-ea"/>
              </a:rPr>
              <a:t>性质</a:t>
            </a:r>
            <a:r>
              <a:rPr kumimoji="1" lang="en-US" altLang="zh-CN" sz="2000" dirty="0">
                <a:solidFill>
                  <a:srgbClr val="0000FF"/>
                </a:solidFill>
                <a:latin typeface="+mn-ea"/>
                <a:ea typeface="+mn-ea"/>
              </a:rPr>
              <a:t>4  </a:t>
            </a:r>
            <a:r>
              <a:rPr kumimoji="1" lang="zh-CN" altLang="zh-CN" sz="2000" dirty="0">
                <a:solidFill>
                  <a:srgbClr val="000000"/>
                </a:solidFill>
                <a:latin typeface="+mn-ea"/>
                <a:ea typeface="+mn-ea"/>
              </a:rPr>
              <a:t>若行列式的某一列（行）的元素都是两数之和</a:t>
            </a:r>
            <a:r>
              <a:rPr kumimoji="1" lang="en-US" altLang="zh-CN" sz="2000" dirty="0">
                <a:solidFill>
                  <a:srgbClr val="000000"/>
                </a:solidFill>
                <a:latin typeface="+mn-ea"/>
                <a:ea typeface="+mn-ea"/>
              </a:rPr>
              <a:t>,</a:t>
            </a:r>
            <a:r>
              <a:rPr lang="zh-CN" altLang="zh-CN" sz="2000" dirty="0"/>
              <a:t>则这个行列式可以拆成除这一行（列）以外</a:t>
            </a:r>
            <a:r>
              <a:rPr lang="en-US" altLang="zh-CN" sz="2000" dirty="0"/>
              <a:t>,</a:t>
            </a:r>
            <a:r>
              <a:rPr lang="zh-CN" altLang="zh-CN" sz="2000" dirty="0"/>
              <a:t>其余元素不变的两个行列式的和。</a:t>
            </a:r>
            <a:r>
              <a:rPr kumimoji="1" lang="zh-CN" altLang="en-US" sz="2000" dirty="0">
                <a:solidFill>
                  <a:srgbClr val="000000"/>
                </a:solidFill>
                <a:latin typeface="+mn-ea"/>
                <a:ea typeface="+mn-ea"/>
              </a:rPr>
              <a:t>即</a:t>
            </a:r>
          </a:p>
        </p:txBody>
      </p:sp>
      <p:graphicFrame>
        <p:nvGraphicFramePr>
          <p:cNvPr id="77826" name="Object 12"/>
          <p:cNvGraphicFramePr>
            <a:graphicFrameLocks noChangeAspect="1"/>
          </p:cNvGraphicFramePr>
          <p:nvPr/>
        </p:nvGraphicFramePr>
        <p:xfrm>
          <a:off x="490985" y="1951179"/>
          <a:ext cx="4539621" cy="1881149"/>
        </p:xfrm>
        <a:graphic>
          <a:graphicData uri="http://schemas.openxmlformats.org/presentationml/2006/ole">
            <mc:AlternateContent xmlns:mc="http://schemas.openxmlformats.org/markup-compatibility/2006">
              <mc:Choice xmlns:v="urn:schemas-microsoft-com:vml" Requires="v">
                <p:oleObj name="Equation" r:id="rId2" imgW="2171520" imgH="1002960" progId="Equation.DSMT4">
                  <p:embed/>
                </p:oleObj>
              </mc:Choice>
              <mc:Fallback>
                <p:oleObj name="Equation" r:id="rId2" imgW="2171520" imgH="1002960" progId="Equation.DSMT4">
                  <p:embed/>
                  <p:pic>
                    <p:nvPicPr>
                      <p:cNvPr id="77826" name="Object 12"/>
                      <p:cNvPicPr>
                        <a:picLocks noChangeAspect="1" noChangeArrowheads="1"/>
                      </p:cNvPicPr>
                      <p:nvPr/>
                    </p:nvPicPr>
                    <p:blipFill>
                      <a:blip r:embed="rId3"/>
                      <a:srcRect/>
                      <a:stretch>
                        <a:fillRect/>
                      </a:stretch>
                    </p:blipFill>
                    <p:spPr bwMode="auto">
                      <a:xfrm>
                        <a:off x="490985" y="1951179"/>
                        <a:ext cx="4539621" cy="1881149"/>
                      </a:xfrm>
                      <a:prstGeom prst="rect">
                        <a:avLst/>
                      </a:prstGeom>
                      <a:noFill/>
                    </p:spPr>
                  </p:pic>
                </p:oleObj>
              </mc:Fallback>
            </mc:AlternateContent>
          </a:graphicData>
        </a:graphic>
      </p:graphicFrame>
      <p:graphicFrame>
        <p:nvGraphicFramePr>
          <p:cNvPr id="77827" name="Object 13"/>
          <p:cNvGraphicFramePr>
            <a:graphicFrameLocks noChangeAspect="1"/>
          </p:cNvGraphicFramePr>
          <p:nvPr/>
        </p:nvGraphicFramePr>
        <p:xfrm>
          <a:off x="8212617" y="1929956"/>
          <a:ext cx="3647116" cy="1886534"/>
        </p:xfrm>
        <a:graphic>
          <a:graphicData uri="http://schemas.openxmlformats.org/presentationml/2006/ole">
            <mc:AlternateContent xmlns:mc="http://schemas.openxmlformats.org/markup-compatibility/2006">
              <mc:Choice xmlns:v="urn:schemas-microsoft-com:vml" Requires="v">
                <p:oleObj name="Equation" r:id="rId4" imgW="1739880" imgH="1002960" progId="Equation.DSMT4">
                  <p:embed/>
                </p:oleObj>
              </mc:Choice>
              <mc:Fallback>
                <p:oleObj name="Equation" r:id="rId4" imgW="1739880" imgH="1002960" progId="Equation.DSMT4">
                  <p:embed/>
                  <p:pic>
                    <p:nvPicPr>
                      <p:cNvPr id="77827" name="Object 13"/>
                      <p:cNvPicPr>
                        <a:picLocks noChangeAspect="1" noChangeArrowheads="1"/>
                      </p:cNvPicPr>
                      <p:nvPr/>
                    </p:nvPicPr>
                    <p:blipFill>
                      <a:blip r:embed="rId5"/>
                      <a:srcRect/>
                      <a:stretch>
                        <a:fillRect/>
                      </a:stretch>
                    </p:blipFill>
                    <p:spPr bwMode="auto">
                      <a:xfrm>
                        <a:off x="8212617" y="1929956"/>
                        <a:ext cx="3647116" cy="1886534"/>
                      </a:xfrm>
                      <a:prstGeom prst="rect">
                        <a:avLst/>
                      </a:prstGeom>
                      <a:noFill/>
                    </p:spPr>
                  </p:pic>
                </p:oleObj>
              </mc:Fallback>
            </mc:AlternateContent>
          </a:graphicData>
        </a:graphic>
      </p:graphicFrame>
      <p:graphicFrame>
        <p:nvGraphicFramePr>
          <p:cNvPr id="77828" name="Object 14"/>
          <p:cNvGraphicFramePr>
            <a:graphicFrameLocks noChangeAspect="1"/>
          </p:cNvGraphicFramePr>
          <p:nvPr/>
        </p:nvGraphicFramePr>
        <p:xfrm>
          <a:off x="4794054" y="1951179"/>
          <a:ext cx="3589148" cy="1844089"/>
        </p:xfrm>
        <a:graphic>
          <a:graphicData uri="http://schemas.openxmlformats.org/presentationml/2006/ole">
            <mc:AlternateContent xmlns:mc="http://schemas.openxmlformats.org/markup-compatibility/2006">
              <mc:Choice xmlns:v="urn:schemas-microsoft-com:vml" Requires="v">
                <p:oleObj name="Equation" r:id="rId6" imgW="1752480" imgH="1002960" progId="Equation.DSMT4">
                  <p:embed/>
                </p:oleObj>
              </mc:Choice>
              <mc:Fallback>
                <p:oleObj name="Equation" r:id="rId6" imgW="1752480" imgH="1002960" progId="Equation.DSMT4">
                  <p:embed/>
                  <p:pic>
                    <p:nvPicPr>
                      <p:cNvPr id="77828" name="Object 14"/>
                      <p:cNvPicPr>
                        <a:picLocks noChangeAspect="1" noChangeArrowheads="1"/>
                      </p:cNvPicPr>
                      <p:nvPr/>
                    </p:nvPicPr>
                    <p:blipFill>
                      <a:blip r:embed="rId7"/>
                      <a:srcRect/>
                      <a:stretch>
                        <a:fillRect/>
                      </a:stretch>
                    </p:blipFill>
                    <p:spPr bwMode="auto">
                      <a:xfrm>
                        <a:off x="4794054" y="1951179"/>
                        <a:ext cx="3589148" cy="1844089"/>
                      </a:xfrm>
                      <a:prstGeom prst="rect">
                        <a:avLst/>
                      </a:prstGeom>
                      <a:noFill/>
                    </p:spPr>
                  </p:pic>
                </p:oleObj>
              </mc:Fallback>
            </mc:AlternateContent>
          </a:graphicData>
        </a:graphic>
      </p:graphicFrame>
      <p:graphicFrame>
        <p:nvGraphicFramePr>
          <p:cNvPr id="6" name="Object 19"/>
          <p:cNvGraphicFramePr>
            <a:graphicFrameLocks noChangeAspect="1"/>
          </p:cNvGraphicFramePr>
          <p:nvPr/>
        </p:nvGraphicFramePr>
        <p:xfrm>
          <a:off x="5993394" y="4693467"/>
          <a:ext cx="5167265" cy="696250"/>
        </p:xfrm>
        <a:graphic>
          <a:graphicData uri="http://schemas.openxmlformats.org/presentationml/2006/ole">
            <mc:AlternateContent xmlns:mc="http://schemas.openxmlformats.org/markup-compatibility/2006">
              <mc:Choice xmlns:v="urn:schemas-microsoft-com:vml" Requires="v">
                <p:oleObj name="Equation" r:id="rId8" imgW="2730240" imgH="368280" progId="Equation.DSMT4">
                  <p:embed/>
                </p:oleObj>
              </mc:Choice>
              <mc:Fallback>
                <p:oleObj name="Equation" r:id="rId8" imgW="2730240" imgH="368280" progId="Equation.DSMT4">
                  <p:embed/>
                  <p:pic>
                    <p:nvPicPr>
                      <p:cNvPr id="6" name="Object 19"/>
                      <p:cNvPicPr>
                        <a:picLocks noChangeAspect="1" noChangeArrowheads="1"/>
                      </p:cNvPicPr>
                      <p:nvPr/>
                    </p:nvPicPr>
                    <p:blipFill>
                      <a:blip r:embed="rId9"/>
                      <a:srcRect/>
                      <a:stretch>
                        <a:fillRect/>
                      </a:stretch>
                    </p:blipFill>
                    <p:spPr bwMode="auto">
                      <a:xfrm>
                        <a:off x="5993394" y="4693467"/>
                        <a:ext cx="5167265" cy="696250"/>
                      </a:xfrm>
                      <a:prstGeom prst="rect">
                        <a:avLst/>
                      </a:prstGeom>
                      <a:noFill/>
                      <a:ln>
                        <a:noFill/>
                      </a:ln>
                      <a:effectLst/>
                    </p:spPr>
                  </p:pic>
                </p:oleObj>
              </mc:Fallback>
            </mc:AlternateContent>
          </a:graphicData>
        </a:graphic>
      </p:graphicFrame>
      <p:graphicFrame>
        <p:nvGraphicFramePr>
          <p:cNvPr id="7" name="Object 20"/>
          <p:cNvGraphicFramePr>
            <a:graphicFrameLocks noChangeAspect="1"/>
          </p:cNvGraphicFramePr>
          <p:nvPr/>
        </p:nvGraphicFramePr>
        <p:xfrm>
          <a:off x="2023498" y="5947467"/>
          <a:ext cx="9356707" cy="716511"/>
        </p:xfrm>
        <a:graphic>
          <a:graphicData uri="http://schemas.openxmlformats.org/presentationml/2006/ole">
            <mc:AlternateContent xmlns:mc="http://schemas.openxmlformats.org/markup-compatibility/2006">
              <mc:Choice xmlns:v="urn:schemas-microsoft-com:vml" Requires="v">
                <p:oleObj name="Equation" r:id="rId10" imgW="4813200" imgH="368280" progId="Equation.DSMT4">
                  <p:embed/>
                </p:oleObj>
              </mc:Choice>
              <mc:Fallback>
                <p:oleObj name="Equation" r:id="rId10" imgW="4813200" imgH="368280" progId="Equation.DSMT4">
                  <p:embed/>
                  <p:pic>
                    <p:nvPicPr>
                      <p:cNvPr id="7" name="Object 20"/>
                      <p:cNvPicPr>
                        <a:picLocks noChangeAspect="1" noChangeArrowheads="1"/>
                      </p:cNvPicPr>
                      <p:nvPr/>
                    </p:nvPicPr>
                    <p:blipFill>
                      <a:blip r:embed="rId11"/>
                      <a:srcRect/>
                      <a:stretch>
                        <a:fillRect/>
                      </a:stretch>
                    </p:blipFill>
                    <p:spPr bwMode="auto">
                      <a:xfrm>
                        <a:off x="2023498" y="5947467"/>
                        <a:ext cx="9356707" cy="716511"/>
                      </a:xfrm>
                      <a:prstGeom prst="rect">
                        <a:avLst/>
                      </a:prstGeom>
                      <a:noFill/>
                      <a:ln>
                        <a:noFill/>
                      </a:ln>
                      <a:effectLst/>
                    </p:spPr>
                  </p:pic>
                </p:oleObj>
              </mc:Fallback>
            </mc:AlternateContent>
          </a:graphicData>
        </a:graphic>
      </p:graphicFrame>
      <p:sp>
        <p:nvSpPr>
          <p:cNvPr id="8" name="Rectangle 6"/>
          <p:cNvSpPr>
            <a:spLocks noChangeArrowheads="1"/>
          </p:cNvSpPr>
          <p:nvPr/>
        </p:nvSpPr>
        <p:spPr bwMode="auto">
          <a:xfrm>
            <a:off x="688924" y="4757290"/>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rgbClr val="0000FF"/>
                </a:solidFill>
                <a:latin typeface="+mn-ea"/>
                <a:ea typeface="+mn-ea"/>
              </a:rPr>
              <a:t>证明：</a:t>
            </a:r>
          </a:p>
        </p:txBody>
      </p:sp>
      <p:graphicFrame>
        <p:nvGraphicFramePr>
          <p:cNvPr id="9" name="Object 12"/>
          <p:cNvGraphicFramePr>
            <a:graphicFrameLocks noChangeAspect="1"/>
          </p:cNvGraphicFramePr>
          <p:nvPr/>
        </p:nvGraphicFramePr>
        <p:xfrm>
          <a:off x="1647841" y="4056597"/>
          <a:ext cx="4345553" cy="1801496"/>
        </p:xfrm>
        <a:graphic>
          <a:graphicData uri="http://schemas.openxmlformats.org/presentationml/2006/ole">
            <mc:AlternateContent xmlns:mc="http://schemas.openxmlformats.org/markup-compatibility/2006">
              <mc:Choice xmlns:v="urn:schemas-microsoft-com:vml" Requires="v">
                <p:oleObj name="Equation" r:id="rId12" imgW="2171520" imgH="1002960" progId="Equation.DSMT4">
                  <p:embed/>
                </p:oleObj>
              </mc:Choice>
              <mc:Fallback>
                <p:oleObj name="Equation" r:id="rId12" imgW="2171520" imgH="1002960" progId="Equation.DSMT4">
                  <p:embed/>
                  <p:pic>
                    <p:nvPicPr>
                      <p:cNvPr id="9" name="Object 12"/>
                      <p:cNvPicPr>
                        <a:picLocks noChangeAspect="1" noChangeArrowheads="1"/>
                      </p:cNvPicPr>
                      <p:nvPr/>
                    </p:nvPicPr>
                    <p:blipFill>
                      <a:blip r:embed="rId13"/>
                      <a:srcRect/>
                      <a:stretch>
                        <a:fillRect/>
                      </a:stretch>
                    </p:blipFill>
                    <p:spPr bwMode="auto">
                      <a:xfrm>
                        <a:off x="1647841" y="4056597"/>
                        <a:ext cx="4345553" cy="1801496"/>
                      </a:xfrm>
                      <a:prstGeom prst="rect">
                        <a:avLst/>
                      </a:prstGeom>
                      <a:noFill/>
                    </p:spPr>
                  </p:pic>
                </p:oleObj>
              </mc:Fallback>
            </mc:AlternateContent>
          </a:graphicData>
        </a:graphic>
      </p:graphicFrame>
    </p:spTree>
    <p:extLst>
      <p:ext uri="{BB962C8B-B14F-4D97-AF65-F5344CB8AC3E}">
        <p14:creationId xmlns:p14="http://schemas.microsoft.com/office/powerpoint/2010/main" val="251135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par>
                                <p:cTn id="10" presetID="22" presetClass="entr" presetSubtype="8"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9" name="Rectangle 2"/>
          <p:cNvSpPr>
            <a:spLocks noChangeArrowheads="1"/>
          </p:cNvSpPr>
          <p:nvPr/>
        </p:nvSpPr>
        <p:spPr bwMode="auto">
          <a:xfrm>
            <a:off x="362139" y="2703573"/>
            <a:ext cx="113349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000" dirty="0">
                <a:solidFill>
                  <a:srgbClr val="0000FF"/>
                </a:solidFill>
                <a:latin typeface="+mn-ea"/>
                <a:ea typeface="+mn-ea"/>
              </a:rPr>
              <a:t>性质</a:t>
            </a:r>
            <a:r>
              <a:rPr kumimoji="1" lang="en-US" altLang="zh-CN" sz="2000" dirty="0">
                <a:solidFill>
                  <a:srgbClr val="0000FF"/>
                </a:solidFill>
                <a:latin typeface="+mn-ea"/>
                <a:ea typeface="+mn-ea"/>
              </a:rPr>
              <a:t>5  </a:t>
            </a:r>
            <a:r>
              <a:rPr kumimoji="1" lang="zh-CN" altLang="en-US" sz="2000" dirty="0">
                <a:solidFill>
                  <a:srgbClr val="000000"/>
                </a:solidFill>
                <a:latin typeface="+mn-ea"/>
                <a:ea typeface="+mn-ea"/>
              </a:rPr>
              <a:t>把行列式的某一列（行）的各元素乘以同一个倍数然后加到另一列</a:t>
            </a:r>
            <a:r>
              <a:rPr kumimoji="1" lang="en-US" altLang="zh-CN" sz="2000" dirty="0">
                <a:solidFill>
                  <a:srgbClr val="000000"/>
                </a:solidFill>
                <a:latin typeface="+mn-ea"/>
                <a:ea typeface="+mn-ea"/>
              </a:rPr>
              <a:t>(</a:t>
            </a:r>
            <a:r>
              <a:rPr kumimoji="1" lang="zh-CN" altLang="en-US" sz="2000" dirty="0">
                <a:solidFill>
                  <a:srgbClr val="000000"/>
                </a:solidFill>
                <a:latin typeface="+mn-ea"/>
                <a:ea typeface="+mn-ea"/>
              </a:rPr>
              <a:t>行</a:t>
            </a:r>
            <a:r>
              <a:rPr kumimoji="1" lang="en-US" altLang="zh-CN" sz="2000" dirty="0">
                <a:solidFill>
                  <a:srgbClr val="000000"/>
                </a:solidFill>
                <a:latin typeface="+mn-ea"/>
                <a:ea typeface="+mn-ea"/>
              </a:rPr>
              <a:t>)</a:t>
            </a:r>
            <a:r>
              <a:rPr kumimoji="1" lang="zh-CN" altLang="en-US" sz="2000" dirty="0">
                <a:solidFill>
                  <a:srgbClr val="000000"/>
                </a:solidFill>
                <a:latin typeface="+mn-ea"/>
                <a:ea typeface="+mn-ea"/>
              </a:rPr>
              <a:t>对应的元素上去，行列式不变。</a:t>
            </a:r>
            <a:endParaRPr kumimoji="1" lang="zh-CN" altLang="zh-CN" sz="2000" dirty="0">
              <a:solidFill>
                <a:srgbClr val="000000"/>
              </a:solidFill>
              <a:latin typeface="+mn-ea"/>
              <a:ea typeface="+mn-ea"/>
            </a:endParaRPr>
          </a:p>
        </p:txBody>
      </p:sp>
      <p:graphicFrame>
        <p:nvGraphicFramePr>
          <p:cNvPr id="41996" name="Object 35"/>
          <p:cNvGraphicFramePr>
            <a:graphicFrameLocks noChangeAspect="1"/>
          </p:cNvGraphicFramePr>
          <p:nvPr/>
        </p:nvGraphicFramePr>
        <p:xfrm>
          <a:off x="8063888" y="3438715"/>
          <a:ext cx="1808162" cy="420687"/>
        </p:xfrm>
        <a:graphic>
          <a:graphicData uri="http://schemas.openxmlformats.org/presentationml/2006/ole">
            <mc:AlternateContent xmlns:mc="http://schemas.openxmlformats.org/markup-compatibility/2006">
              <mc:Choice xmlns:v="urn:schemas-microsoft-com:vml" Requires="v">
                <p:oleObj name="Equation" r:id="rId2" imgW="1104840" imgH="241200" progId="Equation.DSMT4">
                  <p:embed/>
                </p:oleObj>
              </mc:Choice>
              <mc:Fallback>
                <p:oleObj name="Equation" r:id="rId2" imgW="1104840" imgH="241200" progId="Equation.DSMT4">
                  <p:embed/>
                  <p:pic>
                    <p:nvPicPr>
                      <p:cNvPr id="41996" name="Object 35"/>
                      <p:cNvPicPr>
                        <a:picLocks noChangeAspect="1" noChangeArrowheads="1"/>
                      </p:cNvPicPr>
                      <p:nvPr/>
                    </p:nvPicPr>
                    <p:blipFill>
                      <a:blip r:embed="rId3"/>
                      <a:srcRect/>
                      <a:stretch>
                        <a:fillRect/>
                      </a:stretch>
                    </p:blipFill>
                    <p:spPr bwMode="auto">
                      <a:xfrm>
                        <a:off x="8063888" y="3438715"/>
                        <a:ext cx="1808162" cy="420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组合 1"/>
          <p:cNvGrpSpPr/>
          <p:nvPr/>
        </p:nvGrpSpPr>
        <p:grpSpPr>
          <a:xfrm>
            <a:off x="1633153" y="3453176"/>
            <a:ext cx="6901248" cy="461631"/>
            <a:chOff x="1633153" y="3453176"/>
            <a:chExt cx="6901248" cy="461631"/>
          </a:xfrm>
        </p:grpSpPr>
        <p:sp>
          <p:nvSpPr>
            <p:cNvPr id="41993" name="Rectangle 9"/>
            <p:cNvSpPr>
              <a:spLocks noChangeArrowheads="1"/>
            </p:cNvSpPr>
            <p:nvPr/>
          </p:nvSpPr>
          <p:spPr bwMode="auto">
            <a:xfrm>
              <a:off x="1633153" y="3453176"/>
              <a:ext cx="69012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rgbClr val="0000FF"/>
                  </a:solidFill>
                  <a:latin typeface="+mn-ea"/>
                  <a:ea typeface="+mn-ea"/>
                </a:rPr>
                <a:t>备注：以数  乘第 行（列）加到第 行（列）上，记作    </a:t>
              </a:r>
              <a:endParaRPr kumimoji="1" lang="en-US" altLang="zh-CN" sz="2000" dirty="0">
                <a:solidFill>
                  <a:srgbClr val="0000FF"/>
                </a:solidFill>
                <a:latin typeface="+mn-ea"/>
                <a:ea typeface="+mn-ea"/>
              </a:endParaRPr>
            </a:p>
          </p:txBody>
        </p:sp>
        <p:graphicFrame>
          <p:nvGraphicFramePr>
            <p:cNvPr id="41994" name="Object 33"/>
            <p:cNvGraphicFramePr>
              <a:graphicFrameLocks noChangeAspect="1"/>
            </p:cNvGraphicFramePr>
            <p:nvPr/>
          </p:nvGraphicFramePr>
          <p:xfrm>
            <a:off x="2958908" y="3468719"/>
            <a:ext cx="301625" cy="390525"/>
          </p:xfrm>
          <a:graphic>
            <a:graphicData uri="http://schemas.openxmlformats.org/presentationml/2006/ole">
              <mc:AlternateContent xmlns:mc="http://schemas.openxmlformats.org/markup-compatibility/2006">
                <mc:Choice xmlns:v="urn:schemas-microsoft-com:vml" Requires="v">
                  <p:oleObj name="Equation" r:id="rId4" imgW="177840" imgH="228600" progId="">
                    <p:embed/>
                  </p:oleObj>
                </mc:Choice>
                <mc:Fallback>
                  <p:oleObj name="Equation" r:id="rId4" imgW="177840" imgH="228600" progId="">
                    <p:embed/>
                    <p:pic>
                      <p:nvPicPr>
                        <p:cNvPr id="41994" name="Object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8908" y="3468719"/>
                          <a:ext cx="301625"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95" name="Object 34"/>
            <p:cNvGraphicFramePr>
              <a:graphicFrameLocks noChangeAspect="1"/>
            </p:cNvGraphicFramePr>
            <p:nvPr/>
          </p:nvGraphicFramePr>
          <p:xfrm>
            <a:off x="5640027" y="3487132"/>
            <a:ext cx="219075" cy="390525"/>
          </p:xfrm>
          <a:graphic>
            <a:graphicData uri="http://schemas.openxmlformats.org/presentationml/2006/ole">
              <mc:AlternateContent xmlns:mc="http://schemas.openxmlformats.org/markup-compatibility/2006">
                <mc:Choice xmlns:v="urn:schemas-microsoft-com:vml" Requires="v">
                  <p:oleObj name="Equation" r:id="rId6" imgW="127080" imgH="228600" progId="">
                    <p:embed/>
                  </p:oleObj>
                </mc:Choice>
                <mc:Fallback>
                  <p:oleObj name="Equation" r:id="rId6" imgW="127080" imgH="228600" progId="">
                    <p:embed/>
                    <p:pic>
                      <p:nvPicPr>
                        <p:cNvPr id="41995" name="Object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0027" y="3487132"/>
                          <a:ext cx="219075"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97" name="Object 36"/>
            <p:cNvGraphicFramePr>
              <a:graphicFrameLocks noChangeAspect="1"/>
            </p:cNvGraphicFramePr>
            <p:nvPr/>
          </p:nvGraphicFramePr>
          <p:xfrm>
            <a:off x="3673283" y="3468719"/>
            <a:ext cx="273050" cy="446088"/>
          </p:xfrm>
          <a:graphic>
            <a:graphicData uri="http://schemas.openxmlformats.org/presentationml/2006/ole">
              <mc:AlternateContent xmlns:mc="http://schemas.openxmlformats.org/markup-compatibility/2006">
                <mc:Choice xmlns:v="urn:schemas-microsoft-com:vml" Requires="v">
                  <p:oleObj name="Equation" r:id="rId8" imgW="152280" imgH="254160" progId="">
                    <p:embed/>
                  </p:oleObj>
                </mc:Choice>
                <mc:Fallback>
                  <p:oleObj name="Equation" r:id="rId8" imgW="152280" imgH="254160" progId="">
                    <p:embed/>
                    <p:pic>
                      <p:nvPicPr>
                        <p:cNvPr id="41997"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73283" y="3468719"/>
                          <a:ext cx="273050" cy="446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77827" name="Object 13"/>
          <p:cNvGraphicFramePr>
            <a:graphicFrameLocks noChangeAspect="1"/>
          </p:cNvGraphicFramePr>
          <p:nvPr/>
        </p:nvGraphicFramePr>
        <p:xfrm>
          <a:off x="5159376" y="788649"/>
          <a:ext cx="3472601" cy="1796263"/>
        </p:xfrm>
        <a:graphic>
          <a:graphicData uri="http://schemas.openxmlformats.org/presentationml/2006/ole">
            <mc:AlternateContent xmlns:mc="http://schemas.openxmlformats.org/markup-compatibility/2006">
              <mc:Choice xmlns:v="urn:schemas-microsoft-com:vml" Requires="v">
                <p:oleObj name="Equation" r:id="rId10" imgW="1739880" imgH="1002960" progId="Equation.DSMT4">
                  <p:embed/>
                </p:oleObj>
              </mc:Choice>
              <mc:Fallback>
                <p:oleObj name="Equation" r:id="rId10" imgW="1739880" imgH="1002960" progId="Equation.DSMT4">
                  <p:embed/>
                  <p:pic>
                    <p:nvPicPr>
                      <p:cNvPr id="77827" name="Object 13"/>
                      <p:cNvPicPr>
                        <a:picLocks noChangeAspect="1" noChangeArrowheads="1"/>
                      </p:cNvPicPr>
                      <p:nvPr/>
                    </p:nvPicPr>
                    <p:blipFill>
                      <a:blip r:embed="rId11"/>
                      <a:srcRect/>
                      <a:stretch>
                        <a:fillRect/>
                      </a:stretch>
                    </p:blipFill>
                    <p:spPr bwMode="auto">
                      <a:xfrm>
                        <a:off x="5159376" y="788649"/>
                        <a:ext cx="3472601" cy="1796263"/>
                      </a:xfrm>
                      <a:prstGeom prst="rect">
                        <a:avLst/>
                      </a:prstGeom>
                      <a:noFill/>
                    </p:spPr>
                  </p:pic>
                </p:oleObj>
              </mc:Fallback>
            </mc:AlternateContent>
          </a:graphicData>
        </a:graphic>
      </p:graphicFrame>
      <p:graphicFrame>
        <p:nvGraphicFramePr>
          <p:cNvPr id="77828" name="Object 14"/>
          <p:cNvGraphicFramePr>
            <a:graphicFrameLocks noChangeAspect="1"/>
          </p:cNvGraphicFramePr>
          <p:nvPr/>
        </p:nvGraphicFramePr>
        <p:xfrm>
          <a:off x="1623049" y="774829"/>
          <a:ext cx="3536328" cy="1816273"/>
        </p:xfrm>
        <a:graphic>
          <a:graphicData uri="http://schemas.openxmlformats.org/presentationml/2006/ole">
            <mc:AlternateContent xmlns:mc="http://schemas.openxmlformats.org/markup-compatibility/2006">
              <mc:Choice xmlns:v="urn:schemas-microsoft-com:vml" Requires="v">
                <p:oleObj name="Equation" r:id="rId12" imgW="1752480" imgH="1002960" progId="Equation.DSMT4">
                  <p:embed/>
                </p:oleObj>
              </mc:Choice>
              <mc:Fallback>
                <p:oleObj name="Equation" r:id="rId12" imgW="1752480" imgH="1002960" progId="Equation.DSMT4">
                  <p:embed/>
                  <p:pic>
                    <p:nvPicPr>
                      <p:cNvPr id="77828" name="Object 14"/>
                      <p:cNvPicPr>
                        <a:picLocks noChangeAspect="1" noChangeArrowheads="1"/>
                      </p:cNvPicPr>
                      <p:nvPr/>
                    </p:nvPicPr>
                    <p:blipFill>
                      <a:blip r:embed="rId13"/>
                      <a:srcRect/>
                      <a:stretch>
                        <a:fillRect/>
                      </a:stretch>
                    </p:blipFill>
                    <p:spPr bwMode="auto">
                      <a:xfrm>
                        <a:off x="1623049" y="774829"/>
                        <a:ext cx="3536328" cy="1816273"/>
                      </a:xfrm>
                      <a:prstGeom prst="rect">
                        <a:avLst/>
                      </a:prstGeom>
                      <a:noFill/>
                    </p:spPr>
                  </p:pic>
                </p:oleObj>
              </mc:Fallback>
            </mc:AlternateContent>
          </a:graphicData>
        </a:graphic>
      </p:graphicFrame>
      <p:sp>
        <p:nvSpPr>
          <p:cNvPr id="17" name="Rectangle 5"/>
          <p:cNvSpPr>
            <a:spLocks noChangeArrowheads="1"/>
          </p:cNvSpPr>
          <p:nvPr/>
        </p:nvSpPr>
        <p:spPr bwMode="auto">
          <a:xfrm>
            <a:off x="392679" y="5006031"/>
            <a:ext cx="34278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rgbClr val="2E3CF0"/>
                </a:solidFill>
                <a:latin typeface="+mn-ea"/>
                <a:ea typeface="+mn-ea"/>
              </a:rPr>
              <a:t>证明</a:t>
            </a:r>
            <a:r>
              <a:rPr kumimoji="1" lang="en-US" altLang="zh-CN" sz="2000" dirty="0">
                <a:solidFill>
                  <a:srgbClr val="2E3CF0"/>
                </a:solidFill>
                <a:latin typeface="+mn-ea"/>
                <a:ea typeface="+mn-ea"/>
              </a:rPr>
              <a:t> </a:t>
            </a:r>
            <a:r>
              <a:rPr kumimoji="1" lang="en-US" altLang="zh-CN" sz="2000" dirty="0">
                <a:latin typeface="+mn-ea"/>
                <a:ea typeface="+mn-ea"/>
              </a:rPr>
              <a:t> </a:t>
            </a:r>
            <a:r>
              <a:rPr kumimoji="1" lang="zh-CN" altLang="en-US" sz="2000" dirty="0">
                <a:latin typeface="+mn-ea"/>
                <a:ea typeface="+mn-ea"/>
              </a:rPr>
              <a:t>由</a:t>
            </a:r>
            <a:r>
              <a:rPr kumimoji="1" lang="zh-CN" altLang="en-US" sz="2000" dirty="0">
                <a:solidFill>
                  <a:srgbClr val="2E3CF0"/>
                </a:solidFill>
                <a:latin typeface="+mn-ea"/>
                <a:ea typeface="+mn-ea"/>
              </a:rPr>
              <a:t>性质</a:t>
            </a:r>
            <a:r>
              <a:rPr kumimoji="1" lang="en-US" altLang="zh-CN" sz="2000" dirty="0">
                <a:solidFill>
                  <a:srgbClr val="2E3CF0"/>
                </a:solidFill>
                <a:latin typeface="+mn-ea"/>
                <a:ea typeface="+mn-ea"/>
              </a:rPr>
              <a:t>4</a:t>
            </a:r>
            <a:r>
              <a:rPr kumimoji="1" lang="zh-CN" altLang="en-US" sz="2000" dirty="0">
                <a:latin typeface="+mn-ea"/>
                <a:ea typeface="+mn-ea"/>
              </a:rPr>
              <a:t>和</a:t>
            </a:r>
            <a:r>
              <a:rPr lang="zh-CN" altLang="zh-CN" sz="2000" kern="100" dirty="0">
                <a:solidFill>
                  <a:srgbClr val="2E3CF0"/>
                </a:solidFill>
                <a:latin typeface="+mn-ea"/>
              </a:rPr>
              <a:t>推论</a:t>
            </a:r>
            <a:r>
              <a:rPr lang="en-US" altLang="zh-CN" sz="2000" kern="100" dirty="0">
                <a:solidFill>
                  <a:srgbClr val="2E3CF0"/>
                </a:solidFill>
                <a:latin typeface="+mn-ea"/>
              </a:rPr>
              <a:t>1.3.4 </a:t>
            </a:r>
            <a:endParaRPr kumimoji="1" lang="en-US" altLang="zh-CN" sz="2000" dirty="0">
              <a:latin typeface="+mn-ea"/>
              <a:ea typeface="+mn-ea"/>
            </a:endParaRPr>
          </a:p>
        </p:txBody>
      </p:sp>
      <p:graphicFrame>
        <p:nvGraphicFramePr>
          <p:cNvPr id="18" name="Object 10"/>
          <p:cNvGraphicFramePr>
            <a:graphicFrameLocks noChangeAspect="1"/>
          </p:cNvGraphicFramePr>
          <p:nvPr/>
        </p:nvGraphicFramePr>
        <p:xfrm>
          <a:off x="3744299" y="4155619"/>
          <a:ext cx="2073592" cy="2172926"/>
        </p:xfrm>
        <a:graphic>
          <a:graphicData uri="http://schemas.openxmlformats.org/presentationml/2006/ole">
            <mc:AlternateContent xmlns:mc="http://schemas.openxmlformats.org/markup-compatibility/2006">
              <mc:Choice xmlns:v="urn:schemas-microsoft-com:vml" Requires="v">
                <p:oleObj name="Equation" r:id="rId14" imgW="1511280" imgH="1625400" progId="Equation.DSMT4">
                  <p:embed/>
                </p:oleObj>
              </mc:Choice>
              <mc:Fallback>
                <p:oleObj name="Equation" r:id="rId14" imgW="1511280" imgH="1625400" progId="Equation.DSMT4">
                  <p:embed/>
                  <p:pic>
                    <p:nvPicPr>
                      <p:cNvPr id="18" name="Object 10"/>
                      <p:cNvPicPr>
                        <a:picLocks noChangeAspect="1" noChangeArrowheads="1"/>
                      </p:cNvPicPr>
                      <p:nvPr/>
                    </p:nvPicPr>
                    <p:blipFill>
                      <a:blip r:embed="rId15"/>
                      <a:srcRect/>
                      <a:stretch>
                        <a:fillRect/>
                      </a:stretch>
                    </p:blipFill>
                    <p:spPr bwMode="auto">
                      <a:xfrm>
                        <a:off x="3744299" y="4155619"/>
                        <a:ext cx="2073592" cy="2172926"/>
                      </a:xfrm>
                      <a:prstGeom prst="rect">
                        <a:avLst/>
                      </a:prstGeom>
                      <a:noFill/>
                    </p:spPr>
                  </p:pic>
                </p:oleObj>
              </mc:Fallback>
            </mc:AlternateContent>
          </a:graphicData>
        </a:graphic>
      </p:graphicFrame>
      <p:grpSp>
        <p:nvGrpSpPr>
          <p:cNvPr id="19" name="组合 18"/>
          <p:cNvGrpSpPr/>
          <p:nvPr/>
        </p:nvGrpSpPr>
        <p:grpSpPr>
          <a:xfrm>
            <a:off x="5953693" y="5006031"/>
            <a:ext cx="1279192" cy="467259"/>
            <a:chOff x="8582025" y="1622674"/>
            <a:chExt cx="1279192" cy="467259"/>
          </a:xfrm>
        </p:grpSpPr>
        <p:sp>
          <p:nvSpPr>
            <p:cNvPr id="20" name="Text Box 11"/>
            <p:cNvSpPr txBox="1">
              <a:spLocks noChangeArrowheads="1"/>
            </p:cNvSpPr>
            <p:nvPr/>
          </p:nvSpPr>
          <p:spPr bwMode="auto">
            <a:xfrm>
              <a:off x="8582025" y="1671638"/>
              <a:ext cx="4171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a:t>作</a:t>
              </a:r>
            </a:p>
          </p:txBody>
        </p:sp>
        <p:graphicFrame>
          <p:nvGraphicFramePr>
            <p:cNvPr id="21" name="Object 12"/>
            <p:cNvGraphicFramePr>
              <a:graphicFrameLocks noChangeAspect="1"/>
            </p:cNvGraphicFramePr>
            <p:nvPr/>
          </p:nvGraphicFramePr>
          <p:xfrm>
            <a:off x="8926699" y="1622674"/>
            <a:ext cx="934518" cy="467259"/>
          </p:xfrm>
          <a:graphic>
            <a:graphicData uri="http://schemas.openxmlformats.org/presentationml/2006/ole">
              <mc:AlternateContent xmlns:mc="http://schemas.openxmlformats.org/markup-compatibility/2006">
                <mc:Choice xmlns:v="urn:schemas-microsoft-com:vml" Requires="v">
                  <p:oleObj name="Equation" r:id="rId16" imgW="457200" imgH="228600" progId="Equation.DSMT4">
                    <p:embed/>
                  </p:oleObj>
                </mc:Choice>
                <mc:Fallback>
                  <p:oleObj name="Equation" r:id="rId16" imgW="457200" imgH="228600" progId="Equation.DSMT4">
                    <p:embed/>
                    <p:pic>
                      <p:nvPicPr>
                        <p:cNvPr id="21" name="Object 12"/>
                        <p:cNvPicPr>
                          <a:picLocks noChangeAspect="1" noChangeArrowheads="1"/>
                        </p:cNvPicPr>
                        <p:nvPr/>
                      </p:nvPicPr>
                      <p:blipFill>
                        <a:blip r:embed="rId17"/>
                        <a:srcRect/>
                        <a:stretch>
                          <a:fillRect/>
                        </a:stretch>
                      </p:blipFill>
                      <p:spPr bwMode="auto">
                        <a:xfrm>
                          <a:off x="8926699" y="1622674"/>
                          <a:ext cx="934518" cy="467259"/>
                        </a:xfrm>
                        <a:prstGeom prst="rect">
                          <a:avLst/>
                        </a:prstGeom>
                        <a:noFill/>
                      </p:spPr>
                    </p:pic>
                  </p:oleObj>
                </mc:Fallback>
              </mc:AlternateContent>
            </a:graphicData>
          </a:graphic>
        </p:graphicFrame>
      </p:grpSp>
      <p:sp>
        <p:nvSpPr>
          <p:cNvPr id="22" name="Text Box 2"/>
          <p:cNvSpPr txBox="1">
            <a:spLocks noChangeArrowheads="1"/>
          </p:cNvSpPr>
          <p:nvPr/>
        </p:nvSpPr>
        <p:spPr bwMode="auto">
          <a:xfrm>
            <a:off x="7263418" y="5054995"/>
            <a:ext cx="4171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t>得</a:t>
            </a:r>
          </a:p>
        </p:txBody>
      </p:sp>
      <p:graphicFrame>
        <p:nvGraphicFramePr>
          <p:cNvPr id="23" name="Object 3"/>
          <p:cNvGraphicFramePr>
            <a:graphicFrameLocks noChangeAspect="1"/>
          </p:cNvGraphicFramePr>
          <p:nvPr/>
        </p:nvGraphicFramePr>
        <p:xfrm>
          <a:off x="7680520" y="4082773"/>
          <a:ext cx="3934736" cy="2313774"/>
        </p:xfrm>
        <a:graphic>
          <a:graphicData uri="http://schemas.openxmlformats.org/presentationml/2006/ole">
            <mc:AlternateContent xmlns:mc="http://schemas.openxmlformats.org/markup-compatibility/2006">
              <mc:Choice xmlns:v="urn:schemas-microsoft-com:vml" Requires="v">
                <p:oleObj name="Equation" r:id="rId18" imgW="2692080" imgH="1625400" progId="Equation.DSMT4">
                  <p:embed/>
                </p:oleObj>
              </mc:Choice>
              <mc:Fallback>
                <p:oleObj name="Equation" r:id="rId18" imgW="2692080" imgH="1625400" progId="Equation.DSMT4">
                  <p:embed/>
                  <p:pic>
                    <p:nvPicPr>
                      <p:cNvPr id="23" name="Object 3"/>
                      <p:cNvPicPr>
                        <a:picLocks noChangeAspect="1" noChangeArrowheads="1"/>
                      </p:cNvPicPr>
                      <p:nvPr/>
                    </p:nvPicPr>
                    <p:blipFill>
                      <a:blip r:embed="rId19"/>
                      <a:srcRect/>
                      <a:stretch>
                        <a:fillRect/>
                      </a:stretch>
                    </p:blipFill>
                    <p:spPr bwMode="auto">
                      <a:xfrm>
                        <a:off x="7680520" y="4082773"/>
                        <a:ext cx="3934736" cy="2313774"/>
                      </a:xfrm>
                      <a:prstGeom prst="rect">
                        <a:avLst/>
                      </a:prstGeom>
                      <a:noFill/>
                    </p:spPr>
                  </p:pic>
                </p:oleObj>
              </mc:Fallback>
            </mc:AlternateContent>
          </a:graphicData>
        </a:graphic>
      </p:graphicFrame>
    </p:spTree>
    <p:extLst>
      <p:ext uri="{BB962C8B-B14F-4D97-AF65-F5344CB8AC3E}">
        <p14:creationId xmlns:p14="http://schemas.microsoft.com/office/powerpoint/2010/main" val="15100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99"/>
                                        </p:tgtEl>
                                        <p:attrNameLst>
                                          <p:attrName>style.visibility</p:attrName>
                                        </p:attrNameLst>
                                      </p:cBhvr>
                                      <p:to>
                                        <p:strVal val="visible"/>
                                      </p:to>
                                    </p:set>
                                    <p:animEffect transition="in" filter="blinds(horizontal)">
                                      <p:cBhvr>
                                        <p:cTn id="7" dur="500"/>
                                        <p:tgtEl>
                                          <p:spTgt spid="1229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3" presetClass="entr" presetSubtype="10" fill="hold" nodeType="withEffect">
                                  <p:stCondLst>
                                    <p:cond delay="0"/>
                                  </p:stCondLst>
                                  <p:childTnLst>
                                    <p:set>
                                      <p:cBhvr>
                                        <p:cTn id="12" dur="1" fill="hold">
                                          <p:stCondLst>
                                            <p:cond delay="0"/>
                                          </p:stCondLst>
                                        </p:cTn>
                                        <p:tgtEl>
                                          <p:spTgt spid="41996"/>
                                        </p:tgtEl>
                                        <p:attrNameLst>
                                          <p:attrName>style.visibility</p:attrName>
                                        </p:attrNameLst>
                                      </p:cBhvr>
                                      <p:to>
                                        <p:strVal val="visible"/>
                                      </p:to>
                                    </p:set>
                                    <p:animEffect transition="in" filter="blinds(horizontal)">
                                      <p:cBhvr>
                                        <p:cTn id="13" dur="500"/>
                                        <p:tgtEl>
                                          <p:spTgt spid="4199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par>
                                <p:cTn id="19" presetID="22" presetClass="entr" presetSubtype="8"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par>
                                <p:cTn id="22" presetID="22" presetClass="entr" presetSubtype="8"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par>
                                <p:cTn id="28" presetID="3" presetClass="entr" presetSubtype="1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blinds(horizontal)">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9" grpId="0"/>
      <p:bldP spid="17" grpId="0"/>
      <p:bldP spid="2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5" name="Object 3"/>
          <p:cNvGraphicFramePr>
            <a:graphicFrameLocks noChangeAspect="1"/>
          </p:cNvGraphicFramePr>
          <p:nvPr/>
        </p:nvGraphicFramePr>
        <p:xfrm>
          <a:off x="452421" y="851010"/>
          <a:ext cx="4100065" cy="2408237"/>
        </p:xfrm>
        <a:graphic>
          <a:graphicData uri="http://schemas.openxmlformats.org/presentationml/2006/ole">
            <mc:AlternateContent xmlns:mc="http://schemas.openxmlformats.org/markup-compatibility/2006">
              <mc:Choice xmlns:v="urn:schemas-microsoft-com:vml" Requires="v">
                <p:oleObj name="Equation" r:id="rId2" imgW="2692080" imgH="1625400" progId="Equation.DSMT4">
                  <p:embed/>
                </p:oleObj>
              </mc:Choice>
              <mc:Fallback>
                <p:oleObj name="Equation" r:id="rId2" imgW="2692080" imgH="1625400" progId="Equation.DSMT4">
                  <p:embed/>
                  <p:pic>
                    <p:nvPicPr>
                      <p:cNvPr id="44035" name="Object 3"/>
                      <p:cNvPicPr>
                        <a:picLocks noChangeAspect="1" noChangeArrowheads="1"/>
                      </p:cNvPicPr>
                      <p:nvPr/>
                    </p:nvPicPr>
                    <p:blipFill>
                      <a:blip r:embed="rId3"/>
                      <a:srcRect/>
                      <a:stretch>
                        <a:fillRect/>
                      </a:stretch>
                    </p:blipFill>
                    <p:spPr bwMode="auto">
                      <a:xfrm>
                        <a:off x="452421" y="851010"/>
                        <a:ext cx="4100065" cy="2408237"/>
                      </a:xfrm>
                      <a:prstGeom prst="rect">
                        <a:avLst/>
                      </a:prstGeom>
                      <a:noFill/>
                    </p:spPr>
                  </p:pic>
                </p:oleObj>
              </mc:Fallback>
            </mc:AlternateContent>
          </a:graphicData>
        </a:graphic>
      </p:graphicFrame>
      <p:graphicFrame>
        <p:nvGraphicFramePr>
          <p:cNvPr id="44037" name="Object 5"/>
          <p:cNvGraphicFramePr>
            <a:graphicFrameLocks noChangeAspect="1"/>
          </p:cNvGraphicFramePr>
          <p:nvPr/>
        </p:nvGraphicFramePr>
        <p:xfrm>
          <a:off x="4698136" y="851010"/>
          <a:ext cx="2044936" cy="2408237"/>
        </p:xfrm>
        <a:graphic>
          <a:graphicData uri="http://schemas.openxmlformats.org/presentationml/2006/ole">
            <mc:AlternateContent xmlns:mc="http://schemas.openxmlformats.org/markup-compatibility/2006">
              <mc:Choice xmlns:v="urn:schemas-microsoft-com:vml" Requires="v">
                <p:oleObj name="Equation" r:id="rId4" imgW="1346040" imgH="1625400" progId="Equation.DSMT4">
                  <p:embed/>
                </p:oleObj>
              </mc:Choice>
              <mc:Fallback>
                <p:oleObj name="Equation" r:id="rId4" imgW="1346040" imgH="1625400" progId="Equation.DSMT4">
                  <p:embed/>
                  <p:pic>
                    <p:nvPicPr>
                      <p:cNvPr id="44037" name="Object 5"/>
                      <p:cNvPicPr>
                        <a:picLocks noChangeAspect="1" noChangeArrowheads="1"/>
                      </p:cNvPicPr>
                      <p:nvPr/>
                    </p:nvPicPr>
                    <p:blipFill>
                      <a:blip r:embed="rId5"/>
                      <a:srcRect/>
                      <a:stretch>
                        <a:fillRect/>
                      </a:stretch>
                    </p:blipFill>
                    <p:spPr bwMode="auto">
                      <a:xfrm>
                        <a:off x="4698136" y="851010"/>
                        <a:ext cx="2044936" cy="2408237"/>
                      </a:xfrm>
                      <a:prstGeom prst="rect">
                        <a:avLst/>
                      </a:prstGeom>
                      <a:noFill/>
                    </p:spPr>
                  </p:pic>
                </p:oleObj>
              </mc:Fallback>
            </mc:AlternateContent>
          </a:graphicData>
        </a:graphic>
      </p:graphicFrame>
      <p:graphicFrame>
        <p:nvGraphicFramePr>
          <p:cNvPr id="44038" name="Object 6"/>
          <p:cNvGraphicFramePr>
            <a:graphicFrameLocks noChangeAspect="1"/>
          </p:cNvGraphicFramePr>
          <p:nvPr/>
        </p:nvGraphicFramePr>
        <p:xfrm>
          <a:off x="6743072" y="832096"/>
          <a:ext cx="2334242" cy="2446063"/>
        </p:xfrm>
        <a:graphic>
          <a:graphicData uri="http://schemas.openxmlformats.org/presentationml/2006/ole">
            <mc:AlternateContent xmlns:mc="http://schemas.openxmlformats.org/markup-compatibility/2006">
              <mc:Choice xmlns:v="urn:schemas-microsoft-com:vml" Requires="v">
                <p:oleObj name="Equation" r:id="rId6" imgW="1511280" imgH="1625400" progId="Equation.DSMT4">
                  <p:embed/>
                </p:oleObj>
              </mc:Choice>
              <mc:Fallback>
                <p:oleObj name="Equation" r:id="rId6" imgW="1511280" imgH="1625400" progId="Equation.DSMT4">
                  <p:embed/>
                  <p:pic>
                    <p:nvPicPr>
                      <p:cNvPr id="44038" name="Object 6"/>
                      <p:cNvPicPr>
                        <a:picLocks noChangeAspect="1" noChangeArrowheads="1"/>
                      </p:cNvPicPr>
                      <p:nvPr/>
                    </p:nvPicPr>
                    <p:blipFill>
                      <a:blip r:embed="rId7"/>
                      <a:srcRect/>
                      <a:stretch>
                        <a:fillRect/>
                      </a:stretch>
                    </p:blipFill>
                    <p:spPr bwMode="auto">
                      <a:xfrm>
                        <a:off x="6743072" y="832096"/>
                        <a:ext cx="2334242" cy="2446063"/>
                      </a:xfrm>
                      <a:prstGeom prst="rect">
                        <a:avLst/>
                      </a:prstGeom>
                      <a:noFill/>
                    </p:spPr>
                  </p:pic>
                </p:oleObj>
              </mc:Fallback>
            </mc:AlternateContent>
          </a:graphicData>
        </a:graphic>
      </p:graphicFrame>
      <p:graphicFrame>
        <p:nvGraphicFramePr>
          <p:cNvPr id="44039" name="Object 7"/>
          <p:cNvGraphicFramePr>
            <a:graphicFrameLocks noChangeAspect="1"/>
          </p:cNvGraphicFramePr>
          <p:nvPr/>
        </p:nvGraphicFramePr>
        <p:xfrm>
          <a:off x="9077314" y="1846803"/>
          <a:ext cx="1714417" cy="387127"/>
        </p:xfrm>
        <a:graphic>
          <a:graphicData uri="http://schemas.openxmlformats.org/presentationml/2006/ole">
            <mc:AlternateContent xmlns:mc="http://schemas.openxmlformats.org/markup-compatibility/2006">
              <mc:Choice xmlns:v="urn:schemas-microsoft-com:vml" Requires="v">
                <p:oleObj name="Equation" r:id="rId8" imgW="787320" imgH="177480" progId="Equation.DSMT4">
                  <p:embed/>
                </p:oleObj>
              </mc:Choice>
              <mc:Fallback>
                <p:oleObj name="Equation" r:id="rId8" imgW="787320" imgH="177480" progId="Equation.DSMT4">
                  <p:embed/>
                  <p:pic>
                    <p:nvPicPr>
                      <p:cNvPr id="44039" name="Object 7"/>
                      <p:cNvPicPr>
                        <a:picLocks noChangeAspect="1" noChangeArrowheads="1"/>
                      </p:cNvPicPr>
                      <p:nvPr/>
                    </p:nvPicPr>
                    <p:blipFill>
                      <a:blip r:embed="rId9"/>
                      <a:srcRect/>
                      <a:stretch>
                        <a:fillRect/>
                      </a:stretch>
                    </p:blipFill>
                    <p:spPr bwMode="auto">
                      <a:xfrm>
                        <a:off x="9077314" y="1846803"/>
                        <a:ext cx="1714417" cy="387127"/>
                      </a:xfrm>
                      <a:prstGeom prst="rect">
                        <a:avLst/>
                      </a:prstGeom>
                      <a:noFill/>
                    </p:spPr>
                  </p:pic>
                </p:oleObj>
              </mc:Fallback>
            </mc:AlternateContent>
          </a:graphicData>
        </a:graphic>
      </p:graphicFrame>
      <p:sp>
        <p:nvSpPr>
          <p:cNvPr id="7" name="Text Box 12"/>
          <p:cNvSpPr txBox="1">
            <a:spLocks noChangeArrowheads="1"/>
          </p:cNvSpPr>
          <p:nvPr/>
        </p:nvSpPr>
        <p:spPr bwMode="auto">
          <a:xfrm>
            <a:off x="1080679" y="3594225"/>
            <a:ext cx="8456613" cy="49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latin typeface="Times New Roman" panose="02020603050405020304" pitchFamily="18" charset="0"/>
                <a:cs typeface="Times New Roman" panose="02020603050405020304" pitchFamily="18" charset="0"/>
              </a:rPr>
              <a:t>在计算行列式时</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我们经常利用</a:t>
            </a:r>
            <a:r>
              <a:rPr lang="zh-CN" altLang="en-US" sz="2000" dirty="0">
                <a:solidFill>
                  <a:srgbClr val="FF0000"/>
                </a:solidFill>
                <a:latin typeface="Times New Roman" panose="02020603050405020304" pitchFamily="18" charset="0"/>
                <a:cs typeface="Times New Roman" panose="02020603050405020304" pitchFamily="18" charset="0"/>
              </a:rPr>
              <a:t>性质</a:t>
            </a:r>
            <a:r>
              <a:rPr lang="en-US" altLang="zh-CN" sz="2000" dirty="0">
                <a:solidFill>
                  <a:srgbClr val="FF0000"/>
                </a:solidFill>
                <a:latin typeface="Times New Roman" panose="02020603050405020304" pitchFamily="18" charset="0"/>
                <a:cs typeface="Times New Roman" panose="02020603050405020304" pitchFamily="18" charset="0"/>
              </a:rPr>
              <a:t>2,3,5</a:t>
            </a:r>
            <a:r>
              <a:rPr lang="zh-CN" altLang="en-US" sz="2000" dirty="0">
                <a:latin typeface="Times New Roman" panose="02020603050405020304" pitchFamily="18" charset="0"/>
                <a:cs typeface="Times New Roman" panose="02020603050405020304" pitchFamily="18" charset="0"/>
              </a:rPr>
              <a:t>对行列式进行变换</a:t>
            </a:r>
            <a:r>
              <a:rPr lang="en-US" altLang="zh-CN" sz="2000" dirty="0">
                <a:latin typeface="Times New Roman" panose="02020603050405020304" pitchFamily="18" charset="0"/>
                <a:cs typeface="Times New Roman" panose="02020603050405020304" pitchFamily="18" charset="0"/>
              </a:rPr>
              <a:t>.</a:t>
            </a:r>
          </a:p>
        </p:txBody>
      </p:sp>
      <p:sp>
        <p:nvSpPr>
          <p:cNvPr id="8" name="Rectangle 13"/>
          <p:cNvSpPr>
            <a:spLocks noChangeArrowheads="1"/>
          </p:cNvSpPr>
          <p:nvPr/>
        </p:nvSpPr>
        <p:spPr bwMode="auto">
          <a:xfrm>
            <a:off x="543208" y="5139393"/>
            <a:ext cx="1152506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利用</a:t>
            </a:r>
            <a:r>
              <a:rPr lang="zh-CN" altLang="en-US" sz="2000" dirty="0">
                <a:solidFill>
                  <a:srgbClr val="FF0000"/>
                </a:solidFill>
                <a:latin typeface="Times New Roman" panose="02020603050405020304" pitchFamily="18" charset="0"/>
                <a:cs typeface="Times New Roman" panose="02020603050405020304" pitchFamily="18" charset="0"/>
              </a:rPr>
              <a:t>性质</a:t>
            </a:r>
            <a:r>
              <a:rPr lang="en-US" altLang="zh-CN" sz="2000" dirty="0">
                <a:solidFill>
                  <a:srgbClr val="FF0000"/>
                </a:solidFill>
                <a:latin typeface="Times New Roman" panose="02020603050405020304" pitchFamily="18" charset="0"/>
                <a:cs typeface="Times New Roman" panose="02020603050405020304" pitchFamily="18" charset="0"/>
              </a:rPr>
              <a:t>5</a:t>
            </a:r>
            <a:r>
              <a:rPr lang="zh-CN" altLang="en-US" sz="2000" dirty="0">
                <a:latin typeface="Times New Roman" panose="02020603050405020304" pitchFamily="18" charset="0"/>
                <a:cs typeface="Times New Roman" panose="02020603050405020304" pitchFamily="18" charset="0"/>
              </a:rPr>
              <a:t>把行列式的第 </a:t>
            </a:r>
            <a:r>
              <a:rPr lang="en-US" altLang="zh-CN" sz="2000" i="1" dirty="0">
                <a:latin typeface="Times New Roman" panose="02020603050405020304" pitchFamily="18" charset="0"/>
                <a:cs typeface="Times New Roman" panose="02020603050405020304" pitchFamily="18" charset="0"/>
              </a:rPr>
              <a:t>j </a:t>
            </a:r>
            <a:r>
              <a:rPr lang="zh-CN" altLang="en-US" sz="2000" dirty="0">
                <a:latin typeface="Times New Roman" panose="02020603050405020304" pitchFamily="18" charset="0"/>
                <a:cs typeface="Times New Roman" panose="02020603050405020304" pitchFamily="18" charset="0"/>
              </a:rPr>
              <a:t>行</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列</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的各元素乘以同一数 </a:t>
            </a:r>
            <a:r>
              <a:rPr lang="en-US" altLang="zh-CN" sz="2000" i="1" dirty="0">
                <a:latin typeface="Times New Roman" panose="02020603050405020304" pitchFamily="18" charset="0"/>
                <a:cs typeface="Times New Roman" panose="02020603050405020304" pitchFamily="18" charset="0"/>
              </a:rPr>
              <a:t>k </a:t>
            </a:r>
            <a:r>
              <a:rPr lang="zh-CN" altLang="en-US" sz="2000" dirty="0">
                <a:latin typeface="Times New Roman" panose="02020603050405020304" pitchFamily="18" charset="0"/>
                <a:cs typeface="Times New Roman" panose="02020603050405020304" pitchFamily="18" charset="0"/>
              </a:rPr>
              <a:t>然后加到第 </a:t>
            </a:r>
            <a:r>
              <a:rPr lang="en-US" altLang="zh-CN" sz="2000" i="1"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行</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列</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对应的元素上去</a:t>
            </a:r>
            <a:r>
              <a:rPr lang="en-US" altLang="zh-CN" sz="2000" dirty="0">
                <a:latin typeface="Times New Roman" panose="02020603050405020304" pitchFamily="18" charset="0"/>
                <a:cs typeface="Times New Roman" panose="02020603050405020304" pitchFamily="18" charset="0"/>
              </a:rPr>
              <a:t>, </a:t>
            </a:r>
          </a:p>
          <a:p>
            <a:pPr eaLnBrk="1" hangingPunct="1">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记作  </a:t>
            </a:r>
            <a:r>
              <a:rPr lang="en-US" altLang="zh-CN" sz="2000" i="1" dirty="0" err="1">
                <a:solidFill>
                  <a:srgbClr val="FF0000"/>
                </a:solidFill>
                <a:latin typeface="Times New Roman" panose="02020603050405020304" pitchFamily="18" charset="0"/>
                <a:cs typeface="Times New Roman" panose="02020603050405020304" pitchFamily="18" charset="0"/>
              </a:rPr>
              <a:t>r</a:t>
            </a:r>
            <a:r>
              <a:rPr lang="en-US" altLang="zh-CN" sz="2000" i="1" baseline="-25000" dirty="0" err="1">
                <a:solidFill>
                  <a:srgbClr val="FF0000"/>
                </a:solidFill>
                <a:latin typeface="Times New Roman" panose="02020603050405020304" pitchFamily="18" charset="0"/>
                <a:cs typeface="Times New Roman" panose="02020603050405020304" pitchFamily="18" charset="0"/>
              </a:rPr>
              <a:t>i</a:t>
            </a:r>
            <a:r>
              <a:rPr lang="en-US" altLang="zh-CN" sz="2000" i="1" baseline="-25000" dirty="0">
                <a:solidFill>
                  <a:srgbClr val="FF0000"/>
                </a:solidFill>
                <a:latin typeface="Times New Roman" panose="02020603050405020304" pitchFamily="18" charset="0"/>
                <a:cs typeface="Times New Roman" panose="02020603050405020304" pitchFamily="18" charset="0"/>
              </a:rPr>
              <a:t> </a:t>
            </a:r>
            <a:r>
              <a:rPr lang="en-US" altLang="zh-CN" sz="2000" i="1" dirty="0">
                <a:solidFill>
                  <a:srgbClr val="FF0000"/>
                </a:solidFill>
                <a:latin typeface="Times New Roman" panose="02020603050405020304" pitchFamily="18" charset="0"/>
                <a:cs typeface="Times New Roman" panose="02020603050405020304" pitchFamily="18" charset="0"/>
              </a:rPr>
              <a:t>+ </a:t>
            </a:r>
            <a:r>
              <a:rPr lang="en-US" altLang="zh-CN" sz="2000" i="1" dirty="0" err="1">
                <a:solidFill>
                  <a:srgbClr val="FF0000"/>
                </a:solidFill>
                <a:latin typeface="Times New Roman" panose="02020603050405020304" pitchFamily="18" charset="0"/>
                <a:cs typeface="Times New Roman" panose="02020603050405020304" pitchFamily="18" charset="0"/>
              </a:rPr>
              <a:t>r</a:t>
            </a:r>
            <a:r>
              <a:rPr lang="en-US" altLang="zh-CN" sz="2000" i="1" baseline="-25000" dirty="0" err="1">
                <a:solidFill>
                  <a:srgbClr val="FF0000"/>
                </a:solidFill>
                <a:latin typeface="Times New Roman" panose="02020603050405020304" pitchFamily="18" charset="0"/>
                <a:cs typeface="Times New Roman" panose="02020603050405020304" pitchFamily="18" charset="0"/>
              </a:rPr>
              <a:t>j</a:t>
            </a:r>
            <a:r>
              <a:rPr lang="en-US" altLang="zh-CN" sz="2000" i="1" baseline="-25000" dirty="0">
                <a:solidFill>
                  <a:srgbClr val="FF0000"/>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i="1" dirty="0">
                <a:solidFill>
                  <a:srgbClr val="FF0000"/>
                </a:solidFill>
                <a:latin typeface="Times New Roman" panose="02020603050405020304" pitchFamily="18" charset="0"/>
                <a:cs typeface="Times New Roman" panose="02020603050405020304" pitchFamily="18" charset="0"/>
              </a:rPr>
              <a:t>k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i="1" dirty="0">
                <a:solidFill>
                  <a:srgbClr val="FF0000"/>
                </a:solidFill>
                <a:latin typeface="Times New Roman" panose="02020603050405020304" pitchFamily="18" charset="0"/>
                <a:cs typeface="Times New Roman" panose="02020603050405020304" pitchFamily="18" charset="0"/>
              </a:rPr>
              <a:t>c</a:t>
            </a:r>
            <a:r>
              <a:rPr lang="en-US" altLang="zh-CN" sz="2000" i="1" baseline="-25000" dirty="0">
                <a:solidFill>
                  <a:srgbClr val="FF0000"/>
                </a:solidFill>
                <a:latin typeface="Times New Roman" panose="02020603050405020304" pitchFamily="18" charset="0"/>
                <a:cs typeface="Times New Roman" panose="02020603050405020304" pitchFamily="18" charset="0"/>
              </a:rPr>
              <a:t>i </a:t>
            </a:r>
            <a:r>
              <a:rPr lang="en-US" altLang="zh-CN" sz="2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i="1" dirty="0" err="1">
                <a:solidFill>
                  <a:srgbClr val="FF0000"/>
                </a:solidFill>
                <a:latin typeface="Times New Roman" panose="02020603050405020304" pitchFamily="18" charset="0"/>
                <a:cs typeface="Times New Roman" panose="02020603050405020304" pitchFamily="18" charset="0"/>
              </a:rPr>
              <a:t>c</a:t>
            </a:r>
            <a:r>
              <a:rPr lang="en-US" altLang="zh-CN" sz="2000" i="1" baseline="-25000" dirty="0" err="1">
                <a:solidFill>
                  <a:srgbClr val="FF0000"/>
                </a:solidFill>
                <a:latin typeface="Times New Roman" panose="02020603050405020304" pitchFamily="18" charset="0"/>
                <a:cs typeface="Times New Roman" panose="02020603050405020304" pitchFamily="18" charset="0"/>
              </a:rPr>
              <a:t>j</a:t>
            </a:r>
            <a:r>
              <a:rPr lang="en-US" altLang="zh-CN" sz="2000" i="1" baseline="-25000" dirty="0">
                <a:solidFill>
                  <a:srgbClr val="FF0000"/>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i="1" dirty="0">
                <a:solidFill>
                  <a:srgbClr val="FF0000"/>
                </a:solidFill>
                <a:latin typeface="Times New Roman" panose="02020603050405020304" pitchFamily="18" charset="0"/>
                <a:cs typeface="Times New Roman" panose="02020603050405020304" pitchFamily="18" charset="0"/>
              </a:rPr>
              <a:t>k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a:t>
            </a:r>
          </a:p>
        </p:txBody>
      </p:sp>
      <p:sp>
        <p:nvSpPr>
          <p:cNvPr id="9" name="Rectangle 14"/>
          <p:cNvSpPr>
            <a:spLocks noChangeArrowheads="1"/>
          </p:cNvSpPr>
          <p:nvPr/>
        </p:nvSpPr>
        <p:spPr bwMode="auto">
          <a:xfrm>
            <a:off x="1080679" y="4658663"/>
            <a:ext cx="7018338" cy="403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sz="2000" dirty="0">
                <a:latin typeface="Times New Roman" panose="02020603050405020304" pitchFamily="18" charset="0"/>
                <a:cs typeface="Times New Roman" panose="02020603050405020304" pitchFamily="18" charset="0"/>
              </a:rPr>
              <a:t>利用</a:t>
            </a:r>
            <a:r>
              <a:rPr lang="zh-CN" altLang="en-US" sz="2000" dirty="0">
                <a:solidFill>
                  <a:srgbClr val="FF0000"/>
                </a:solidFill>
                <a:latin typeface="Times New Roman" panose="02020603050405020304" pitchFamily="18" charset="0"/>
                <a:cs typeface="Times New Roman" panose="02020603050405020304" pitchFamily="18" charset="0"/>
              </a:rPr>
              <a:t>性质</a:t>
            </a:r>
            <a:r>
              <a:rPr lang="en-US" altLang="zh-CN" sz="2000" dirty="0">
                <a:solidFill>
                  <a:srgbClr val="FF0000"/>
                </a:solidFill>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行列式的第 </a:t>
            </a:r>
            <a:r>
              <a:rPr lang="en-US" altLang="zh-CN" sz="2000" i="1"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行</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列</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乘以数</a:t>
            </a:r>
            <a:r>
              <a:rPr lang="en-US" altLang="zh-CN" sz="2000" i="1" dirty="0">
                <a:latin typeface="Times New Roman" panose="02020603050405020304" pitchFamily="18" charset="0"/>
                <a:cs typeface="Times New Roman" panose="02020603050405020304" pitchFamily="18" charset="0"/>
              </a:rPr>
              <a:t>k</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记作  </a:t>
            </a:r>
            <a:r>
              <a:rPr lang="en-US" altLang="zh-CN" sz="2000" i="1" dirty="0" err="1">
                <a:solidFill>
                  <a:srgbClr val="FF0000"/>
                </a:solidFill>
                <a:latin typeface="Times New Roman" panose="02020603050405020304" pitchFamily="18" charset="0"/>
                <a:cs typeface="Times New Roman" panose="02020603050405020304" pitchFamily="18" charset="0"/>
              </a:rPr>
              <a:t>r</a:t>
            </a:r>
            <a:r>
              <a:rPr lang="en-US" altLang="zh-CN" sz="2000" i="1" baseline="-25000" dirty="0" err="1">
                <a:solidFill>
                  <a:srgbClr val="FF0000"/>
                </a:solidFill>
                <a:latin typeface="Times New Roman" panose="02020603050405020304" pitchFamily="18" charset="0"/>
                <a:cs typeface="Times New Roman" panose="02020603050405020304" pitchFamily="18" charset="0"/>
              </a:rPr>
              <a:t>i</a:t>
            </a:r>
            <a:r>
              <a:rPr lang="en-US" altLang="zh-CN" sz="2000" i="1" baseline="-25000" dirty="0">
                <a:solidFill>
                  <a:srgbClr val="FF0000"/>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i="1" dirty="0">
                <a:solidFill>
                  <a:srgbClr val="FF0000"/>
                </a:solidFill>
                <a:latin typeface="Times New Roman" panose="02020603050405020304" pitchFamily="18" charset="0"/>
                <a:cs typeface="Times New Roman" panose="02020603050405020304" pitchFamily="18" charset="0"/>
              </a:rPr>
              <a:t>k</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 </a:t>
            </a:r>
            <a:r>
              <a:rPr lang="en-US" altLang="zh-CN" sz="2000" i="1" dirty="0">
                <a:solidFill>
                  <a:srgbClr val="FF0000"/>
                </a:solidFill>
                <a:latin typeface="Times New Roman" panose="02020603050405020304" pitchFamily="18" charset="0"/>
                <a:cs typeface="Times New Roman" panose="02020603050405020304" pitchFamily="18" charset="0"/>
              </a:rPr>
              <a:t>c</a:t>
            </a:r>
            <a:r>
              <a:rPr lang="en-US" altLang="zh-CN" sz="2000" i="1" baseline="-25000" dirty="0">
                <a:solidFill>
                  <a:srgbClr val="FF0000"/>
                </a:solidFill>
                <a:latin typeface="Times New Roman" panose="02020603050405020304" pitchFamily="18" charset="0"/>
                <a:cs typeface="Times New Roman" panose="02020603050405020304" pitchFamily="18" charset="0"/>
              </a:rPr>
              <a:t>i </a:t>
            </a:r>
            <a:r>
              <a:rPr lang="en-US" altLang="zh-CN" sz="2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i="1" dirty="0">
                <a:solidFill>
                  <a:srgbClr val="FF0000"/>
                </a:solidFill>
                <a:latin typeface="Times New Roman" panose="02020603050405020304" pitchFamily="18" charset="0"/>
                <a:cs typeface="Times New Roman" panose="02020603050405020304" pitchFamily="18" charset="0"/>
              </a:rPr>
              <a:t>k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p>
        </p:txBody>
      </p:sp>
      <p:sp>
        <p:nvSpPr>
          <p:cNvPr id="10" name="矩形 9"/>
          <p:cNvSpPr/>
          <p:nvPr/>
        </p:nvSpPr>
        <p:spPr>
          <a:xfrm>
            <a:off x="1080679" y="4089810"/>
            <a:ext cx="7821848" cy="553998"/>
          </a:xfrm>
          <a:prstGeom prst="rect">
            <a:avLst/>
          </a:prstGeom>
        </p:spPr>
        <p:txBody>
          <a:bodyPr wrap="square">
            <a:spAutoFit/>
          </a:bodyPr>
          <a:lstStyle/>
          <a:p>
            <a:pPr>
              <a:lnSpc>
                <a:spcPct val="150000"/>
              </a:lnSpc>
            </a:pPr>
            <a:r>
              <a:rPr lang="zh-CN" altLang="en-US" sz="2000" b="1" dirty="0">
                <a:latin typeface="Times New Roman" panose="02020603050405020304" pitchFamily="18" charset="0"/>
                <a:cs typeface="Times New Roman" panose="02020603050405020304" pitchFamily="18" charset="0"/>
              </a:rPr>
              <a:t>利用</a:t>
            </a:r>
            <a:r>
              <a:rPr lang="zh-CN" altLang="en-US" sz="2000" b="1" dirty="0">
                <a:solidFill>
                  <a:srgbClr val="FF0000"/>
                </a:solidFill>
                <a:latin typeface="Times New Roman" panose="02020603050405020304" pitchFamily="18" charset="0"/>
                <a:cs typeface="Times New Roman" panose="02020603050405020304" pitchFamily="18" charset="0"/>
              </a:rPr>
              <a:t>性质</a:t>
            </a:r>
            <a:r>
              <a:rPr lang="en-US" altLang="zh-CN" sz="2000" b="1" dirty="0">
                <a:solidFill>
                  <a:srgbClr val="FF0000"/>
                </a:solidFill>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交换行列式的第 </a:t>
            </a:r>
            <a:r>
              <a:rPr lang="en-US" altLang="zh-CN" sz="2000" b="1" i="1" dirty="0" err="1">
                <a:latin typeface="Times New Roman" panose="02020603050405020304" pitchFamily="18" charset="0"/>
                <a:cs typeface="Times New Roman" panose="02020603050405020304" pitchFamily="18" charset="0"/>
              </a:rPr>
              <a:t>i</a:t>
            </a:r>
            <a:r>
              <a:rPr lang="en-US" altLang="zh-CN" sz="2000" b="1" dirty="0">
                <a:latin typeface="Times New Roman" panose="02020603050405020304" pitchFamily="18" charset="0"/>
                <a:cs typeface="Times New Roman" panose="02020603050405020304" pitchFamily="18" charset="0"/>
              </a:rPr>
              <a:t>, </a:t>
            </a:r>
            <a:r>
              <a:rPr lang="en-US" altLang="zh-CN" sz="2000" b="1" i="1" dirty="0">
                <a:latin typeface="Times New Roman" panose="02020603050405020304" pitchFamily="18" charset="0"/>
                <a:cs typeface="Times New Roman" panose="02020603050405020304" pitchFamily="18" charset="0"/>
              </a:rPr>
              <a:t>j</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两行</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列</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记作 </a:t>
            </a:r>
            <a:r>
              <a:rPr lang="en-US" altLang="zh-CN" sz="2000" b="1" i="1" dirty="0" err="1">
                <a:solidFill>
                  <a:srgbClr val="FF0000"/>
                </a:solidFill>
                <a:latin typeface="Times New Roman" panose="02020603050405020304" pitchFamily="18" charset="0"/>
                <a:cs typeface="Times New Roman" panose="02020603050405020304" pitchFamily="18" charset="0"/>
              </a:rPr>
              <a:t>r</a:t>
            </a:r>
            <a:r>
              <a:rPr lang="en-US" altLang="zh-CN" sz="2000" b="1" i="1" baseline="-25000" dirty="0" err="1">
                <a:solidFill>
                  <a:srgbClr val="FF0000"/>
                </a:solidFill>
                <a:latin typeface="Times New Roman" panose="02020603050405020304" pitchFamily="18" charset="0"/>
                <a:cs typeface="Times New Roman" panose="02020603050405020304" pitchFamily="18" charset="0"/>
              </a:rPr>
              <a:t>i</a:t>
            </a:r>
            <a:r>
              <a:rPr lang="en-US" altLang="zh-CN" sz="2000" b="1" i="1" baseline="-25000" dirty="0">
                <a:solidFill>
                  <a:srgbClr val="FF0000"/>
                </a:solidFill>
                <a:latin typeface="Times New Roman" panose="02020603050405020304" pitchFamily="18" charset="0"/>
                <a:cs typeface="Times New Roman" panose="02020603050405020304" pitchFamily="18" charset="0"/>
              </a:rPr>
              <a:t>  </a:t>
            </a:r>
            <a:r>
              <a:rPr lang="en-US" altLang="zh-CN"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b="1" i="1" dirty="0" err="1">
                <a:solidFill>
                  <a:srgbClr val="FF0000"/>
                </a:solidFill>
                <a:latin typeface="Times New Roman" panose="02020603050405020304" pitchFamily="18" charset="0"/>
                <a:cs typeface="Times New Roman" panose="02020603050405020304" pitchFamily="18" charset="0"/>
              </a:rPr>
              <a:t>r</a:t>
            </a:r>
            <a:r>
              <a:rPr lang="en-US" altLang="zh-CN" sz="2000" b="1" i="1" baseline="-25000" dirty="0" err="1">
                <a:solidFill>
                  <a:srgbClr val="FF0000"/>
                </a:solidFill>
                <a:latin typeface="Times New Roman" panose="02020603050405020304" pitchFamily="18" charset="0"/>
                <a:cs typeface="Times New Roman" panose="02020603050405020304" pitchFamily="18" charset="0"/>
              </a:rPr>
              <a:t>j</a:t>
            </a:r>
            <a:r>
              <a:rPr lang="en-US" altLang="zh-CN" sz="2000" b="1" i="1" baseline="-25000" dirty="0">
                <a:solidFill>
                  <a:srgbClr val="FF0000"/>
                </a:solidFill>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 </a:t>
            </a:r>
            <a:r>
              <a:rPr lang="en-US" altLang="zh-CN" sz="2000" b="1" i="1" dirty="0">
                <a:solidFill>
                  <a:srgbClr val="FF0000"/>
                </a:solidFill>
                <a:latin typeface="Times New Roman" panose="02020603050405020304" pitchFamily="18" charset="0"/>
                <a:cs typeface="Times New Roman" panose="02020603050405020304" pitchFamily="18" charset="0"/>
              </a:rPr>
              <a:t>c</a:t>
            </a:r>
            <a:r>
              <a:rPr lang="en-US" altLang="zh-CN" sz="2000" b="1" i="1" baseline="-25000" dirty="0">
                <a:solidFill>
                  <a:srgbClr val="FF0000"/>
                </a:solidFill>
                <a:latin typeface="Times New Roman" panose="02020603050405020304" pitchFamily="18" charset="0"/>
                <a:cs typeface="Times New Roman" panose="02020603050405020304" pitchFamily="18" charset="0"/>
              </a:rPr>
              <a:t>i  </a:t>
            </a:r>
            <a:r>
              <a:rPr lang="en-US" altLang="zh-CN"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b="1" i="1" dirty="0" err="1">
                <a:solidFill>
                  <a:srgbClr val="FF0000"/>
                </a:solidFill>
                <a:latin typeface="Times New Roman" panose="02020603050405020304" pitchFamily="18" charset="0"/>
                <a:cs typeface="Times New Roman" panose="02020603050405020304" pitchFamily="18" charset="0"/>
              </a:rPr>
              <a:t>c</a:t>
            </a:r>
            <a:r>
              <a:rPr lang="en-US" altLang="zh-CN" sz="2000" b="1" i="1" baseline="-25000" dirty="0" err="1">
                <a:solidFill>
                  <a:srgbClr val="FF0000"/>
                </a:solidFill>
                <a:latin typeface="Times New Roman" panose="02020603050405020304" pitchFamily="18" charset="0"/>
                <a:cs typeface="Times New Roman" panose="02020603050405020304" pitchFamily="18" charset="0"/>
              </a:rPr>
              <a:t>j</a:t>
            </a:r>
            <a:r>
              <a:rPr lang="en-US" altLang="zh-CN" sz="2000" b="1" i="1" baseline="-25000" dirty="0">
                <a:solidFill>
                  <a:srgbClr val="FF0000"/>
                </a:solidFill>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1621242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ou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box(out)">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ox(ou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P spid="8" grpId="0" autoUpdateAnimBg="0"/>
      <p:bldP spid="9" grpId="0" build="p" autoUpdateAnimBg="0" advAuto="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31767" y="877666"/>
            <a:ext cx="5029200" cy="1774999"/>
            <a:chOff x="922714" y="944708"/>
            <a:chExt cx="5029200" cy="1774999"/>
          </a:xfrm>
        </p:grpSpPr>
        <p:graphicFrame>
          <p:nvGraphicFramePr>
            <p:cNvPr id="15362" name="Object 2"/>
            <p:cNvGraphicFramePr>
              <a:graphicFrameLocks noChangeAspect="1"/>
            </p:cNvGraphicFramePr>
            <p:nvPr/>
          </p:nvGraphicFramePr>
          <p:xfrm>
            <a:off x="3362876" y="944708"/>
            <a:ext cx="2380808" cy="1774999"/>
          </p:xfrm>
          <a:graphic>
            <a:graphicData uri="http://schemas.openxmlformats.org/presentationml/2006/ole">
              <mc:AlternateContent xmlns:mc="http://schemas.openxmlformats.org/markup-compatibility/2006">
                <mc:Choice xmlns:v="urn:schemas-microsoft-com:vml" Requires="v">
                  <p:oleObj name="Equation" r:id="rId2" imgW="1346040" imgH="927000" progId="Equation.DSMT4">
                    <p:embed/>
                  </p:oleObj>
                </mc:Choice>
                <mc:Fallback>
                  <p:oleObj name="Equation" r:id="rId2" imgW="1346040" imgH="927000" progId="Equation.DSMT4">
                    <p:embed/>
                    <p:pic>
                      <p:nvPicPr>
                        <p:cNvPr id="15362" name="Object 2"/>
                        <p:cNvPicPr>
                          <a:picLocks noChangeAspect="1" noChangeArrowheads="1"/>
                        </p:cNvPicPr>
                        <p:nvPr/>
                      </p:nvPicPr>
                      <p:blipFill>
                        <a:blip r:embed="rId3"/>
                        <a:srcRect/>
                        <a:stretch>
                          <a:fillRect/>
                        </a:stretch>
                      </p:blipFill>
                      <p:spPr bwMode="auto">
                        <a:xfrm>
                          <a:off x="3362876" y="944708"/>
                          <a:ext cx="2380808" cy="1774999"/>
                        </a:xfrm>
                        <a:prstGeom prst="rect">
                          <a:avLst/>
                        </a:prstGeom>
                        <a:noFill/>
                      </p:spPr>
                    </p:pic>
                  </p:oleObj>
                </mc:Fallback>
              </mc:AlternateContent>
            </a:graphicData>
          </a:graphic>
        </p:graphicFrame>
        <p:sp>
          <p:nvSpPr>
            <p:cNvPr id="5" name="Rectangle 6"/>
            <p:cNvSpPr txBox="1">
              <a:spLocks noChangeArrowheads="1"/>
            </p:cNvSpPr>
            <p:nvPr/>
          </p:nvSpPr>
          <p:spPr bwMode="auto">
            <a:xfrm>
              <a:off x="922714" y="1580770"/>
              <a:ext cx="5029200" cy="454717"/>
            </a:xfrm>
            <a:prstGeom prst="rect">
              <a:avLst/>
            </a:prstGeom>
            <a:noFill/>
            <a:ln w="9525">
              <a:noFill/>
              <a:miter lim="800000"/>
              <a:headEnd/>
              <a:tailEnd/>
            </a:ln>
          </p:spPr>
          <p:txBody>
            <a:bodyPr/>
            <a:lstStyle/>
            <a:p>
              <a:pPr marL="342900" indent="-342900" eaLnBrk="0" hangingPunct="0">
                <a:spcBef>
                  <a:spcPct val="20000"/>
                </a:spcBef>
                <a:buClr>
                  <a:schemeClr val="bg2"/>
                </a:buClr>
                <a:buSzPct val="75000"/>
                <a:defRPr/>
              </a:pPr>
              <a:r>
                <a:rPr lang="zh-CN" altLang="en-US" sz="2000" b="1" kern="0" dirty="0">
                  <a:solidFill>
                    <a:srgbClr val="2E3CF0"/>
                  </a:solidFill>
                  <a:latin typeface="+mn-ea"/>
                </a:rPr>
                <a:t>例</a:t>
              </a:r>
              <a:r>
                <a:rPr lang="en-US" altLang="zh-CN" sz="2000" b="1" kern="0" dirty="0">
                  <a:solidFill>
                    <a:srgbClr val="2E3CF0"/>
                  </a:solidFill>
                  <a:latin typeface="+mn-ea"/>
                </a:rPr>
                <a:t>1.3.8 </a:t>
              </a:r>
              <a:r>
                <a:rPr lang="zh-CN" altLang="en-US" sz="2000" b="1" kern="0" dirty="0">
                  <a:latin typeface="+mn-ea"/>
                </a:rPr>
                <a:t>计算行列式</a:t>
              </a:r>
            </a:p>
          </p:txBody>
        </p:sp>
      </p:grpSp>
      <p:sp>
        <p:nvSpPr>
          <p:cNvPr id="15364" name="Rectangle 4"/>
          <p:cNvSpPr>
            <a:spLocks noGrp="1" noChangeArrowheads="1"/>
          </p:cNvSpPr>
          <p:nvPr>
            <p:ph type="title" idx="4294967295"/>
          </p:nvPr>
        </p:nvSpPr>
        <p:spPr>
          <a:xfrm>
            <a:off x="704662" y="877666"/>
            <a:ext cx="2314182" cy="639118"/>
          </a:xfrm>
        </p:spPr>
        <p:txBody>
          <a:bodyPr>
            <a:normAutofit/>
          </a:bodyPr>
          <a:lstStyle/>
          <a:p>
            <a:pPr eaLnBrk="1" hangingPunct="1"/>
            <a:r>
              <a:rPr lang="zh-CN" altLang="en-US" sz="2400" b="1" dirty="0">
                <a:solidFill>
                  <a:srgbClr val="0000FF"/>
                </a:solidFill>
                <a:ea typeface="楷体_GB2312" pitchFamily="49" charset="-122"/>
              </a:rPr>
              <a:t>应用举例</a:t>
            </a:r>
          </a:p>
        </p:txBody>
      </p:sp>
      <p:graphicFrame>
        <p:nvGraphicFramePr>
          <p:cNvPr id="6" name="Object 2"/>
          <p:cNvGraphicFramePr>
            <a:graphicFrameLocks noChangeAspect="1"/>
          </p:cNvGraphicFramePr>
          <p:nvPr/>
        </p:nvGraphicFramePr>
        <p:xfrm>
          <a:off x="2302139" y="3277078"/>
          <a:ext cx="2659010" cy="1980069"/>
        </p:xfrm>
        <a:graphic>
          <a:graphicData uri="http://schemas.openxmlformats.org/presentationml/2006/ole">
            <mc:AlternateContent xmlns:mc="http://schemas.openxmlformats.org/markup-compatibility/2006">
              <mc:Choice xmlns:v="urn:schemas-microsoft-com:vml" Requires="v">
                <p:oleObj name="Equation" r:id="rId4" imgW="1346040" imgH="927000" progId="Equation.DSMT4">
                  <p:embed/>
                </p:oleObj>
              </mc:Choice>
              <mc:Fallback>
                <p:oleObj name="Equation" r:id="rId4" imgW="1346040" imgH="927000" progId="Equation.DSMT4">
                  <p:embed/>
                  <p:pic>
                    <p:nvPicPr>
                      <p:cNvPr id="6" name="Object 2"/>
                      <p:cNvPicPr>
                        <a:picLocks noChangeAspect="1" noChangeArrowheads="1"/>
                      </p:cNvPicPr>
                      <p:nvPr/>
                    </p:nvPicPr>
                    <p:blipFill>
                      <a:blip r:embed="rId5"/>
                      <a:srcRect/>
                      <a:stretch>
                        <a:fillRect/>
                      </a:stretch>
                    </p:blipFill>
                    <p:spPr bwMode="auto">
                      <a:xfrm>
                        <a:off x="2302139" y="3277078"/>
                        <a:ext cx="2659010" cy="1980069"/>
                      </a:xfrm>
                      <a:prstGeom prst="rect">
                        <a:avLst/>
                      </a:prstGeom>
                      <a:noFill/>
                    </p:spPr>
                  </p:pic>
                </p:oleObj>
              </mc:Fallback>
            </mc:AlternateContent>
          </a:graphicData>
        </a:graphic>
      </p:graphicFrame>
      <p:graphicFrame>
        <p:nvGraphicFramePr>
          <p:cNvPr id="7" name="Object 3"/>
          <p:cNvGraphicFramePr>
            <a:graphicFrameLocks noChangeAspect="1"/>
          </p:cNvGraphicFramePr>
          <p:nvPr/>
        </p:nvGraphicFramePr>
        <p:xfrm>
          <a:off x="4947825" y="3193169"/>
          <a:ext cx="2568926" cy="2069776"/>
        </p:xfrm>
        <a:graphic>
          <a:graphicData uri="http://schemas.openxmlformats.org/presentationml/2006/ole">
            <mc:AlternateContent xmlns:mc="http://schemas.openxmlformats.org/markup-compatibility/2006">
              <mc:Choice xmlns:v="urn:schemas-microsoft-com:vml" Requires="v">
                <p:oleObj name="Equation" r:id="rId6" imgW="1244520" imgH="927000" progId="Equation.DSMT4">
                  <p:embed/>
                </p:oleObj>
              </mc:Choice>
              <mc:Fallback>
                <p:oleObj name="Equation" r:id="rId6" imgW="1244520" imgH="927000" progId="Equation.DSMT4">
                  <p:embed/>
                  <p:pic>
                    <p:nvPicPr>
                      <p:cNvPr id="7" name="Object 3"/>
                      <p:cNvPicPr>
                        <a:picLocks noChangeAspect="1" noChangeArrowheads="1"/>
                      </p:cNvPicPr>
                      <p:nvPr/>
                    </p:nvPicPr>
                    <p:blipFill>
                      <a:blip r:embed="rId7"/>
                      <a:srcRect/>
                      <a:stretch>
                        <a:fillRect/>
                      </a:stretch>
                    </p:blipFill>
                    <p:spPr bwMode="auto">
                      <a:xfrm>
                        <a:off x="4947825" y="3193169"/>
                        <a:ext cx="2568926" cy="2069776"/>
                      </a:xfrm>
                      <a:prstGeom prst="rect">
                        <a:avLst/>
                      </a:prstGeom>
                      <a:noFill/>
                    </p:spPr>
                  </p:pic>
                </p:oleObj>
              </mc:Fallback>
            </mc:AlternateContent>
          </a:graphicData>
        </a:graphic>
      </p:graphicFrame>
      <p:sp>
        <p:nvSpPr>
          <p:cNvPr id="8" name="TextBox 8"/>
          <p:cNvSpPr txBox="1">
            <a:spLocks noChangeArrowheads="1"/>
          </p:cNvSpPr>
          <p:nvPr/>
        </p:nvSpPr>
        <p:spPr bwMode="auto">
          <a:xfrm>
            <a:off x="331691" y="2652665"/>
            <a:ext cx="1079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rgbClr val="2E3CF0"/>
                </a:solidFill>
                <a:latin typeface="+mn-ea"/>
                <a:ea typeface="+mn-ea"/>
              </a:rPr>
              <a:t>解</a:t>
            </a:r>
          </a:p>
        </p:txBody>
      </p:sp>
      <p:sp>
        <p:nvSpPr>
          <p:cNvPr id="9" name="Rectangle 7"/>
          <p:cNvSpPr>
            <a:spLocks noChangeArrowheads="1"/>
          </p:cNvSpPr>
          <p:nvPr/>
        </p:nvSpPr>
        <p:spPr bwMode="auto">
          <a:xfrm>
            <a:off x="2932584" y="3277078"/>
            <a:ext cx="1956287" cy="447155"/>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000000"/>
              </a:solidFill>
            </a:endParaRPr>
          </a:p>
        </p:txBody>
      </p:sp>
      <p:grpSp>
        <p:nvGrpSpPr>
          <p:cNvPr id="10" name="Group 9"/>
          <p:cNvGrpSpPr>
            <a:grpSpLocks/>
          </p:cNvGrpSpPr>
          <p:nvPr/>
        </p:nvGrpSpPr>
        <p:grpSpPr bwMode="auto">
          <a:xfrm flipH="1">
            <a:off x="1956565" y="3391733"/>
            <a:ext cx="976019" cy="580430"/>
            <a:chOff x="4097" y="2301"/>
            <a:chExt cx="664" cy="195"/>
          </a:xfrm>
        </p:grpSpPr>
        <p:grpSp>
          <p:nvGrpSpPr>
            <p:cNvPr id="11" name="Group 10"/>
            <p:cNvGrpSpPr>
              <a:grpSpLocks/>
            </p:cNvGrpSpPr>
            <p:nvPr/>
          </p:nvGrpSpPr>
          <p:grpSpPr bwMode="auto">
            <a:xfrm>
              <a:off x="4097" y="2319"/>
              <a:ext cx="367" cy="177"/>
              <a:chOff x="4097" y="2319"/>
              <a:chExt cx="367" cy="177"/>
            </a:xfrm>
          </p:grpSpPr>
          <p:sp>
            <p:nvSpPr>
              <p:cNvPr id="13" name="Line 11"/>
              <p:cNvSpPr>
                <a:spLocks noChangeShapeType="1"/>
              </p:cNvSpPr>
              <p:nvPr/>
            </p:nvSpPr>
            <p:spPr bwMode="auto">
              <a:xfrm>
                <a:off x="4097" y="2319"/>
                <a:ext cx="367"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 name="Line 12"/>
              <p:cNvSpPr>
                <a:spLocks noChangeShapeType="1"/>
              </p:cNvSpPr>
              <p:nvPr/>
            </p:nvSpPr>
            <p:spPr bwMode="auto">
              <a:xfrm>
                <a:off x="4464" y="2319"/>
                <a:ext cx="0" cy="177"/>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 name="Line 13"/>
              <p:cNvSpPr>
                <a:spLocks noChangeShapeType="1"/>
              </p:cNvSpPr>
              <p:nvPr/>
            </p:nvSpPr>
            <p:spPr bwMode="auto">
              <a:xfrm flipH="1">
                <a:off x="4128" y="2496"/>
                <a:ext cx="33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12" name="Object 6"/>
            <p:cNvGraphicFramePr>
              <a:graphicFrameLocks noChangeAspect="1"/>
            </p:cNvGraphicFramePr>
            <p:nvPr/>
          </p:nvGraphicFramePr>
          <p:xfrm flipH="1">
            <a:off x="4561" y="2301"/>
            <a:ext cx="200" cy="123"/>
          </p:xfrm>
          <a:graphic>
            <a:graphicData uri="http://schemas.openxmlformats.org/presentationml/2006/ole">
              <mc:AlternateContent xmlns:mc="http://schemas.openxmlformats.org/markup-compatibility/2006">
                <mc:Choice xmlns:v="urn:schemas-microsoft-com:vml" Requires="v">
                  <p:oleObj name="Equation" r:id="rId8" imgW="317225" imgH="317225" progId="Equation.3">
                    <p:embed/>
                  </p:oleObj>
                </mc:Choice>
                <mc:Fallback>
                  <p:oleObj name="Equation" r:id="rId8" imgW="317225" imgH="317225" progId="Equation.3">
                    <p:embed/>
                    <p:pic>
                      <p:nvPicPr>
                        <p:cNvPr id="12"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561" y="2301"/>
                          <a:ext cx="200" cy="1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6" name="Rectangle 7"/>
          <p:cNvSpPr>
            <a:spLocks noChangeArrowheads="1"/>
          </p:cNvSpPr>
          <p:nvPr/>
        </p:nvSpPr>
        <p:spPr bwMode="auto">
          <a:xfrm>
            <a:off x="5484260" y="3690491"/>
            <a:ext cx="1959307" cy="504613"/>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000000"/>
              </a:solidFill>
            </a:endParaRPr>
          </a:p>
        </p:txBody>
      </p:sp>
      <p:grpSp>
        <p:nvGrpSpPr>
          <p:cNvPr id="17" name="Group 9"/>
          <p:cNvGrpSpPr>
            <a:grpSpLocks/>
          </p:cNvGrpSpPr>
          <p:nvPr/>
        </p:nvGrpSpPr>
        <p:grpSpPr bwMode="auto">
          <a:xfrm>
            <a:off x="7443567" y="3783309"/>
            <a:ext cx="724941" cy="714375"/>
            <a:chOff x="4128" y="2256"/>
            <a:chExt cx="526" cy="240"/>
          </a:xfrm>
        </p:grpSpPr>
        <p:grpSp>
          <p:nvGrpSpPr>
            <p:cNvPr id="18" name="Group 10"/>
            <p:cNvGrpSpPr>
              <a:grpSpLocks/>
            </p:cNvGrpSpPr>
            <p:nvPr/>
          </p:nvGrpSpPr>
          <p:grpSpPr bwMode="auto">
            <a:xfrm>
              <a:off x="4128" y="2256"/>
              <a:ext cx="336" cy="240"/>
              <a:chOff x="4128" y="2256"/>
              <a:chExt cx="336" cy="240"/>
            </a:xfrm>
          </p:grpSpPr>
          <p:sp>
            <p:nvSpPr>
              <p:cNvPr id="20" name="Line 11"/>
              <p:cNvSpPr>
                <a:spLocks noChangeShapeType="1"/>
              </p:cNvSpPr>
              <p:nvPr/>
            </p:nvSpPr>
            <p:spPr bwMode="auto">
              <a:xfrm>
                <a:off x="4128" y="2256"/>
                <a:ext cx="33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12"/>
              <p:cNvSpPr>
                <a:spLocks noChangeShapeType="1"/>
              </p:cNvSpPr>
              <p:nvPr/>
            </p:nvSpPr>
            <p:spPr bwMode="auto">
              <a:xfrm>
                <a:off x="4464" y="2256"/>
                <a:ext cx="0" cy="24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13"/>
              <p:cNvSpPr>
                <a:spLocks noChangeShapeType="1"/>
              </p:cNvSpPr>
              <p:nvPr/>
            </p:nvSpPr>
            <p:spPr bwMode="auto">
              <a:xfrm flipH="1">
                <a:off x="4128" y="2496"/>
                <a:ext cx="33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19" name="Object 5"/>
            <p:cNvGraphicFramePr>
              <a:graphicFrameLocks noChangeAspect="1"/>
            </p:cNvGraphicFramePr>
            <p:nvPr/>
          </p:nvGraphicFramePr>
          <p:xfrm>
            <a:off x="4454" y="2301"/>
            <a:ext cx="200" cy="123"/>
          </p:xfrm>
          <a:graphic>
            <a:graphicData uri="http://schemas.openxmlformats.org/presentationml/2006/ole">
              <mc:AlternateContent xmlns:mc="http://schemas.openxmlformats.org/markup-compatibility/2006">
                <mc:Choice xmlns:v="urn:schemas-microsoft-com:vml" Requires="v">
                  <p:oleObj name="Equation" r:id="rId10" imgW="317225" imgH="317225" progId="Equation.3">
                    <p:embed/>
                  </p:oleObj>
                </mc:Choice>
                <mc:Fallback>
                  <p:oleObj name="Equation" r:id="rId10" imgW="317225" imgH="317225" progId="Equation.3">
                    <p:embed/>
                    <p:pic>
                      <p:nvPicPr>
                        <p:cNvPr id="19"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54" y="2301"/>
                          <a:ext cx="200" cy="1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3" name="Object 21"/>
          <p:cNvGraphicFramePr>
            <a:graphicFrameLocks noChangeAspect="1"/>
          </p:cNvGraphicFramePr>
          <p:nvPr/>
        </p:nvGraphicFramePr>
        <p:xfrm>
          <a:off x="7490496" y="3861140"/>
          <a:ext cx="428625" cy="609600"/>
        </p:xfrm>
        <a:graphic>
          <a:graphicData uri="http://schemas.openxmlformats.org/presentationml/2006/ole">
            <mc:AlternateContent xmlns:mc="http://schemas.openxmlformats.org/markup-compatibility/2006">
              <mc:Choice xmlns:v="urn:schemas-microsoft-com:vml" Requires="v">
                <p:oleObj name="Equation" r:id="rId11" imgW="228600" imgH="393480" progId="Equation.3">
                  <p:embed/>
                </p:oleObj>
              </mc:Choice>
              <mc:Fallback>
                <p:oleObj name="Equation" r:id="rId11" imgW="228600" imgH="393480" progId="Equation.3">
                  <p:embed/>
                  <p:pic>
                    <p:nvPicPr>
                      <p:cNvPr id="23"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90496" y="3861140"/>
                        <a:ext cx="428625"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 Box 5"/>
          <p:cNvSpPr txBox="1">
            <a:spLocks noChangeArrowheads="1"/>
          </p:cNvSpPr>
          <p:nvPr/>
        </p:nvSpPr>
        <p:spPr bwMode="auto">
          <a:xfrm>
            <a:off x="871441" y="2652665"/>
            <a:ext cx="113952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dirty="0">
                <a:solidFill>
                  <a:srgbClr val="FF0000"/>
                </a:solidFill>
                <a:latin typeface="+mn-ea"/>
                <a:ea typeface="+mn-ea"/>
              </a:rPr>
              <a:t>计算行列式常用方法：</a:t>
            </a:r>
            <a:r>
              <a:rPr kumimoji="1" lang="zh-CN" altLang="en-US" sz="2000" dirty="0">
                <a:solidFill>
                  <a:srgbClr val="000000"/>
                </a:solidFill>
                <a:latin typeface="+mn-ea"/>
                <a:ea typeface="+mn-ea"/>
              </a:rPr>
              <a:t>利用行列式性质将给定行列式化为上三角形行列式，从而算得行列式的值．</a:t>
            </a:r>
          </a:p>
        </p:txBody>
      </p:sp>
    </p:spTree>
    <p:extLst>
      <p:ext uri="{BB962C8B-B14F-4D97-AF65-F5344CB8AC3E}">
        <p14:creationId xmlns:p14="http://schemas.microsoft.com/office/powerpoint/2010/main" val="35448924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3"/>
          <p:cNvGraphicFramePr>
            <a:graphicFrameLocks noChangeAspect="1"/>
          </p:cNvGraphicFramePr>
          <p:nvPr/>
        </p:nvGraphicFramePr>
        <p:xfrm>
          <a:off x="1413587" y="985151"/>
          <a:ext cx="2633312" cy="2187972"/>
        </p:xfrm>
        <a:graphic>
          <a:graphicData uri="http://schemas.openxmlformats.org/presentationml/2006/ole">
            <mc:AlternateContent xmlns:mc="http://schemas.openxmlformats.org/markup-compatibility/2006">
              <mc:Choice xmlns:v="urn:schemas-microsoft-com:vml" Requires="v">
                <p:oleObj name="Equation" r:id="rId2" imgW="1244520" imgH="1104840" progId="Equation.DSMT4">
                  <p:embed/>
                </p:oleObj>
              </mc:Choice>
              <mc:Fallback>
                <p:oleObj name="Equation" r:id="rId2" imgW="1244520" imgH="1104840" progId="Equation.DSMT4">
                  <p:embed/>
                  <p:pic>
                    <p:nvPicPr>
                      <p:cNvPr id="21" name="Object 3"/>
                      <p:cNvPicPr>
                        <a:picLocks noChangeAspect="1" noChangeArrowheads="1"/>
                      </p:cNvPicPr>
                      <p:nvPr/>
                    </p:nvPicPr>
                    <p:blipFill>
                      <a:blip r:embed="rId3"/>
                      <a:srcRect/>
                      <a:stretch>
                        <a:fillRect/>
                      </a:stretch>
                    </p:blipFill>
                    <p:spPr bwMode="auto">
                      <a:xfrm>
                        <a:off x="1413587" y="985151"/>
                        <a:ext cx="2633312" cy="2187972"/>
                      </a:xfrm>
                      <a:prstGeom prst="rect">
                        <a:avLst/>
                      </a:prstGeom>
                      <a:noFill/>
                    </p:spPr>
                  </p:pic>
                </p:oleObj>
              </mc:Fallback>
            </mc:AlternateContent>
          </a:graphicData>
        </a:graphic>
      </p:graphicFrame>
      <p:graphicFrame>
        <p:nvGraphicFramePr>
          <p:cNvPr id="22" name="Object 3"/>
          <p:cNvGraphicFramePr>
            <a:graphicFrameLocks noChangeAspect="1"/>
          </p:cNvGraphicFramePr>
          <p:nvPr/>
        </p:nvGraphicFramePr>
        <p:xfrm>
          <a:off x="3941878" y="994353"/>
          <a:ext cx="2463446" cy="2178829"/>
        </p:xfrm>
        <a:graphic>
          <a:graphicData uri="http://schemas.openxmlformats.org/presentationml/2006/ole">
            <mc:AlternateContent xmlns:mc="http://schemas.openxmlformats.org/markup-compatibility/2006">
              <mc:Choice xmlns:v="urn:schemas-microsoft-com:vml" Requires="v">
                <p:oleObj name="Equation" r:id="rId4" imgW="1371600" imgH="1295280" progId="Equation.DSMT4">
                  <p:embed/>
                </p:oleObj>
              </mc:Choice>
              <mc:Fallback>
                <p:oleObj name="Equation" r:id="rId4" imgW="1371600" imgH="1295280" progId="Equation.DSMT4">
                  <p:embed/>
                  <p:pic>
                    <p:nvPicPr>
                      <p:cNvPr id="22" name="Object 3"/>
                      <p:cNvPicPr>
                        <a:picLocks noChangeAspect="1" noChangeArrowheads="1"/>
                      </p:cNvPicPr>
                      <p:nvPr/>
                    </p:nvPicPr>
                    <p:blipFill>
                      <a:blip r:embed="rId5"/>
                      <a:srcRect/>
                      <a:stretch>
                        <a:fillRect/>
                      </a:stretch>
                    </p:blipFill>
                    <p:spPr bwMode="auto">
                      <a:xfrm>
                        <a:off x="3941878" y="994353"/>
                        <a:ext cx="2463446" cy="2178829"/>
                      </a:xfrm>
                      <a:prstGeom prst="rect">
                        <a:avLst/>
                      </a:prstGeom>
                      <a:noFill/>
                    </p:spPr>
                  </p:pic>
                </p:oleObj>
              </mc:Fallback>
            </mc:AlternateContent>
          </a:graphicData>
        </a:graphic>
      </p:graphicFrame>
      <p:graphicFrame>
        <p:nvGraphicFramePr>
          <p:cNvPr id="23" name="Object 4"/>
          <p:cNvGraphicFramePr>
            <a:graphicFrameLocks noChangeAspect="1"/>
          </p:cNvGraphicFramePr>
          <p:nvPr/>
        </p:nvGraphicFramePr>
        <p:xfrm>
          <a:off x="6405324" y="1675049"/>
          <a:ext cx="1637753" cy="808176"/>
        </p:xfrm>
        <a:graphic>
          <a:graphicData uri="http://schemas.openxmlformats.org/presentationml/2006/ole">
            <mc:AlternateContent xmlns:mc="http://schemas.openxmlformats.org/markup-compatibility/2006">
              <mc:Choice xmlns:v="urn:schemas-microsoft-com:vml" Requires="v">
                <p:oleObj name="Equation" r:id="rId6" imgW="888840" imgH="406080" progId="Equation.DSMT4">
                  <p:embed/>
                </p:oleObj>
              </mc:Choice>
              <mc:Fallback>
                <p:oleObj name="Equation" r:id="rId6" imgW="888840" imgH="406080" progId="Equation.DSMT4">
                  <p:embed/>
                  <p:pic>
                    <p:nvPicPr>
                      <p:cNvPr id="23" name="Object 4"/>
                      <p:cNvPicPr>
                        <a:picLocks noChangeAspect="1" noChangeArrowheads="1"/>
                      </p:cNvPicPr>
                      <p:nvPr/>
                    </p:nvPicPr>
                    <p:blipFill>
                      <a:blip r:embed="rId7"/>
                      <a:srcRect/>
                      <a:stretch>
                        <a:fillRect/>
                      </a:stretch>
                    </p:blipFill>
                    <p:spPr bwMode="auto">
                      <a:xfrm>
                        <a:off x="6405324" y="1675049"/>
                        <a:ext cx="1637753" cy="808176"/>
                      </a:xfrm>
                      <a:prstGeom prst="rect">
                        <a:avLst/>
                      </a:prstGeom>
                      <a:noFill/>
                    </p:spPr>
                  </p:pic>
                </p:oleObj>
              </mc:Fallback>
            </mc:AlternateContent>
          </a:graphicData>
        </a:graphic>
      </p:graphicFrame>
      <p:graphicFrame>
        <p:nvGraphicFramePr>
          <p:cNvPr id="24" name="Object 5"/>
          <p:cNvGraphicFramePr>
            <a:graphicFrameLocks noChangeAspect="1"/>
          </p:cNvGraphicFramePr>
          <p:nvPr/>
        </p:nvGraphicFramePr>
        <p:xfrm>
          <a:off x="8043077" y="1876686"/>
          <a:ext cx="700363" cy="423390"/>
        </p:xfrm>
        <a:graphic>
          <a:graphicData uri="http://schemas.openxmlformats.org/presentationml/2006/ole">
            <mc:AlternateContent xmlns:mc="http://schemas.openxmlformats.org/markup-compatibility/2006">
              <mc:Choice xmlns:v="urn:schemas-microsoft-com:vml" Requires="v">
                <p:oleObj name="Equation" r:id="rId8" imgW="317160" imgH="177480" progId="Equation.DSMT4">
                  <p:embed/>
                </p:oleObj>
              </mc:Choice>
              <mc:Fallback>
                <p:oleObj name="Equation" r:id="rId8" imgW="317160" imgH="177480" progId="Equation.DSMT4">
                  <p:embed/>
                  <p:pic>
                    <p:nvPicPr>
                      <p:cNvPr id="24" name="Object 5"/>
                      <p:cNvPicPr>
                        <a:picLocks noChangeAspect="1" noChangeArrowheads="1"/>
                      </p:cNvPicPr>
                      <p:nvPr/>
                    </p:nvPicPr>
                    <p:blipFill>
                      <a:blip r:embed="rId9"/>
                      <a:srcRect/>
                      <a:stretch>
                        <a:fillRect/>
                      </a:stretch>
                    </p:blipFill>
                    <p:spPr bwMode="auto">
                      <a:xfrm>
                        <a:off x="8043077" y="1876686"/>
                        <a:ext cx="700363" cy="423390"/>
                      </a:xfrm>
                      <a:prstGeom prst="rect">
                        <a:avLst/>
                      </a:prstGeom>
                      <a:noFill/>
                    </p:spPr>
                  </p:pic>
                </p:oleObj>
              </mc:Fallback>
            </mc:AlternateContent>
          </a:graphicData>
        </a:graphic>
      </p:graphicFrame>
      <p:grpSp>
        <p:nvGrpSpPr>
          <p:cNvPr id="25" name="Group 9"/>
          <p:cNvGrpSpPr>
            <a:grpSpLocks/>
          </p:cNvGrpSpPr>
          <p:nvPr/>
        </p:nvGrpSpPr>
        <p:grpSpPr bwMode="auto">
          <a:xfrm flipH="1">
            <a:off x="946862" y="2258031"/>
            <a:ext cx="1097749" cy="758428"/>
            <a:chOff x="4123" y="2256"/>
            <a:chExt cx="531" cy="196"/>
          </a:xfrm>
        </p:grpSpPr>
        <p:grpSp>
          <p:nvGrpSpPr>
            <p:cNvPr id="26" name="Group 10"/>
            <p:cNvGrpSpPr>
              <a:grpSpLocks/>
            </p:cNvGrpSpPr>
            <p:nvPr/>
          </p:nvGrpSpPr>
          <p:grpSpPr bwMode="auto">
            <a:xfrm>
              <a:off x="4123" y="2256"/>
              <a:ext cx="349" cy="196"/>
              <a:chOff x="4123" y="2256"/>
              <a:chExt cx="349" cy="196"/>
            </a:xfrm>
          </p:grpSpPr>
          <p:sp>
            <p:nvSpPr>
              <p:cNvPr id="28" name="Line 11"/>
              <p:cNvSpPr>
                <a:spLocks noChangeShapeType="1"/>
              </p:cNvSpPr>
              <p:nvPr/>
            </p:nvSpPr>
            <p:spPr bwMode="auto">
              <a:xfrm>
                <a:off x="4123" y="2256"/>
                <a:ext cx="341"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 name="Line 12"/>
              <p:cNvSpPr>
                <a:spLocks noChangeShapeType="1"/>
              </p:cNvSpPr>
              <p:nvPr/>
            </p:nvSpPr>
            <p:spPr bwMode="auto">
              <a:xfrm>
                <a:off x="4464" y="2256"/>
                <a:ext cx="1" cy="196"/>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0" name="Line 13"/>
              <p:cNvSpPr>
                <a:spLocks noChangeShapeType="1"/>
              </p:cNvSpPr>
              <p:nvPr/>
            </p:nvSpPr>
            <p:spPr bwMode="auto">
              <a:xfrm flipH="1">
                <a:off x="4136" y="2452"/>
                <a:ext cx="33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27" name="Object 7"/>
            <p:cNvGraphicFramePr>
              <a:graphicFrameLocks noChangeAspect="1"/>
            </p:cNvGraphicFramePr>
            <p:nvPr/>
          </p:nvGraphicFramePr>
          <p:xfrm flipH="1">
            <a:off x="4454" y="2301"/>
            <a:ext cx="200" cy="123"/>
          </p:xfrm>
          <a:graphic>
            <a:graphicData uri="http://schemas.openxmlformats.org/presentationml/2006/ole">
              <mc:AlternateContent xmlns:mc="http://schemas.openxmlformats.org/markup-compatibility/2006">
                <mc:Choice xmlns:v="urn:schemas-microsoft-com:vml" Requires="v">
                  <p:oleObj name="Equation" r:id="rId10" imgW="317225" imgH="317225" progId="Equation.3">
                    <p:embed/>
                  </p:oleObj>
                </mc:Choice>
                <mc:Fallback>
                  <p:oleObj name="Equation" r:id="rId10" imgW="317225" imgH="317225" progId="Equation.3">
                    <p:embed/>
                    <p:pic>
                      <p:nvPicPr>
                        <p:cNvPr id="27"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4454" y="2301"/>
                          <a:ext cx="200" cy="1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1" name="Object 21"/>
          <p:cNvGraphicFramePr>
            <a:graphicFrameLocks noChangeAspect="1"/>
          </p:cNvGraphicFramePr>
          <p:nvPr/>
        </p:nvGraphicFramePr>
        <p:xfrm>
          <a:off x="1430125" y="2332445"/>
          <a:ext cx="666750" cy="609600"/>
        </p:xfrm>
        <a:graphic>
          <a:graphicData uri="http://schemas.openxmlformats.org/presentationml/2006/ole">
            <mc:AlternateContent xmlns:mc="http://schemas.openxmlformats.org/markup-compatibility/2006">
              <mc:Choice xmlns:v="urn:schemas-microsoft-com:vml" Requires="v">
                <p:oleObj name="Equation" r:id="rId12" imgW="304560" imgH="393480" progId="Equation.3">
                  <p:embed/>
                </p:oleObj>
              </mc:Choice>
              <mc:Fallback>
                <p:oleObj name="Equation" r:id="rId12" imgW="304560" imgH="393480" progId="Equation.3">
                  <p:embed/>
                  <p:pic>
                    <p:nvPicPr>
                      <p:cNvPr id="31" name="Object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30125" y="2332445"/>
                        <a:ext cx="66675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Rectangle 7"/>
          <p:cNvSpPr>
            <a:spLocks noChangeArrowheads="1"/>
          </p:cNvSpPr>
          <p:nvPr/>
        </p:nvSpPr>
        <p:spPr bwMode="auto">
          <a:xfrm>
            <a:off x="2109467" y="2021566"/>
            <a:ext cx="1819737" cy="492125"/>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000000"/>
              </a:solidFill>
            </a:endParaRPr>
          </a:p>
        </p:txBody>
      </p:sp>
      <p:cxnSp>
        <p:nvCxnSpPr>
          <p:cNvPr id="33" name="直接连接符 32"/>
          <p:cNvCxnSpPr/>
          <p:nvPr/>
        </p:nvCxnSpPr>
        <p:spPr>
          <a:xfrm>
            <a:off x="4804996" y="1236769"/>
            <a:ext cx="1319713" cy="1620593"/>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41024" name="Picture 6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614702" y="4935448"/>
            <a:ext cx="1671707" cy="1485962"/>
          </a:xfrm>
          <a:prstGeom prst="rect">
            <a:avLst/>
          </a:prstGeom>
          <a:noFill/>
          <a:extLst>
            <a:ext uri="{909E8E84-426E-40DD-AFC4-6F175D3DCCD1}">
              <a14:hiddenFill xmlns:a14="http://schemas.microsoft.com/office/drawing/2010/main">
                <a:solidFill>
                  <a:srgbClr val="FFFFFF"/>
                </a:solidFill>
              </a14:hiddenFill>
            </a:ext>
          </a:extLst>
        </p:spPr>
      </p:pic>
      <p:pic>
        <p:nvPicPr>
          <p:cNvPr id="41023" name="Picture 6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75652" y="4973531"/>
            <a:ext cx="8312376" cy="144787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930479" y="3347251"/>
            <a:ext cx="5029200" cy="1505146"/>
            <a:chOff x="930479" y="3347251"/>
            <a:chExt cx="5029200" cy="1505146"/>
          </a:xfrm>
        </p:grpSpPr>
        <p:sp>
          <p:nvSpPr>
            <p:cNvPr id="34" name="Rectangle 6"/>
            <p:cNvSpPr txBox="1">
              <a:spLocks noChangeArrowheads="1"/>
            </p:cNvSpPr>
            <p:nvPr/>
          </p:nvSpPr>
          <p:spPr bwMode="auto">
            <a:xfrm>
              <a:off x="930479" y="3768930"/>
              <a:ext cx="5029200" cy="454717"/>
            </a:xfrm>
            <a:prstGeom prst="rect">
              <a:avLst/>
            </a:prstGeom>
            <a:noFill/>
            <a:ln w="9525">
              <a:noFill/>
              <a:miter lim="800000"/>
              <a:headEnd/>
              <a:tailEnd/>
            </a:ln>
          </p:spPr>
          <p:txBody>
            <a:bodyPr/>
            <a:lstStyle/>
            <a:p>
              <a:pPr marL="342900" indent="-342900" eaLnBrk="0" hangingPunct="0">
                <a:spcBef>
                  <a:spcPct val="20000"/>
                </a:spcBef>
                <a:buClr>
                  <a:schemeClr val="bg2"/>
                </a:buClr>
                <a:buSzPct val="75000"/>
                <a:defRPr/>
              </a:pPr>
              <a:r>
                <a:rPr lang="zh-CN" altLang="en-US" sz="2000" b="1" kern="0" dirty="0">
                  <a:solidFill>
                    <a:srgbClr val="2E3CF0"/>
                  </a:solidFill>
                  <a:latin typeface="+mn-ea"/>
                </a:rPr>
                <a:t>例</a:t>
              </a:r>
              <a:r>
                <a:rPr lang="en-US" altLang="zh-CN" sz="2000" b="1" kern="0" dirty="0">
                  <a:solidFill>
                    <a:srgbClr val="2E3CF0"/>
                  </a:solidFill>
                  <a:latin typeface="+mn-ea"/>
                </a:rPr>
                <a:t>1.3.9 </a:t>
              </a:r>
              <a:r>
                <a:rPr lang="zh-CN" altLang="en-US" sz="2000" b="1" kern="0" dirty="0">
                  <a:latin typeface="+mn-ea"/>
                </a:rPr>
                <a:t>计算行列式</a:t>
              </a:r>
            </a:p>
          </p:txBody>
        </p:sp>
        <p:pic>
          <p:nvPicPr>
            <p:cNvPr id="41025" name="Picture 65"/>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75240" y="3347251"/>
              <a:ext cx="1693289" cy="150514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66"/>
            <p:cNvSpPr>
              <a:spLocks noChangeArrowheads="1"/>
            </p:cNvSpPr>
            <p:nvPr/>
          </p:nvSpPr>
          <p:spPr bwMode="auto">
            <a:xfrm>
              <a:off x="2897109" y="3712603"/>
              <a:ext cx="8245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25413"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kumimoji="0" lang="en-US" altLang="zh-CN" sz="2000" b="1" i="0" u="none" strike="noStrike" cap="none" normalizeH="0" baseline="0">
                <a:ln>
                  <a:noFill/>
                </a:ln>
                <a:solidFill>
                  <a:schemeClr val="tx1"/>
                </a:solidFill>
                <a:effectLst/>
                <a:latin typeface="Arial" panose="020B0604020202020204" pitchFamily="34" charset="0"/>
              </a:endParaRPr>
            </a:p>
          </p:txBody>
        </p:sp>
      </p:grpSp>
      <p:sp>
        <p:nvSpPr>
          <p:cNvPr id="6" name="Rectangle 67"/>
          <p:cNvSpPr>
            <a:spLocks noChangeArrowheads="1"/>
          </p:cNvSpPr>
          <p:nvPr/>
        </p:nvSpPr>
        <p:spPr bwMode="auto">
          <a:xfrm>
            <a:off x="797342" y="4539230"/>
            <a:ext cx="5791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25413"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2E3CF0"/>
                </a:solidFill>
                <a:effectLst/>
                <a:latin typeface="宋体" panose="02010600030101010101" pitchFamily="2" charset="-122"/>
                <a:ea typeface="宋体" panose="02010600030101010101" pitchFamily="2" charset="-122"/>
                <a:cs typeface="Times New Roman" panose="02020603050405020304" pitchFamily="18" charset="0"/>
              </a:rPr>
              <a:t>解</a:t>
            </a:r>
            <a:r>
              <a:rPr kumimoji="0" lang="en-US" altLang="zh-CN" sz="2000" b="1" i="0" u="none" strike="noStrike" cap="none" normalizeH="0" baseline="0" dirty="0">
                <a:ln>
                  <a:noFill/>
                </a:ln>
                <a:solidFill>
                  <a:srgbClr val="2E3CF0"/>
                </a:solidFill>
                <a:effectLst/>
                <a:latin typeface="宋体" panose="02010600030101010101" pitchFamily="2" charset="-122"/>
                <a:ea typeface="宋体" panose="02010600030101010101" pitchFamily="2" charset="-122"/>
                <a:cs typeface="Times New Roman" panose="02020603050405020304" pitchFamily="18" charset="0"/>
              </a:rPr>
              <a:t> </a:t>
            </a:r>
            <a:endParaRPr kumimoji="0" lang="en-US" altLang="zh-CN" sz="2000" b="1" i="0" u="none" strike="noStrike" cap="none" normalizeH="0" baseline="0" dirty="0">
              <a:ln>
                <a:noFill/>
              </a:ln>
              <a:solidFill>
                <a:srgbClr val="2E3CF0"/>
              </a:solidFill>
              <a:effectLst/>
            </a:endParaRPr>
          </a:p>
        </p:txBody>
      </p:sp>
      <p:sp>
        <p:nvSpPr>
          <p:cNvPr id="7" name="Rectangle 68"/>
          <p:cNvSpPr>
            <a:spLocks noChangeArrowheads="1"/>
          </p:cNvSpPr>
          <p:nvPr/>
        </p:nvSpPr>
        <p:spPr bwMode="auto">
          <a:xfrm>
            <a:off x="2945068" y="5426900"/>
            <a:ext cx="7286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en-US" altLang="zh-CN" sz="2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270371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91402" y="833699"/>
            <a:ext cx="11495315" cy="140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000" b="1" dirty="0">
                <a:latin typeface="+mn-ea"/>
                <a:ea typeface="+mn-ea"/>
              </a:rPr>
              <a:t>    </a:t>
            </a:r>
            <a:r>
              <a:rPr lang="zh-CN" altLang="en-US" sz="2000" b="1" dirty="0">
                <a:latin typeface="+mn-ea"/>
                <a:ea typeface="+mn-ea"/>
              </a:rPr>
              <a:t>由于法国数学家</a:t>
            </a:r>
            <a:r>
              <a:rPr lang="zh-CN" altLang="en-US" sz="2000" b="1" dirty="0">
                <a:solidFill>
                  <a:srgbClr val="FF0000"/>
                </a:solidFill>
                <a:latin typeface="+mn-ea"/>
                <a:ea typeface="+mn-ea"/>
              </a:rPr>
              <a:t>费马</a:t>
            </a:r>
            <a:r>
              <a:rPr lang="zh-CN" altLang="en-US" sz="2000" b="1" dirty="0">
                <a:latin typeface="+mn-ea"/>
                <a:ea typeface="+mn-ea"/>
              </a:rPr>
              <a:t>（</a:t>
            </a:r>
            <a:r>
              <a:rPr lang="en-US" altLang="zh-CN" sz="2000" b="1" dirty="0">
                <a:latin typeface="+mn-ea"/>
                <a:ea typeface="+mn-ea"/>
              </a:rPr>
              <a:t>1601-1665</a:t>
            </a:r>
            <a:r>
              <a:rPr lang="zh-CN" altLang="en-US" sz="2000" b="1" dirty="0">
                <a:latin typeface="+mn-ea"/>
                <a:ea typeface="+mn-ea"/>
              </a:rPr>
              <a:t>）和</a:t>
            </a:r>
            <a:r>
              <a:rPr lang="zh-CN" altLang="en-US" sz="2000" b="1" dirty="0">
                <a:solidFill>
                  <a:srgbClr val="FF0000"/>
                </a:solidFill>
                <a:latin typeface="+mn-ea"/>
                <a:ea typeface="+mn-ea"/>
              </a:rPr>
              <a:t>笛卡儿</a:t>
            </a:r>
            <a:r>
              <a:rPr lang="zh-CN" altLang="en-US" sz="2000" b="1" dirty="0">
                <a:latin typeface="+mn-ea"/>
                <a:ea typeface="+mn-ea"/>
              </a:rPr>
              <a:t>（</a:t>
            </a:r>
            <a:r>
              <a:rPr lang="en-US" altLang="zh-CN" sz="2000" b="1" dirty="0">
                <a:latin typeface="+mn-ea"/>
                <a:ea typeface="+mn-ea"/>
              </a:rPr>
              <a:t>1596-1650</a:t>
            </a:r>
            <a:r>
              <a:rPr lang="zh-CN" altLang="en-US" sz="2000" b="1" dirty="0">
                <a:latin typeface="+mn-ea"/>
                <a:ea typeface="+mn-ea"/>
              </a:rPr>
              <a:t>）的工作，现代意义的线性代数基本</a:t>
            </a:r>
            <a:endParaRPr lang="en-US" altLang="zh-CN" sz="2000" b="1" dirty="0">
              <a:latin typeface="+mn-ea"/>
              <a:ea typeface="+mn-ea"/>
            </a:endParaRPr>
          </a:p>
          <a:p>
            <a:pPr eaLnBrk="1" hangingPunct="1">
              <a:lnSpc>
                <a:spcPct val="150000"/>
              </a:lnSpc>
            </a:pPr>
            <a:r>
              <a:rPr lang="zh-CN" altLang="en-US" sz="2000" b="1" dirty="0">
                <a:latin typeface="+mn-ea"/>
                <a:ea typeface="+mn-ea"/>
              </a:rPr>
              <a:t>上出现于十七世纪。直到十八世纪末，线性代数的领域还只限于平面与空间。十九世纪上半叶才完</a:t>
            </a:r>
            <a:endParaRPr lang="en-US" altLang="zh-CN" sz="2000" b="1" dirty="0">
              <a:latin typeface="+mn-ea"/>
              <a:ea typeface="+mn-ea"/>
            </a:endParaRPr>
          </a:p>
          <a:p>
            <a:pPr eaLnBrk="1" hangingPunct="1">
              <a:lnSpc>
                <a:spcPct val="150000"/>
              </a:lnSpc>
            </a:pPr>
            <a:r>
              <a:rPr lang="zh-CN" altLang="en-US" sz="2000" b="1" dirty="0">
                <a:latin typeface="+mn-ea"/>
                <a:ea typeface="+mn-ea"/>
              </a:rPr>
              <a:t>成了到</a:t>
            </a:r>
            <a:r>
              <a:rPr lang="en-US" altLang="zh-CN" sz="2000" b="1" dirty="0">
                <a:latin typeface="+mn-ea"/>
                <a:ea typeface="+mn-ea"/>
              </a:rPr>
              <a:t>n</a:t>
            </a:r>
            <a:r>
              <a:rPr lang="zh-CN" altLang="en-US" sz="2000" b="1" dirty="0">
                <a:latin typeface="+mn-ea"/>
                <a:ea typeface="+mn-ea"/>
              </a:rPr>
              <a:t>维</a:t>
            </a:r>
            <a:r>
              <a:rPr lang="zh-CN" altLang="en-US" sz="2000" b="1" dirty="0">
                <a:solidFill>
                  <a:srgbClr val="FF0000"/>
                </a:solidFill>
                <a:latin typeface="+mn-ea"/>
                <a:ea typeface="+mn-ea"/>
              </a:rPr>
              <a:t>线性空间</a:t>
            </a:r>
            <a:r>
              <a:rPr lang="zh-CN" altLang="en-US" sz="2000" b="1" dirty="0">
                <a:latin typeface="+mn-ea"/>
                <a:ea typeface="+mn-ea"/>
              </a:rPr>
              <a:t>的过渡。</a:t>
            </a:r>
          </a:p>
        </p:txBody>
      </p:sp>
      <p:sp>
        <p:nvSpPr>
          <p:cNvPr id="6" name="TextBox 5"/>
          <p:cNvSpPr txBox="1">
            <a:spLocks noChangeArrowheads="1"/>
          </p:cNvSpPr>
          <p:nvPr/>
        </p:nvSpPr>
        <p:spPr bwMode="auto">
          <a:xfrm>
            <a:off x="769791" y="2871371"/>
            <a:ext cx="106294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lang="en-US" altLang="zh-CN" sz="2000" b="1" dirty="0">
                <a:latin typeface="+mn-ea"/>
                <a:ea typeface="+mn-ea"/>
              </a:rPr>
              <a:t>•</a:t>
            </a:r>
            <a:r>
              <a:rPr lang="en-US" altLang="zh-CN" sz="2000" b="1" dirty="0">
                <a:solidFill>
                  <a:srgbClr val="FF0000"/>
                </a:solidFill>
                <a:latin typeface="+mn-ea"/>
                <a:ea typeface="+mn-ea"/>
              </a:rPr>
              <a:t> </a:t>
            </a:r>
            <a:r>
              <a:rPr lang="en-US" altLang="zh-CN" sz="2000" b="1" dirty="0">
                <a:solidFill>
                  <a:srgbClr val="0000CC"/>
                </a:solidFill>
                <a:latin typeface="+mn-ea"/>
                <a:ea typeface="+mn-ea"/>
              </a:rPr>
              <a:t>17</a:t>
            </a:r>
            <a:r>
              <a:rPr lang="zh-CN" altLang="en-US" sz="2000" b="1" dirty="0">
                <a:solidFill>
                  <a:srgbClr val="0000CC"/>
                </a:solidFill>
                <a:latin typeface="+mn-ea"/>
                <a:ea typeface="+mn-ea"/>
              </a:rPr>
              <a:t>世纪，德国数学家</a:t>
            </a:r>
            <a:r>
              <a:rPr lang="en-US" altLang="zh-CN" sz="2000" b="1" dirty="0">
                <a:solidFill>
                  <a:srgbClr val="0000CC"/>
                </a:solidFill>
                <a:latin typeface="+mn-ea"/>
                <a:ea typeface="+mn-ea"/>
              </a:rPr>
              <a:t>-</a:t>
            </a:r>
            <a:r>
              <a:rPr lang="zh-CN" altLang="en-US" sz="2000" b="1" dirty="0">
                <a:solidFill>
                  <a:srgbClr val="FF0000"/>
                </a:solidFill>
                <a:latin typeface="+mn-ea"/>
                <a:ea typeface="+mn-ea"/>
              </a:rPr>
              <a:t>莱布尼兹  </a:t>
            </a:r>
            <a:r>
              <a:rPr lang="en-US" altLang="zh-CN" sz="2000" b="1" dirty="0">
                <a:latin typeface="+mn-ea"/>
                <a:ea typeface="+mn-ea"/>
              </a:rPr>
              <a:t>——</a:t>
            </a:r>
            <a:r>
              <a:rPr lang="zh-CN" altLang="en-US" sz="2000" b="1" dirty="0">
                <a:latin typeface="+mn-ea"/>
                <a:ea typeface="+mn-ea"/>
              </a:rPr>
              <a:t>历史上最早使用行列式概念。</a:t>
            </a:r>
          </a:p>
        </p:txBody>
      </p:sp>
      <p:sp>
        <p:nvSpPr>
          <p:cNvPr id="7" name="TextBox 6"/>
          <p:cNvSpPr txBox="1">
            <a:spLocks noChangeArrowheads="1"/>
          </p:cNvSpPr>
          <p:nvPr/>
        </p:nvSpPr>
        <p:spPr bwMode="auto">
          <a:xfrm>
            <a:off x="769791" y="3351552"/>
            <a:ext cx="10771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lang="en-US" altLang="zh-CN" sz="2000" b="1" dirty="0">
                <a:latin typeface="+mn-ea"/>
                <a:ea typeface="+mn-ea"/>
              </a:rPr>
              <a:t>• </a:t>
            </a:r>
            <a:r>
              <a:rPr lang="en-US" altLang="zh-CN" sz="2000" b="1" dirty="0">
                <a:solidFill>
                  <a:srgbClr val="0000CC"/>
                </a:solidFill>
                <a:latin typeface="+mn-ea"/>
                <a:ea typeface="+mn-ea"/>
              </a:rPr>
              <a:t>1750</a:t>
            </a:r>
            <a:r>
              <a:rPr lang="zh-CN" altLang="en-US" sz="2000" b="1" dirty="0">
                <a:solidFill>
                  <a:srgbClr val="0000CC"/>
                </a:solidFill>
                <a:latin typeface="+mn-ea"/>
                <a:ea typeface="+mn-ea"/>
              </a:rPr>
              <a:t>年，瑞士数学家</a:t>
            </a:r>
            <a:r>
              <a:rPr lang="en-US" altLang="zh-CN" sz="2000" b="1" dirty="0">
                <a:solidFill>
                  <a:srgbClr val="0000CC"/>
                </a:solidFill>
                <a:latin typeface="+mn-ea"/>
                <a:ea typeface="+mn-ea"/>
              </a:rPr>
              <a:t>-</a:t>
            </a:r>
            <a:r>
              <a:rPr lang="zh-CN" altLang="en-US" sz="2000" b="1" dirty="0">
                <a:solidFill>
                  <a:srgbClr val="FF0000"/>
                </a:solidFill>
                <a:latin typeface="+mn-ea"/>
                <a:ea typeface="+mn-ea"/>
              </a:rPr>
              <a:t>克莱姆</a:t>
            </a:r>
            <a:r>
              <a:rPr lang="zh-CN" altLang="en-US" sz="2000" b="1" dirty="0">
                <a:latin typeface="+mn-ea"/>
                <a:ea typeface="+mn-ea"/>
              </a:rPr>
              <a:t>（</a:t>
            </a:r>
            <a:r>
              <a:rPr lang="zh-CN" altLang="en-US" sz="2000" b="1" dirty="0">
                <a:solidFill>
                  <a:srgbClr val="FF0000"/>
                </a:solidFill>
                <a:latin typeface="+mn-ea"/>
                <a:ea typeface="+mn-ea"/>
              </a:rPr>
              <a:t>克莱姆法则）</a:t>
            </a:r>
            <a:r>
              <a:rPr lang="en-US" altLang="zh-CN" sz="2000" b="1" dirty="0">
                <a:latin typeface="+mn-ea"/>
                <a:ea typeface="+mn-ea"/>
              </a:rPr>
              <a:t>——</a:t>
            </a:r>
            <a:r>
              <a:rPr lang="zh-CN" altLang="en-US" sz="2000" b="1" dirty="0">
                <a:latin typeface="+mn-ea"/>
                <a:ea typeface="+mn-ea"/>
              </a:rPr>
              <a:t>用行列式解线性方程组的重要方法。</a:t>
            </a:r>
          </a:p>
        </p:txBody>
      </p:sp>
      <p:sp>
        <p:nvSpPr>
          <p:cNvPr id="8" name="TextBox 7"/>
          <p:cNvSpPr txBox="1">
            <a:spLocks noChangeArrowheads="1"/>
          </p:cNvSpPr>
          <p:nvPr/>
        </p:nvSpPr>
        <p:spPr bwMode="auto">
          <a:xfrm>
            <a:off x="769791" y="3696565"/>
            <a:ext cx="10981891" cy="48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000" b="1" dirty="0">
                <a:latin typeface="+mn-ea"/>
                <a:ea typeface="+mn-ea"/>
              </a:rPr>
              <a:t>•</a:t>
            </a:r>
            <a:r>
              <a:rPr lang="en-US" altLang="zh-CN" sz="2000" b="1" dirty="0">
                <a:solidFill>
                  <a:srgbClr val="0000CC"/>
                </a:solidFill>
                <a:latin typeface="+mn-ea"/>
                <a:ea typeface="+mn-ea"/>
              </a:rPr>
              <a:t> 1772</a:t>
            </a:r>
            <a:r>
              <a:rPr lang="zh-CN" altLang="en-US" sz="2000" b="1" dirty="0">
                <a:solidFill>
                  <a:srgbClr val="0000CC"/>
                </a:solidFill>
                <a:latin typeface="+mn-ea"/>
                <a:ea typeface="+mn-ea"/>
              </a:rPr>
              <a:t>年，法国数学家</a:t>
            </a:r>
            <a:r>
              <a:rPr lang="en-US" altLang="zh-CN" sz="2000" b="1" dirty="0">
                <a:solidFill>
                  <a:srgbClr val="0000CC"/>
                </a:solidFill>
                <a:latin typeface="+mn-ea"/>
                <a:ea typeface="+mn-ea"/>
              </a:rPr>
              <a:t>-</a:t>
            </a:r>
            <a:r>
              <a:rPr lang="zh-CN" altLang="en-US" sz="2000" b="1" dirty="0">
                <a:solidFill>
                  <a:srgbClr val="FF0000"/>
                </a:solidFill>
                <a:latin typeface="+mn-ea"/>
                <a:ea typeface="+mn-ea"/>
              </a:rPr>
              <a:t>范德蒙  </a:t>
            </a:r>
            <a:r>
              <a:rPr lang="en-US" altLang="zh-CN" sz="2000" b="1" dirty="0">
                <a:latin typeface="+mn-ea"/>
                <a:ea typeface="+mn-ea"/>
              </a:rPr>
              <a:t>——</a:t>
            </a:r>
            <a:r>
              <a:rPr lang="zh-CN" altLang="en-US" sz="2000" b="1" dirty="0">
                <a:latin typeface="+mn-ea"/>
                <a:ea typeface="+mn-ea"/>
              </a:rPr>
              <a:t>对行列式做出连贯的逻辑阐述。</a:t>
            </a:r>
            <a:r>
              <a:rPr lang="zh-CN" altLang="en-US" sz="2000" b="1" dirty="0">
                <a:solidFill>
                  <a:srgbClr val="FF0000"/>
                </a:solidFill>
                <a:latin typeface="+mn-ea"/>
                <a:ea typeface="+mn-ea"/>
              </a:rPr>
              <a:t> </a:t>
            </a:r>
            <a:endParaRPr lang="zh-CN" altLang="en-US" sz="2000" b="1" dirty="0">
              <a:latin typeface="+mn-ea"/>
              <a:ea typeface="+mn-ea"/>
            </a:endParaRPr>
          </a:p>
        </p:txBody>
      </p:sp>
      <p:sp>
        <p:nvSpPr>
          <p:cNvPr id="9" name="矩形 8"/>
          <p:cNvSpPr/>
          <p:nvPr/>
        </p:nvSpPr>
        <p:spPr>
          <a:xfrm>
            <a:off x="559346" y="2451224"/>
            <a:ext cx="6072188" cy="369332"/>
          </a:xfrm>
          <a:prstGeom prst="rect">
            <a:avLst/>
          </a:prstGeom>
        </p:spPr>
        <p:txBody>
          <a:bodyPr>
            <a:spAutoFit/>
          </a:bodyPr>
          <a:lstStyle/>
          <a:p>
            <a:pPr>
              <a:lnSpc>
                <a:spcPct val="90000"/>
              </a:lnSpc>
              <a:defRPr/>
            </a:pPr>
            <a:r>
              <a:rPr lang="zh-CN" altLang="en-US" sz="2000" b="1" dirty="0">
                <a:solidFill>
                  <a:schemeClr val="accent1">
                    <a:lumMod val="50000"/>
                  </a:schemeClr>
                </a:solidFill>
                <a:latin typeface="+mn-ea"/>
              </a:rPr>
              <a:t>  有重要贡献的数学家</a:t>
            </a:r>
            <a:endParaRPr lang="en-US" altLang="zh-CN" sz="2000" b="1" dirty="0">
              <a:solidFill>
                <a:schemeClr val="accent1">
                  <a:lumMod val="50000"/>
                </a:schemeClr>
              </a:solidFill>
              <a:latin typeface="+mn-ea"/>
            </a:endParaRPr>
          </a:p>
        </p:txBody>
      </p:sp>
      <p:sp>
        <p:nvSpPr>
          <p:cNvPr id="13" name="TextBox 6"/>
          <p:cNvSpPr txBox="1">
            <a:spLocks noChangeArrowheads="1"/>
          </p:cNvSpPr>
          <p:nvPr/>
        </p:nvSpPr>
        <p:spPr bwMode="auto">
          <a:xfrm>
            <a:off x="769791" y="4065897"/>
            <a:ext cx="11024707" cy="279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000" dirty="0">
                <a:latin typeface="+mn-ea"/>
                <a:ea typeface="+mn-ea"/>
              </a:rPr>
              <a:t>• </a:t>
            </a:r>
            <a:r>
              <a:rPr lang="en-US" altLang="zh-CN" sz="2000" b="1" dirty="0">
                <a:solidFill>
                  <a:srgbClr val="0000CC"/>
                </a:solidFill>
                <a:latin typeface="+mn-ea"/>
                <a:ea typeface="+mn-ea"/>
              </a:rPr>
              <a:t>1841</a:t>
            </a:r>
            <a:r>
              <a:rPr lang="zh-CN" altLang="en-US" sz="2000" b="1" dirty="0">
                <a:solidFill>
                  <a:srgbClr val="0000CC"/>
                </a:solidFill>
                <a:latin typeface="+mn-ea"/>
                <a:ea typeface="+mn-ea"/>
              </a:rPr>
              <a:t>年，法国数学家</a:t>
            </a:r>
            <a:r>
              <a:rPr lang="en-US" altLang="zh-CN" sz="2000" b="1" dirty="0">
                <a:solidFill>
                  <a:srgbClr val="0000CC"/>
                </a:solidFill>
                <a:latin typeface="+mn-ea"/>
                <a:ea typeface="+mn-ea"/>
              </a:rPr>
              <a:t>-</a:t>
            </a:r>
            <a:r>
              <a:rPr lang="zh-CN" altLang="en-US" sz="2000" b="1" dirty="0">
                <a:solidFill>
                  <a:srgbClr val="FF0000"/>
                </a:solidFill>
                <a:latin typeface="+mn-ea"/>
                <a:ea typeface="+mn-ea"/>
              </a:rPr>
              <a:t>柯西</a:t>
            </a:r>
            <a:r>
              <a:rPr lang="zh-CN" altLang="en-US" sz="2000" dirty="0">
                <a:solidFill>
                  <a:srgbClr val="FF0000"/>
                </a:solidFill>
                <a:latin typeface="+mn-ea"/>
                <a:ea typeface="+mn-ea"/>
              </a:rPr>
              <a:t>  </a:t>
            </a:r>
            <a:r>
              <a:rPr lang="en-US" altLang="zh-CN" sz="2000" b="1" dirty="0">
                <a:latin typeface="+mn-ea"/>
                <a:ea typeface="+mn-ea"/>
              </a:rPr>
              <a:t>——</a:t>
            </a:r>
            <a:r>
              <a:rPr lang="zh-CN" altLang="en-US" sz="2000" b="1" dirty="0">
                <a:latin typeface="+mn-ea"/>
                <a:ea typeface="+mn-ea"/>
              </a:rPr>
              <a:t>首先创立了现代的行列式概念和符号。</a:t>
            </a:r>
            <a:endParaRPr lang="en-US" altLang="zh-CN" sz="2000" b="1" dirty="0">
              <a:latin typeface="+mn-ea"/>
              <a:ea typeface="+mn-ea"/>
            </a:endParaRPr>
          </a:p>
          <a:p>
            <a:pPr eaLnBrk="1" hangingPunct="1">
              <a:lnSpc>
                <a:spcPct val="150000"/>
              </a:lnSpc>
            </a:pPr>
            <a:r>
              <a:rPr lang="en-US" altLang="zh-CN" sz="2000" dirty="0">
                <a:latin typeface="+mn-ea"/>
              </a:rPr>
              <a:t>•</a:t>
            </a:r>
            <a:r>
              <a:rPr lang="zh-CN" altLang="en-US" sz="2000" dirty="0">
                <a:latin typeface="+mn-ea"/>
              </a:rPr>
              <a:t> </a:t>
            </a:r>
            <a:r>
              <a:rPr lang="zh-CN" altLang="en-US" sz="2000" b="1" dirty="0">
                <a:solidFill>
                  <a:srgbClr val="0000CC"/>
                </a:solidFill>
                <a:latin typeface="+mn-ea"/>
              </a:rPr>
              <a:t>德国数学家</a:t>
            </a:r>
            <a:r>
              <a:rPr lang="en-US" altLang="zh-CN" sz="2000" b="1" dirty="0">
                <a:solidFill>
                  <a:srgbClr val="0000CC"/>
                </a:solidFill>
                <a:latin typeface="+mn-ea"/>
              </a:rPr>
              <a:t>--</a:t>
            </a:r>
            <a:r>
              <a:rPr lang="zh-CN" altLang="en-US" sz="2000" b="1" dirty="0">
                <a:solidFill>
                  <a:srgbClr val="D60093"/>
                </a:solidFill>
                <a:latin typeface="+mn-ea"/>
              </a:rPr>
              <a:t>高斯</a:t>
            </a:r>
            <a:r>
              <a:rPr lang="zh-CN" altLang="en-US" sz="2000" b="1" dirty="0">
                <a:solidFill>
                  <a:schemeClr val="accent1">
                    <a:lumMod val="50000"/>
                  </a:schemeClr>
                </a:solidFill>
                <a:latin typeface="+mn-ea"/>
              </a:rPr>
              <a:t>（</a:t>
            </a:r>
            <a:r>
              <a:rPr lang="en-US" altLang="zh-CN" sz="2000" b="1" dirty="0">
                <a:solidFill>
                  <a:schemeClr val="accent1">
                    <a:lumMod val="50000"/>
                  </a:schemeClr>
                </a:solidFill>
                <a:latin typeface="+mn-ea"/>
              </a:rPr>
              <a:t>1777-1855</a:t>
            </a:r>
            <a:r>
              <a:rPr lang="zh-CN" altLang="en-US" sz="2000" b="1" dirty="0">
                <a:solidFill>
                  <a:schemeClr val="accent1">
                    <a:lumMod val="50000"/>
                  </a:schemeClr>
                </a:solidFill>
                <a:latin typeface="+mn-ea"/>
              </a:rPr>
              <a:t>）</a:t>
            </a:r>
            <a:r>
              <a:rPr lang="en-US" altLang="zh-CN" sz="2000" dirty="0">
                <a:latin typeface="+mn-ea"/>
              </a:rPr>
              <a:t> ——</a:t>
            </a:r>
            <a:r>
              <a:rPr lang="zh-CN" altLang="en-US" sz="2000" b="1" dirty="0">
                <a:latin typeface="+mn-ea"/>
              </a:rPr>
              <a:t>提出行列式的某些思想和方法。</a:t>
            </a:r>
            <a:endParaRPr lang="en-US" altLang="zh-CN" sz="2000" b="1" dirty="0">
              <a:latin typeface="+mn-ea"/>
            </a:endParaRPr>
          </a:p>
          <a:p>
            <a:pPr eaLnBrk="1" hangingPunct="1">
              <a:lnSpc>
                <a:spcPct val="150000"/>
              </a:lnSpc>
            </a:pPr>
            <a:r>
              <a:rPr lang="en-US" altLang="zh-CN" sz="2000" dirty="0">
                <a:latin typeface="+mn-ea"/>
              </a:rPr>
              <a:t>•</a:t>
            </a:r>
            <a:r>
              <a:rPr lang="zh-CN" altLang="en-US" sz="2000" dirty="0">
                <a:latin typeface="+mn-ea"/>
              </a:rPr>
              <a:t> </a:t>
            </a:r>
            <a:r>
              <a:rPr lang="zh-CN" altLang="en-US" sz="2000" b="1" dirty="0">
                <a:solidFill>
                  <a:srgbClr val="0000CC"/>
                </a:solidFill>
                <a:latin typeface="+mn-ea"/>
              </a:rPr>
              <a:t>英国数学家</a:t>
            </a:r>
            <a:r>
              <a:rPr lang="en-US" altLang="zh-CN" sz="2000" b="1" dirty="0">
                <a:solidFill>
                  <a:srgbClr val="0000CC"/>
                </a:solidFill>
                <a:latin typeface="+mn-ea"/>
              </a:rPr>
              <a:t>--</a:t>
            </a:r>
            <a:r>
              <a:rPr lang="zh-CN" altLang="en-US" sz="2000" b="1" dirty="0">
                <a:solidFill>
                  <a:srgbClr val="D60093"/>
                </a:solidFill>
                <a:latin typeface="+mn-ea"/>
              </a:rPr>
              <a:t>西勒维斯特</a:t>
            </a:r>
            <a:r>
              <a:rPr lang="en-US" altLang="zh-CN" sz="2000" b="1" dirty="0">
                <a:solidFill>
                  <a:srgbClr val="0000CC"/>
                </a:solidFill>
                <a:latin typeface="+mn-ea"/>
              </a:rPr>
              <a:t>(1814-1897)  </a:t>
            </a:r>
            <a:r>
              <a:rPr lang="en-US" altLang="zh-CN" sz="2000" b="1" dirty="0">
                <a:latin typeface="+mn-ea"/>
              </a:rPr>
              <a:t>——</a:t>
            </a:r>
            <a:r>
              <a:rPr lang="zh-CN" altLang="en-US" sz="2000" b="1" dirty="0">
                <a:latin typeface="+mn-ea"/>
              </a:rPr>
              <a:t>首次提出矩阵的概念</a:t>
            </a:r>
            <a:r>
              <a:rPr lang="en-US" altLang="zh-CN" sz="2000" b="1" dirty="0">
                <a:latin typeface="+mn-ea"/>
              </a:rPr>
              <a:t>(</a:t>
            </a:r>
            <a:r>
              <a:rPr lang="zh-CN" altLang="en-US" sz="2000" b="1" dirty="0">
                <a:latin typeface="+mn-ea"/>
              </a:rPr>
              <a:t>矩型阵式</a:t>
            </a:r>
            <a:r>
              <a:rPr lang="en-US" altLang="zh-CN" sz="2000" b="1" dirty="0">
                <a:latin typeface="+mn-ea"/>
              </a:rPr>
              <a:t>)</a:t>
            </a:r>
          </a:p>
          <a:p>
            <a:pPr eaLnBrk="1" hangingPunct="1">
              <a:lnSpc>
                <a:spcPct val="150000"/>
              </a:lnSpc>
            </a:pPr>
            <a:r>
              <a:rPr lang="en-US" altLang="zh-CN" sz="2000" dirty="0">
                <a:latin typeface="+mn-ea"/>
              </a:rPr>
              <a:t>•</a:t>
            </a:r>
            <a:r>
              <a:rPr lang="zh-CN" altLang="en-US" sz="2000" dirty="0">
                <a:latin typeface="+mn-ea"/>
              </a:rPr>
              <a:t> </a:t>
            </a:r>
            <a:r>
              <a:rPr lang="zh-CN" altLang="en-US" sz="2000" b="1" dirty="0">
                <a:solidFill>
                  <a:srgbClr val="0000CC"/>
                </a:solidFill>
                <a:latin typeface="+mn-ea"/>
              </a:rPr>
              <a:t>英国数学家</a:t>
            </a:r>
            <a:r>
              <a:rPr lang="en-US" altLang="zh-CN" sz="2000" b="1" dirty="0">
                <a:solidFill>
                  <a:srgbClr val="0000CC"/>
                </a:solidFill>
                <a:latin typeface="+mn-ea"/>
              </a:rPr>
              <a:t>--</a:t>
            </a:r>
            <a:r>
              <a:rPr lang="zh-CN" altLang="en-US" sz="2000" b="1" dirty="0">
                <a:solidFill>
                  <a:srgbClr val="D60093"/>
                </a:solidFill>
                <a:latin typeface="+mn-ea"/>
              </a:rPr>
              <a:t>凯莱</a:t>
            </a:r>
            <a:r>
              <a:rPr lang="en-US" altLang="zh-CN" sz="2000" b="1" dirty="0">
                <a:solidFill>
                  <a:srgbClr val="0000CC"/>
                </a:solidFill>
                <a:latin typeface="+mn-ea"/>
              </a:rPr>
              <a:t>(1821-1895</a:t>
            </a:r>
            <a:r>
              <a:rPr lang="zh-CN" altLang="en-US" sz="2000" b="1" dirty="0">
                <a:solidFill>
                  <a:srgbClr val="0000CC"/>
                </a:solidFill>
                <a:latin typeface="+mn-ea"/>
              </a:rPr>
              <a:t>）</a:t>
            </a:r>
            <a:r>
              <a:rPr lang="en-US" altLang="zh-CN" sz="2000" b="1" dirty="0">
                <a:solidFill>
                  <a:srgbClr val="0000CC"/>
                </a:solidFill>
                <a:latin typeface="+mn-ea"/>
              </a:rPr>
              <a:t> </a:t>
            </a:r>
            <a:r>
              <a:rPr lang="en-US" altLang="zh-CN" sz="2000" b="1" dirty="0">
                <a:latin typeface="+mn-ea"/>
              </a:rPr>
              <a:t>——</a:t>
            </a:r>
            <a:r>
              <a:rPr lang="zh-CN" altLang="en-US" sz="2000" b="1" dirty="0">
                <a:latin typeface="+mn-ea"/>
              </a:rPr>
              <a:t>矩阵论的创立</a:t>
            </a:r>
          </a:p>
          <a:p>
            <a:pPr eaLnBrk="1" hangingPunct="1">
              <a:lnSpc>
                <a:spcPct val="150000"/>
              </a:lnSpc>
            </a:pPr>
            <a:endParaRPr lang="en-US" altLang="zh-CN" sz="2000" b="1" dirty="0">
              <a:latin typeface="+mn-ea"/>
            </a:endParaRPr>
          </a:p>
          <a:p>
            <a:pPr eaLnBrk="1" hangingPunct="1">
              <a:lnSpc>
                <a:spcPct val="150000"/>
              </a:lnSpc>
            </a:pPr>
            <a:endParaRPr lang="zh-CN" altLang="en-US" sz="2000" b="1" dirty="0">
              <a:latin typeface="+mn-ea"/>
              <a:ea typeface="+mn-ea"/>
            </a:endParaRPr>
          </a:p>
        </p:txBody>
      </p:sp>
    </p:spTree>
    <p:extLst>
      <p:ext uri="{BB962C8B-B14F-4D97-AF65-F5344CB8AC3E}">
        <p14:creationId xmlns:p14="http://schemas.microsoft.com/office/powerpoint/2010/main" val="2585319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1025803" y="2777506"/>
            <a:ext cx="26420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rgbClr val="3333FF"/>
                </a:solidFill>
                <a:latin typeface="+mn-ea"/>
                <a:ea typeface="+mn-ea"/>
              </a:rPr>
              <a:t>例</a:t>
            </a:r>
            <a:r>
              <a:rPr kumimoji="1" lang="en-US" altLang="zh-CN" sz="2000" dirty="0">
                <a:solidFill>
                  <a:srgbClr val="3333FF"/>
                </a:solidFill>
                <a:latin typeface="+mn-ea"/>
                <a:ea typeface="+mn-ea"/>
              </a:rPr>
              <a:t>1.3.10 </a:t>
            </a:r>
            <a:r>
              <a:rPr kumimoji="1" lang="zh-CN" altLang="en-US" sz="2000" dirty="0">
                <a:latin typeface="+mn-ea"/>
                <a:ea typeface="+mn-ea"/>
              </a:rPr>
              <a:t>计算行列式</a:t>
            </a:r>
            <a:endParaRPr kumimoji="1" lang="en-US" altLang="zh-CN" sz="2000" dirty="0">
              <a:latin typeface="+mn-ea"/>
              <a:ea typeface="+mn-ea"/>
            </a:endParaRPr>
          </a:p>
        </p:txBody>
      </p:sp>
      <p:graphicFrame>
        <p:nvGraphicFramePr>
          <p:cNvPr id="43011" name="Object 18"/>
          <p:cNvGraphicFramePr>
            <a:graphicFrameLocks noChangeAspect="1"/>
          </p:cNvGraphicFramePr>
          <p:nvPr/>
        </p:nvGraphicFramePr>
        <p:xfrm>
          <a:off x="3667873" y="2091224"/>
          <a:ext cx="3187063" cy="1838287"/>
        </p:xfrm>
        <a:graphic>
          <a:graphicData uri="http://schemas.openxmlformats.org/presentationml/2006/ole">
            <mc:AlternateContent xmlns:mc="http://schemas.openxmlformats.org/markup-compatibility/2006">
              <mc:Choice xmlns:v="urn:schemas-microsoft-com:vml" Requires="v">
                <p:oleObj name="Equation" r:id="rId2" imgW="4470400" imgH="2578100" progId="Equation.3">
                  <p:embed/>
                </p:oleObj>
              </mc:Choice>
              <mc:Fallback>
                <p:oleObj name="Equation" r:id="rId2" imgW="4470400" imgH="2578100" progId="Equation.3">
                  <p:embed/>
                  <p:pic>
                    <p:nvPicPr>
                      <p:cNvPr id="43011" name="Object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73" y="2091224"/>
                        <a:ext cx="3187063" cy="1838287"/>
                      </a:xfrm>
                      <a:prstGeom prst="rect">
                        <a:avLst/>
                      </a:prstGeom>
                      <a:noFill/>
                    </p:spPr>
                  </p:pic>
                </p:oleObj>
              </mc:Fallback>
            </mc:AlternateContent>
          </a:graphicData>
        </a:graphic>
      </p:graphicFrame>
      <p:sp>
        <p:nvSpPr>
          <p:cNvPr id="18439" name="Text Box 5"/>
          <p:cNvSpPr txBox="1">
            <a:spLocks noChangeArrowheads="1"/>
          </p:cNvSpPr>
          <p:nvPr/>
        </p:nvSpPr>
        <p:spPr bwMode="auto">
          <a:xfrm>
            <a:off x="534155" y="900450"/>
            <a:ext cx="11171976" cy="11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kumimoji="1" lang="zh-CN" altLang="en-US" sz="2400" dirty="0">
                <a:solidFill>
                  <a:srgbClr val="000000"/>
                </a:solidFill>
                <a:latin typeface="Times New Roman" panose="02020603050405020304" pitchFamily="18" charset="0"/>
                <a:ea typeface="楷体_GB2312" pitchFamily="49" charset="-122"/>
              </a:rPr>
              <a:t>计算行列式常用方法：利用运算　　　 把行列式化为上三角形行列式，从而算得行列式的值．</a:t>
            </a:r>
          </a:p>
        </p:txBody>
      </p:sp>
      <p:graphicFrame>
        <p:nvGraphicFramePr>
          <p:cNvPr id="18435" name="Object 19"/>
          <p:cNvGraphicFramePr>
            <a:graphicFrameLocks noChangeAspect="1"/>
          </p:cNvGraphicFramePr>
          <p:nvPr/>
        </p:nvGraphicFramePr>
        <p:xfrm>
          <a:off x="4914383" y="979437"/>
          <a:ext cx="1000125" cy="528638"/>
        </p:xfrm>
        <a:graphic>
          <a:graphicData uri="http://schemas.openxmlformats.org/presentationml/2006/ole">
            <mc:AlternateContent xmlns:mc="http://schemas.openxmlformats.org/markup-compatibility/2006">
              <mc:Choice xmlns:v="urn:schemas-microsoft-com:vml" Requires="v">
                <p:oleObj name="Equation" r:id="rId4" imgW="596880" imgH="304920" progId="">
                  <p:embed/>
                </p:oleObj>
              </mc:Choice>
              <mc:Fallback>
                <p:oleObj name="Equation" r:id="rId4" imgW="596880" imgH="304920" progId="">
                  <p:embed/>
                  <p:pic>
                    <p:nvPicPr>
                      <p:cNvPr id="18435"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383" y="979437"/>
                        <a:ext cx="1000125" cy="528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67"/>
          <p:cNvSpPr>
            <a:spLocks noChangeArrowheads="1"/>
          </p:cNvSpPr>
          <p:nvPr/>
        </p:nvSpPr>
        <p:spPr bwMode="auto">
          <a:xfrm>
            <a:off x="736210" y="4937085"/>
            <a:ext cx="5791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25413"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2E3CF0"/>
                </a:solidFill>
                <a:effectLst/>
                <a:latin typeface="宋体" panose="02010600030101010101" pitchFamily="2" charset="-122"/>
                <a:ea typeface="宋体" panose="02010600030101010101" pitchFamily="2" charset="-122"/>
                <a:cs typeface="Times New Roman" panose="02020603050405020304" pitchFamily="18" charset="0"/>
              </a:rPr>
              <a:t>解</a:t>
            </a:r>
            <a:r>
              <a:rPr kumimoji="0" lang="en-US" altLang="zh-CN" sz="2000" b="1" i="0" u="none" strike="noStrike" cap="none" normalizeH="0" baseline="0" dirty="0">
                <a:ln>
                  <a:noFill/>
                </a:ln>
                <a:solidFill>
                  <a:srgbClr val="2E3CF0"/>
                </a:solidFill>
                <a:effectLst/>
                <a:latin typeface="宋体" panose="02010600030101010101" pitchFamily="2" charset="-122"/>
                <a:ea typeface="宋体" panose="02010600030101010101" pitchFamily="2" charset="-122"/>
                <a:cs typeface="Times New Roman" panose="02020603050405020304" pitchFamily="18" charset="0"/>
              </a:rPr>
              <a:t> </a:t>
            </a:r>
            <a:endParaRPr kumimoji="0" lang="en-US" altLang="zh-CN" sz="2000" b="1" i="0" u="none" strike="noStrike" cap="none" normalizeH="0" baseline="0" dirty="0">
              <a:ln>
                <a:noFill/>
              </a:ln>
              <a:solidFill>
                <a:srgbClr val="2E3CF0"/>
              </a:solidFill>
              <a:effectLst/>
            </a:endParaRPr>
          </a:p>
        </p:txBody>
      </p:sp>
      <p:graphicFrame>
        <p:nvGraphicFramePr>
          <p:cNvPr id="15" name="Object 18"/>
          <p:cNvGraphicFramePr>
            <a:graphicFrameLocks noChangeAspect="1"/>
          </p:cNvGraphicFramePr>
          <p:nvPr/>
        </p:nvGraphicFramePr>
        <p:xfrm>
          <a:off x="1727320" y="4217997"/>
          <a:ext cx="3187063" cy="1838287"/>
        </p:xfrm>
        <a:graphic>
          <a:graphicData uri="http://schemas.openxmlformats.org/presentationml/2006/ole">
            <mc:AlternateContent xmlns:mc="http://schemas.openxmlformats.org/markup-compatibility/2006">
              <mc:Choice xmlns:v="urn:schemas-microsoft-com:vml" Requires="v">
                <p:oleObj name="Equation" r:id="rId6" imgW="4470400" imgH="2578100" progId="Equation.3">
                  <p:embed/>
                </p:oleObj>
              </mc:Choice>
              <mc:Fallback>
                <p:oleObj name="Equation" r:id="rId6" imgW="4470400" imgH="2578100" progId="Equation.3">
                  <p:embed/>
                  <p:pic>
                    <p:nvPicPr>
                      <p:cNvPr id="15" name="Object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7320" y="4217997"/>
                        <a:ext cx="3187063" cy="1838287"/>
                      </a:xfrm>
                      <a:prstGeom prst="rect">
                        <a:avLst/>
                      </a:prstGeom>
                      <a:noFill/>
                    </p:spPr>
                  </p:pic>
                </p:oleObj>
              </mc:Fallback>
            </mc:AlternateContent>
          </a:graphicData>
        </a:graphic>
      </p:graphicFrame>
      <p:sp>
        <p:nvSpPr>
          <p:cNvPr id="16" name="Rectangle 7"/>
          <p:cNvSpPr>
            <a:spLocks noChangeArrowheads="1"/>
          </p:cNvSpPr>
          <p:nvPr/>
        </p:nvSpPr>
        <p:spPr bwMode="auto">
          <a:xfrm>
            <a:off x="2212301" y="4117339"/>
            <a:ext cx="2702082" cy="45720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000000"/>
              </a:solidFill>
            </a:endParaRPr>
          </a:p>
        </p:txBody>
      </p:sp>
      <p:graphicFrame>
        <p:nvGraphicFramePr>
          <p:cNvPr id="17" name="Object 20"/>
          <p:cNvGraphicFramePr>
            <a:graphicFrameLocks noChangeAspect="1"/>
          </p:cNvGraphicFramePr>
          <p:nvPr/>
        </p:nvGraphicFramePr>
        <p:xfrm>
          <a:off x="5005790" y="3990039"/>
          <a:ext cx="444500" cy="317500"/>
        </p:xfrm>
        <a:graphic>
          <a:graphicData uri="http://schemas.openxmlformats.org/presentationml/2006/ole">
            <mc:AlternateContent xmlns:mc="http://schemas.openxmlformats.org/markup-compatibility/2006">
              <mc:Choice xmlns:v="urn:schemas-microsoft-com:vml" Requires="v">
                <p:oleObj name="Equation" r:id="rId7" imgW="444114" imgH="317225" progId="Equation.3">
                  <p:embed/>
                </p:oleObj>
              </mc:Choice>
              <mc:Fallback>
                <p:oleObj name="Equation" r:id="rId7" imgW="444114" imgH="317225" progId="Equation.3">
                  <p:embed/>
                  <p:pic>
                    <p:nvPicPr>
                      <p:cNvPr id="17"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5790" y="3990039"/>
                        <a:ext cx="4445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8" name="Group 9"/>
          <p:cNvGrpSpPr>
            <a:grpSpLocks/>
          </p:cNvGrpSpPr>
          <p:nvPr/>
        </p:nvGrpSpPr>
        <p:grpSpPr bwMode="auto">
          <a:xfrm>
            <a:off x="4913715" y="4326841"/>
            <a:ext cx="854075" cy="381000"/>
            <a:chOff x="4126" y="2256"/>
            <a:chExt cx="538" cy="240"/>
          </a:xfrm>
        </p:grpSpPr>
        <p:grpSp>
          <p:nvGrpSpPr>
            <p:cNvPr id="19" name="Group 10"/>
            <p:cNvGrpSpPr>
              <a:grpSpLocks/>
            </p:cNvGrpSpPr>
            <p:nvPr/>
          </p:nvGrpSpPr>
          <p:grpSpPr bwMode="auto">
            <a:xfrm>
              <a:off x="4126" y="2256"/>
              <a:ext cx="338" cy="240"/>
              <a:chOff x="4126" y="2256"/>
              <a:chExt cx="338" cy="240"/>
            </a:xfrm>
          </p:grpSpPr>
          <p:sp>
            <p:nvSpPr>
              <p:cNvPr id="21" name="Line 11"/>
              <p:cNvSpPr>
                <a:spLocks noChangeShapeType="1"/>
              </p:cNvSpPr>
              <p:nvPr/>
            </p:nvSpPr>
            <p:spPr bwMode="auto">
              <a:xfrm>
                <a:off x="4126" y="2256"/>
                <a:ext cx="338"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12"/>
              <p:cNvSpPr>
                <a:spLocks noChangeShapeType="1"/>
              </p:cNvSpPr>
              <p:nvPr/>
            </p:nvSpPr>
            <p:spPr bwMode="auto">
              <a:xfrm>
                <a:off x="4464" y="2256"/>
                <a:ext cx="0" cy="24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13"/>
              <p:cNvSpPr>
                <a:spLocks noChangeShapeType="1"/>
              </p:cNvSpPr>
              <p:nvPr/>
            </p:nvSpPr>
            <p:spPr bwMode="auto">
              <a:xfrm flipH="1">
                <a:off x="4128" y="2496"/>
                <a:ext cx="33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20" name="Object 21"/>
            <p:cNvGraphicFramePr>
              <a:graphicFrameLocks noChangeAspect="1"/>
            </p:cNvGraphicFramePr>
            <p:nvPr/>
          </p:nvGraphicFramePr>
          <p:xfrm>
            <a:off x="4464" y="2256"/>
            <a:ext cx="200" cy="200"/>
          </p:xfrm>
          <a:graphic>
            <a:graphicData uri="http://schemas.openxmlformats.org/presentationml/2006/ole">
              <mc:AlternateContent xmlns:mc="http://schemas.openxmlformats.org/markup-compatibility/2006">
                <mc:Choice xmlns:v="urn:schemas-microsoft-com:vml" Requires="v">
                  <p:oleObj name="Equation" r:id="rId9" imgW="317225" imgH="317225" progId="Equation.3">
                    <p:embed/>
                  </p:oleObj>
                </mc:Choice>
                <mc:Fallback>
                  <p:oleObj name="Equation" r:id="rId9" imgW="317225" imgH="317225" progId="Equation.3">
                    <p:embed/>
                    <p:pic>
                      <p:nvPicPr>
                        <p:cNvPr id="20"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4" y="2256"/>
                          <a:ext cx="200"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5" name="Object 21"/>
          <p:cNvGraphicFramePr>
            <a:graphicFrameLocks noChangeAspect="1"/>
          </p:cNvGraphicFramePr>
          <p:nvPr/>
        </p:nvGraphicFramePr>
        <p:xfrm>
          <a:off x="4913715" y="4030169"/>
          <a:ext cx="4171888" cy="2026115"/>
        </p:xfrm>
        <a:graphic>
          <a:graphicData uri="http://schemas.openxmlformats.org/presentationml/2006/ole">
            <mc:AlternateContent xmlns:mc="http://schemas.openxmlformats.org/markup-compatibility/2006">
              <mc:Choice xmlns:v="urn:schemas-microsoft-com:vml" Requires="v">
                <p:oleObj name="Equation" r:id="rId11" imgW="1955520" imgH="1155600" progId="Equation.DSMT4">
                  <p:embed/>
                </p:oleObj>
              </mc:Choice>
              <mc:Fallback>
                <p:oleObj name="Equation" r:id="rId11" imgW="1955520" imgH="1155600" progId="Equation.DSMT4">
                  <p:embed/>
                  <p:pic>
                    <p:nvPicPr>
                      <p:cNvPr id="25" name="Object 21"/>
                      <p:cNvPicPr>
                        <a:picLocks noChangeAspect="1" noChangeArrowheads="1"/>
                      </p:cNvPicPr>
                      <p:nvPr/>
                    </p:nvPicPr>
                    <p:blipFill>
                      <a:blip r:embed="rId12"/>
                      <a:srcRect/>
                      <a:stretch>
                        <a:fillRect/>
                      </a:stretch>
                    </p:blipFill>
                    <p:spPr bwMode="auto">
                      <a:xfrm>
                        <a:off x="4913715" y="4030169"/>
                        <a:ext cx="4171888" cy="2026115"/>
                      </a:xfrm>
                      <a:prstGeom prst="rect">
                        <a:avLst/>
                      </a:prstGeom>
                      <a:noFill/>
                    </p:spPr>
                  </p:pic>
                </p:oleObj>
              </mc:Fallback>
            </mc:AlternateContent>
          </a:graphicData>
        </a:graphic>
      </p:graphicFrame>
    </p:spTree>
    <p:extLst>
      <p:ext uri="{BB962C8B-B14F-4D97-AF65-F5344CB8AC3E}">
        <p14:creationId xmlns:p14="http://schemas.microsoft.com/office/powerpoint/2010/main" val="320141974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5058" name="Object 38"/>
          <p:cNvGraphicFramePr>
            <a:graphicFrameLocks noChangeAspect="1"/>
          </p:cNvGraphicFramePr>
          <p:nvPr/>
        </p:nvGraphicFramePr>
        <p:xfrm>
          <a:off x="7385510" y="972342"/>
          <a:ext cx="3435350" cy="2527300"/>
        </p:xfrm>
        <a:graphic>
          <a:graphicData uri="http://schemas.openxmlformats.org/presentationml/2006/ole">
            <mc:AlternateContent xmlns:mc="http://schemas.openxmlformats.org/markup-compatibility/2006">
              <mc:Choice xmlns:v="urn:schemas-microsoft-com:vml" Requires="v">
                <p:oleObj name="Equation" r:id="rId2" imgW="3632200" imgH="2578100" progId="Equation.3">
                  <p:embed/>
                </p:oleObj>
              </mc:Choice>
              <mc:Fallback>
                <p:oleObj name="Equation" r:id="rId2" imgW="3632200" imgH="2578100" progId="Equation.3">
                  <p:embed/>
                  <p:pic>
                    <p:nvPicPr>
                      <p:cNvPr id="45058" name="Object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5510" y="972342"/>
                        <a:ext cx="3435350" cy="2527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
          <p:cNvGrpSpPr>
            <a:grpSpLocks/>
          </p:cNvGrpSpPr>
          <p:nvPr/>
        </p:nvGrpSpPr>
        <p:grpSpPr bwMode="auto">
          <a:xfrm>
            <a:off x="5632911" y="2343942"/>
            <a:ext cx="1039813" cy="96838"/>
            <a:chOff x="1440" y="3216"/>
            <a:chExt cx="816" cy="48"/>
          </a:xfrm>
        </p:grpSpPr>
        <p:sp>
          <p:nvSpPr>
            <p:cNvPr id="20512" name="Line 4"/>
            <p:cNvSpPr>
              <a:spLocks noChangeShapeType="1"/>
            </p:cNvSpPr>
            <p:nvPr/>
          </p:nvSpPr>
          <p:spPr bwMode="auto">
            <a:xfrm>
              <a:off x="1440" y="3216"/>
              <a:ext cx="816"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13" name="Line 5"/>
            <p:cNvSpPr>
              <a:spLocks noChangeShapeType="1"/>
            </p:cNvSpPr>
            <p:nvPr/>
          </p:nvSpPr>
          <p:spPr bwMode="auto">
            <a:xfrm>
              <a:off x="1440" y="3264"/>
              <a:ext cx="816"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20483" name="Object 39"/>
          <p:cNvGraphicFramePr>
            <a:graphicFrameLocks noChangeAspect="1"/>
          </p:cNvGraphicFramePr>
          <p:nvPr/>
        </p:nvGraphicFramePr>
        <p:xfrm>
          <a:off x="494493" y="896143"/>
          <a:ext cx="4527550" cy="2500313"/>
        </p:xfrm>
        <a:graphic>
          <a:graphicData uri="http://schemas.openxmlformats.org/presentationml/2006/ole">
            <mc:AlternateContent xmlns:mc="http://schemas.openxmlformats.org/markup-compatibility/2006">
              <mc:Choice xmlns:v="urn:schemas-microsoft-com:vml" Requires="v">
                <p:oleObj name="Equation" r:id="rId4" imgW="4610100" imgH="2578100" progId="Equation.3">
                  <p:embed/>
                </p:oleObj>
              </mc:Choice>
              <mc:Fallback>
                <p:oleObj name="Equation" r:id="rId4" imgW="4610100" imgH="2578100" progId="Equation.3">
                  <p:embed/>
                  <p:pic>
                    <p:nvPicPr>
                      <p:cNvPr id="20483" name="Object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493" y="896143"/>
                        <a:ext cx="4527550" cy="2500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492" name="Group 7"/>
          <p:cNvGrpSpPr>
            <a:grpSpLocks/>
          </p:cNvGrpSpPr>
          <p:nvPr/>
        </p:nvGrpSpPr>
        <p:grpSpPr bwMode="auto">
          <a:xfrm>
            <a:off x="494494" y="2496342"/>
            <a:ext cx="1039813" cy="96838"/>
            <a:chOff x="1440" y="3216"/>
            <a:chExt cx="816" cy="48"/>
          </a:xfrm>
        </p:grpSpPr>
        <p:sp>
          <p:nvSpPr>
            <p:cNvPr id="20510" name="Line 8"/>
            <p:cNvSpPr>
              <a:spLocks noChangeShapeType="1"/>
            </p:cNvSpPr>
            <p:nvPr/>
          </p:nvSpPr>
          <p:spPr bwMode="auto">
            <a:xfrm>
              <a:off x="1440" y="3216"/>
              <a:ext cx="816"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11" name="Line 9"/>
            <p:cNvSpPr>
              <a:spLocks noChangeShapeType="1"/>
            </p:cNvSpPr>
            <p:nvPr/>
          </p:nvSpPr>
          <p:spPr bwMode="auto">
            <a:xfrm>
              <a:off x="1440" y="3264"/>
              <a:ext cx="816"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5066" name="Rectangle 10"/>
          <p:cNvSpPr>
            <a:spLocks noChangeArrowheads="1"/>
          </p:cNvSpPr>
          <p:nvPr/>
        </p:nvSpPr>
        <p:spPr bwMode="auto">
          <a:xfrm>
            <a:off x="1637493" y="896142"/>
            <a:ext cx="3276600" cy="45720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000000"/>
              </a:solidFill>
            </a:endParaRPr>
          </a:p>
        </p:txBody>
      </p:sp>
      <p:graphicFrame>
        <p:nvGraphicFramePr>
          <p:cNvPr id="45067" name="Object 40"/>
          <p:cNvGraphicFramePr>
            <a:graphicFrameLocks noChangeAspect="1"/>
          </p:cNvGraphicFramePr>
          <p:nvPr/>
        </p:nvGraphicFramePr>
        <p:xfrm>
          <a:off x="4977593" y="972342"/>
          <a:ext cx="952500" cy="406400"/>
        </p:xfrm>
        <a:graphic>
          <a:graphicData uri="http://schemas.openxmlformats.org/presentationml/2006/ole">
            <mc:AlternateContent xmlns:mc="http://schemas.openxmlformats.org/markup-compatibility/2006">
              <mc:Choice xmlns:v="urn:schemas-microsoft-com:vml" Requires="v">
                <p:oleObj name="Equation" r:id="rId6" imgW="952087" imgH="406224" progId="Equation.3">
                  <p:embed/>
                </p:oleObj>
              </mc:Choice>
              <mc:Fallback>
                <p:oleObj name="Equation" r:id="rId6" imgW="952087" imgH="406224" progId="Equation.3">
                  <p:embed/>
                  <p:pic>
                    <p:nvPicPr>
                      <p:cNvPr id="45067" name="Object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7593" y="972342"/>
                        <a:ext cx="9525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12"/>
          <p:cNvGrpSpPr>
            <a:grpSpLocks/>
          </p:cNvGrpSpPr>
          <p:nvPr/>
        </p:nvGrpSpPr>
        <p:grpSpPr bwMode="auto">
          <a:xfrm>
            <a:off x="4977593" y="1353342"/>
            <a:ext cx="1003300" cy="838200"/>
            <a:chOff x="4080" y="912"/>
            <a:chExt cx="632" cy="528"/>
          </a:xfrm>
        </p:grpSpPr>
        <p:grpSp>
          <p:nvGrpSpPr>
            <p:cNvPr id="20506" name="Group 13"/>
            <p:cNvGrpSpPr>
              <a:grpSpLocks/>
            </p:cNvGrpSpPr>
            <p:nvPr/>
          </p:nvGrpSpPr>
          <p:grpSpPr bwMode="auto">
            <a:xfrm>
              <a:off x="4080" y="912"/>
              <a:ext cx="432" cy="528"/>
              <a:chOff x="4032" y="2256"/>
              <a:chExt cx="432" cy="240"/>
            </a:xfrm>
          </p:grpSpPr>
          <p:sp>
            <p:nvSpPr>
              <p:cNvPr id="20507" name="Line 14"/>
              <p:cNvSpPr>
                <a:spLocks noChangeShapeType="1"/>
              </p:cNvSpPr>
              <p:nvPr/>
            </p:nvSpPr>
            <p:spPr bwMode="auto">
              <a:xfrm>
                <a:off x="4032" y="2256"/>
                <a:ext cx="43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08" name="Line 15"/>
              <p:cNvSpPr>
                <a:spLocks noChangeShapeType="1"/>
              </p:cNvSpPr>
              <p:nvPr/>
            </p:nvSpPr>
            <p:spPr bwMode="auto">
              <a:xfrm>
                <a:off x="4464" y="2256"/>
                <a:ext cx="0" cy="24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09" name="Line 16"/>
              <p:cNvSpPr>
                <a:spLocks noChangeShapeType="1"/>
              </p:cNvSpPr>
              <p:nvPr/>
            </p:nvSpPr>
            <p:spPr bwMode="auto">
              <a:xfrm flipH="1">
                <a:off x="4128" y="2496"/>
                <a:ext cx="33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20490" name="Object 41"/>
            <p:cNvGraphicFramePr>
              <a:graphicFrameLocks noChangeAspect="1"/>
            </p:cNvGraphicFramePr>
            <p:nvPr/>
          </p:nvGraphicFramePr>
          <p:xfrm>
            <a:off x="4512" y="1056"/>
            <a:ext cx="200" cy="200"/>
          </p:xfrm>
          <a:graphic>
            <a:graphicData uri="http://schemas.openxmlformats.org/presentationml/2006/ole">
              <mc:AlternateContent xmlns:mc="http://schemas.openxmlformats.org/markup-compatibility/2006">
                <mc:Choice xmlns:v="urn:schemas-microsoft-com:vml" Requires="v">
                  <p:oleObj name="Equation" r:id="rId8" imgW="317225" imgH="317225" progId="Equation.3">
                    <p:embed/>
                  </p:oleObj>
                </mc:Choice>
                <mc:Fallback>
                  <p:oleObj name="Equation" r:id="rId8" imgW="317225" imgH="317225" progId="Equation.3">
                    <p:embed/>
                    <p:pic>
                      <p:nvPicPr>
                        <p:cNvPr id="20490" name="Object 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2" y="1056"/>
                          <a:ext cx="200"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5074" name="Rectangle 18"/>
          <p:cNvSpPr>
            <a:spLocks noChangeArrowheads="1"/>
          </p:cNvSpPr>
          <p:nvPr/>
        </p:nvSpPr>
        <p:spPr bwMode="auto">
          <a:xfrm>
            <a:off x="7461710" y="972342"/>
            <a:ext cx="3352800" cy="45720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000000"/>
              </a:solidFill>
            </a:endParaRPr>
          </a:p>
        </p:txBody>
      </p:sp>
      <p:graphicFrame>
        <p:nvGraphicFramePr>
          <p:cNvPr id="45075" name="Object 42"/>
          <p:cNvGraphicFramePr>
            <a:graphicFrameLocks noChangeAspect="1"/>
          </p:cNvGraphicFramePr>
          <p:nvPr/>
        </p:nvGraphicFramePr>
        <p:xfrm>
          <a:off x="10890710" y="896142"/>
          <a:ext cx="952500" cy="406400"/>
        </p:xfrm>
        <a:graphic>
          <a:graphicData uri="http://schemas.openxmlformats.org/presentationml/2006/ole">
            <mc:AlternateContent xmlns:mc="http://schemas.openxmlformats.org/markup-compatibility/2006">
              <mc:Choice xmlns:v="urn:schemas-microsoft-com:vml" Requires="v">
                <p:oleObj name="Equation" r:id="rId10" imgW="952087" imgH="406224" progId="Equation.3">
                  <p:embed/>
                </p:oleObj>
              </mc:Choice>
              <mc:Fallback>
                <p:oleObj name="Equation" r:id="rId10" imgW="952087" imgH="406224" progId="Equation.3">
                  <p:embed/>
                  <p:pic>
                    <p:nvPicPr>
                      <p:cNvPr id="45075" name="Object 4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90710" y="896142"/>
                        <a:ext cx="9525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20"/>
          <p:cNvGrpSpPr>
            <a:grpSpLocks/>
          </p:cNvGrpSpPr>
          <p:nvPr/>
        </p:nvGrpSpPr>
        <p:grpSpPr bwMode="auto">
          <a:xfrm>
            <a:off x="10814510" y="1277142"/>
            <a:ext cx="927100" cy="1447800"/>
            <a:chOff x="4080" y="2448"/>
            <a:chExt cx="584" cy="912"/>
          </a:xfrm>
        </p:grpSpPr>
        <p:grpSp>
          <p:nvGrpSpPr>
            <p:cNvPr id="20502" name="Group 21"/>
            <p:cNvGrpSpPr>
              <a:grpSpLocks/>
            </p:cNvGrpSpPr>
            <p:nvPr/>
          </p:nvGrpSpPr>
          <p:grpSpPr bwMode="auto">
            <a:xfrm>
              <a:off x="4080" y="2448"/>
              <a:ext cx="384" cy="912"/>
              <a:chOff x="4032" y="2256"/>
              <a:chExt cx="432" cy="240"/>
            </a:xfrm>
          </p:grpSpPr>
          <p:sp>
            <p:nvSpPr>
              <p:cNvPr id="20503" name="Line 22"/>
              <p:cNvSpPr>
                <a:spLocks noChangeShapeType="1"/>
              </p:cNvSpPr>
              <p:nvPr/>
            </p:nvSpPr>
            <p:spPr bwMode="auto">
              <a:xfrm>
                <a:off x="4032" y="2256"/>
                <a:ext cx="43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04" name="Line 23"/>
              <p:cNvSpPr>
                <a:spLocks noChangeShapeType="1"/>
              </p:cNvSpPr>
              <p:nvPr/>
            </p:nvSpPr>
            <p:spPr bwMode="auto">
              <a:xfrm>
                <a:off x="4464" y="2256"/>
                <a:ext cx="0" cy="24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05" name="Line 24"/>
              <p:cNvSpPr>
                <a:spLocks noChangeShapeType="1"/>
              </p:cNvSpPr>
              <p:nvPr/>
            </p:nvSpPr>
            <p:spPr bwMode="auto">
              <a:xfrm flipH="1">
                <a:off x="4128" y="2496"/>
                <a:ext cx="33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20489" name="Object 43"/>
            <p:cNvGraphicFramePr>
              <a:graphicFrameLocks noChangeAspect="1"/>
            </p:cNvGraphicFramePr>
            <p:nvPr/>
          </p:nvGraphicFramePr>
          <p:xfrm>
            <a:off x="4464" y="2880"/>
            <a:ext cx="200" cy="200"/>
          </p:xfrm>
          <a:graphic>
            <a:graphicData uri="http://schemas.openxmlformats.org/presentationml/2006/ole">
              <mc:AlternateContent xmlns:mc="http://schemas.openxmlformats.org/markup-compatibility/2006">
                <mc:Choice xmlns:v="urn:schemas-microsoft-com:vml" Requires="v">
                  <p:oleObj name="Equation" r:id="rId12" imgW="317225" imgH="317225" progId="Equation.3">
                    <p:embed/>
                  </p:oleObj>
                </mc:Choice>
                <mc:Fallback>
                  <p:oleObj name="Equation" r:id="rId12" imgW="317225" imgH="317225" progId="Equation.3">
                    <p:embed/>
                    <p:pic>
                      <p:nvPicPr>
                        <p:cNvPr id="20489" name="Object 4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4" y="2880"/>
                          <a:ext cx="200"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5082" name="Object 44"/>
          <p:cNvGraphicFramePr>
            <a:graphicFrameLocks noChangeAspect="1"/>
          </p:cNvGraphicFramePr>
          <p:nvPr/>
        </p:nvGraphicFramePr>
        <p:xfrm>
          <a:off x="5709110" y="1886742"/>
          <a:ext cx="1003300" cy="419100"/>
        </p:xfrm>
        <a:graphic>
          <a:graphicData uri="http://schemas.openxmlformats.org/presentationml/2006/ole">
            <mc:AlternateContent xmlns:mc="http://schemas.openxmlformats.org/markup-compatibility/2006">
              <mc:Choice xmlns:v="urn:schemas-microsoft-com:vml" Requires="v">
                <p:oleObj name="Equation" r:id="rId13" imgW="1002865" imgH="418918" progId="Equation.3">
                  <p:embed/>
                </p:oleObj>
              </mc:Choice>
              <mc:Fallback>
                <p:oleObj name="Equation" r:id="rId13" imgW="1002865" imgH="418918" progId="Equation.3">
                  <p:embed/>
                  <p:pic>
                    <p:nvPicPr>
                      <p:cNvPr id="45082" name="Object 4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09110" y="1886742"/>
                        <a:ext cx="10033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83" name="Object 45"/>
          <p:cNvGraphicFramePr>
            <a:graphicFrameLocks noChangeAspect="1"/>
          </p:cNvGraphicFramePr>
          <p:nvPr/>
        </p:nvGraphicFramePr>
        <p:xfrm>
          <a:off x="6394910" y="972342"/>
          <a:ext cx="939800" cy="406400"/>
        </p:xfrm>
        <a:graphic>
          <a:graphicData uri="http://schemas.openxmlformats.org/presentationml/2006/ole">
            <mc:AlternateContent xmlns:mc="http://schemas.openxmlformats.org/markup-compatibility/2006">
              <mc:Choice xmlns:v="urn:schemas-microsoft-com:vml" Requires="v">
                <p:oleObj name="Equation" r:id="rId15" imgW="939392" imgH="406224" progId="Equation.3">
                  <p:embed/>
                </p:oleObj>
              </mc:Choice>
              <mc:Fallback>
                <p:oleObj name="Equation" r:id="rId15" imgW="939392" imgH="406224" progId="Equation.3">
                  <p:embed/>
                  <p:pic>
                    <p:nvPicPr>
                      <p:cNvPr id="45083" name="Object 4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94910" y="972342"/>
                        <a:ext cx="939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Group 28"/>
          <p:cNvGrpSpPr>
            <a:grpSpLocks/>
          </p:cNvGrpSpPr>
          <p:nvPr/>
        </p:nvGrpSpPr>
        <p:grpSpPr bwMode="auto">
          <a:xfrm>
            <a:off x="6852110" y="1429542"/>
            <a:ext cx="762000" cy="1828800"/>
            <a:chOff x="1584" y="2544"/>
            <a:chExt cx="480" cy="1152"/>
          </a:xfrm>
        </p:grpSpPr>
        <p:grpSp>
          <p:nvGrpSpPr>
            <p:cNvPr id="20498" name="Group 29"/>
            <p:cNvGrpSpPr>
              <a:grpSpLocks/>
            </p:cNvGrpSpPr>
            <p:nvPr/>
          </p:nvGrpSpPr>
          <p:grpSpPr bwMode="auto">
            <a:xfrm flipH="1">
              <a:off x="1584" y="2544"/>
              <a:ext cx="480" cy="1152"/>
              <a:chOff x="4032" y="2256"/>
              <a:chExt cx="432" cy="240"/>
            </a:xfrm>
          </p:grpSpPr>
          <p:sp>
            <p:nvSpPr>
              <p:cNvPr id="20499" name="Line 30"/>
              <p:cNvSpPr>
                <a:spLocks noChangeShapeType="1"/>
              </p:cNvSpPr>
              <p:nvPr/>
            </p:nvSpPr>
            <p:spPr bwMode="auto">
              <a:xfrm>
                <a:off x="4032" y="2256"/>
                <a:ext cx="43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00" name="Line 31"/>
              <p:cNvSpPr>
                <a:spLocks noChangeShapeType="1"/>
              </p:cNvSpPr>
              <p:nvPr/>
            </p:nvSpPr>
            <p:spPr bwMode="auto">
              <a:xfrm>
                <a:off x="4464" y="2256"/>
                <a:ext cx="0" cy="24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01" name="Line 32"/>
              <p:cNvSpPr>
                <a:spLocks noChangeShapeType="1"/>
              </p:cNvSpPr>
              <p:nvPr/>
            </p:nvSpPr>
            <p:spPr bwMode="auto">
              <a:xfrm flipH="1">
                <a:off x="4128" y="2496"/>
                <a:ext cx="33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20488" name="Object 46"/>
            <p:cNvGraphicFramePr>
              <a:graphicFrameLocks noChangeAspect="1"/>
            </p:cNvGraphicFramePr>
            <p:nvPr/>
          </p:nvGraphicFramePr>
          <p:xfrm>
            <a:off x="1584" y="3024"/>
            <a:ext cx="200" cy="200"/>
          </p:xfrm>
          <a:graphic>
            <a:graphicData uri="http://schemas.openxmlformats.org/presentationml/2006/ole">
              <mc:AlternateContent xmlns:mc="http://schemas.openxmlformats.org/markup-compatibility/2006">
                <mc:Choice xmlns:v="urn:schemas-microsoft-com:vml" Requires="v">
                  <p:oleObj name="Equation" r:id="rId17" imgW="317225" imgH="317225" progId="Equation.3">
                    <p:embed/>
                  </p:oleObj>
                </mc:Choice>
                <mc:Fallback>
                  <p:oleObj name="Equation" r:id="rId17" imgW="317225" imgH="317225" progId="Equation.3">
                    <p:embed/>
                    <p:pic>
                      <p:nvPicPr>
                        <p:cNvPr id="20488" name="Object 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4" y="3024"/>
                          <a:ext cx="200"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4" name="Object 28"/>
          <p:cNvGraphicFramePr>
            <a:graphicFrameLocks noChangeAspect="1"/>
          </p:cNvGraphicFramePr>
          <p:nvPr/>
        </p:nvGraphicFramePr>
        <p:xfrm>
          <a:off x="1637493" y="3829362"/>
          <a:ext cx="3205163" cy="2525713"/>
        </p:xfrm>
        <a:graphic>
          <a:graphicData uri="http://schemas.openxmlformats.org/presentationml/2006/ole">
            <mc:AlternateContent xmlns:mc="http://schemas.openxmlformats.org/markup-compatibility/2006">
              <mc:Choice xmlns:v="urn:schemas-microsoft-com:vml" Requires="v">
                <p:oleObj name="Equation" r:id="rId18" imgW="3467100" imgH="2578100" progId="Equation.3">
                  <p:embed/>
                </p:oleObj>
              </mc:Choice>
              <mc:Fallback>
                <p:oleObj name="Equation" r:id="rId18" imgW="3467100" imgH="2578100" progId="Equation.3">
                  <p:embed/>
                  <p:pic>
                    <p:nvPicPr>
                      <p:cNvPr id="34" name="Object 2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37493" y="3829362"/>
                        <a:ext cx="3205163" cy="2525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Rectangle 8"/>
          <p:cNvSpPr>
            <a:spLocks noChangeArrowheads="1"/>
          </p:cNvSpPr>
          <p:nvPr/>
        </p:nvSpPr>
        <p:spPr bwMode="auto">
          <a:xfrm>
            <a:off x="1789892" y="4286561"/>
            <a:ext cx="3505200" cy="45720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000000"/>
              </a:solidFill>
            </a:endParaRPr>
          </a:p>
        </p:txBody>
      </p:sp>
      <p:sp>
        <p:nvSpPr>
          <p:cNvPr id="36" name="Rectangle 9"/>
          <p:cNvSpPr>
            <a:spLocks noChangeArrowheads="1"/>
          </p:cNvSpPr>
          <p:nvPr/>
        </p:nvSpPr>
        <p:spPr bwMode="auto">
          <a:xfrm>
            <a:off x="1789892" y="5277161"/>
            <a:ext cx="3505200" cy="45720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000000"/>
              </a:solidFill>
            </a:endParaRPr>
          </a:p>
        </p:txBody>
      </p:sp>
      <p:sp>
        <p:nvSpPr>
          <p:cNvPr id="37" name="Line 10"/>
          <p:cNvSpPr>
            <a:spLocks noChangeShapeType="1"/>
          </p:cNvSpPr>
          <p:nvPr/>
        </p:nvSpPr>
        <p:spPr bwMode="auto">
          <a:xfrm>
            <a:off x="5295092" y="4743761"/>
            <a:ext cx="0" cy="5334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38" name="Group 18"/>
          <p:cNvGrpSpPr>
            <a:grpSpLocks/>
          </p:cNvGrpSpPr>
          <p:nvPr/>
        </p:nvGrpSpPr>
        <p:grpSpPr bwMode="auto">
          <a:xfrm>
            <a:off x="494493" y="4591362"/>
            <a:ext cx="1152525" cy="919163"/>
            <a:chOff x="960" y="1200"/>
            <a:chExt cx="726" cy="579"/>
          </a:xfrm>
        </p:grpSpPr>
        <p:grpSp>
          <p:nvGrpSpPr>
            <p:cNvPr id="39" name="Group 19"/>
            <p:cNvGrpSpPr>
              <a:grpSpLocks/>
            </p:cNvGrpSpPr>
            <p:nvPr/>
          </p:nvGrpSpPr>
          <p:grpSpPr bwMode="auto">
            <a:xfrm>
              <a:off x="960" y="1488"/>
              <a:ext cx="631" cy="57"/>
              <a:chOff x="1440" y="3216"/>
              <a:chExt cx="816" cy="48"/>
            </a:xfrm>
          </p:grpSpPr>
          <p:sp>
            <p:nvSpPr>
              <p:cNvPr id="42" name="Line 20"/>
              <p:cNvSpPr>
                <a:spLocks noChangeShapeType="1"/>
              </p:cNvSpPr>
              <p:nvPr/>
            </p:nvSpPr>
            <p:spPr bwMode="auto">
              <a:xfrm>
                <a:off x="1440" y="3216"/>
                <a:ext cx="816"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21"/>
              <p:cNvSpPr>
                <a:spLocks noChangeShapeType="1"/>
              </p:cNvSpPr>
              <p:nvPr/>
            </p:nvSpPr>
            <p:spPr bwMode="auto">
              <a:xfrm>
                <a:off x="1440" y="3264"/>
                <a:ext cx="816"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40" name="Object 30"/>
            <p:cNvGraphicFramePr>
              <a:graphicFrameLocks noChangeAspect="1"/>
            </p:cNvGraphicFramePr>
            <p:nvPr/>
          </p:nvGraphicFramePr>
          <p:xfrm>
            <a:off x="1008" y="1536"/>
            <a:ext cx="678" cy="243"/>
          </p:xfrm>
          <a:graphic>
            <a:graphicData uri="http://schemas.openxmlformats.org/presentationml/2006/ole">
              <mc:AlternateContent xmlns:mc="http://schemas.openxmlformats.org/markup-compatibility/2006">
                <mc:Choice xmlns:v="urn:schemas-microsoft-com:vml" Requires="v">
                  <p:oleObj name="Equation" r:id="rId20" imgW="1206500" imgH="419100" progId="Equation.3">
                    <p:embed/>
                  </p:oleObj>
                </mc:Choice>
                <mc:Fallback>
                  <p:oleObj name="Equation" r:id="rId20" imgW="1206500" imgH="419100" progId="Equation.3">
                    <p:embed/>
                    <p:pic>
                      <p:nvPicPr>
                        <p:cNvPr id="40" name="Object 3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08" y="1536"/>
                          <a:ext cx="678"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 name="Object 31"/>
            <p:cNvGraphicFramePr>
              <a:graphicFrameLocks noChangeAspect="1"/>
            </p:cNvGraphicFramePr>
            <p:nvPr/>
          </p:nvGraphicFramePr>
          <p:xfrm>
            <a:off x="1008" y="1200"/>
            <a:ext cx="632" cy="272"/>
          </p:xfrm>
          <a:graphic>
            <a:graphicData uri="http://schemas.openxmlformats.org/presentationml/2006/ole">
              <mc:AlternateContent xmlns:mc="http://schemas.openxmlformats.org/markup-compatibility/2006">
                <mc:Choice xmlns:v="urn:schemas-microsoft-com:vml" Requires="v">
                  <p:oleObj name="Equation" r:id="rId22" imgW="1002865" imgH="431613" progId="Equation.3">
                    <p:embed/>
                  </p:oleObj>
                </mc:Choice>
                <mc:Fallback>
                  <p:oleObj name="Equation" r:id="rId22" imgW="1002865" imgH="431613" progId="Equation.3">
                    <p:embed/>
                    <p:pic>
                      <p:nvPicPr>
                        <p:cNvPr id="41" name="Object 3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08" y="1200"/>
                          <a:ext cx="632"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4" name="Object 26"/>
          <p:cNvGraphicFramePr>
            <a:graphicFrameLocks noChangeAspect="1"/>
          </p:cNvGraphicFramePr>
          <p:nvPr/>
        </p:nvGraphicFramePr>
        <p:xfrm>
          <a:off x="5142373" y="4620415"/>
          <a:ext cx="1104900" cy="419100"/>
        </p:xfrm>
        <a:graphic>
          <a:graphicData uri="http://schemas.openxmlformats.org/presentationml/2006/ole">
            <mc:AlternateContent xmlns:mc="http://schemas.openxmlformats.org/markup-compatibility/2006">
              <mc:Choice xmlns:v="urn:schemas-microsoft-com:vml" Requires="v">
                <p:oleObj name="Equation" r:id="rId24" imgW="1104900" imgH="419100" progId="Equation.3">
                  <p:embed/>
                </p:oleObj>
              </mc:Choice>
              <mc:Fallback>
                <p:oleObj name="Equation" r:id="rId24" imgW="1104900" imgH="419100" progId="Equation.3">
                  <p:embed/>
                  <p:pic>
                    <p:nvPicPr>
                      <p:cNvPr id="44" name="Object 2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42373" y="4620415"/>
                        <a:ext cx="11049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Object 27"/>
          <p:cNvGraphicFramePr>
            <a:graphicFrameLocks noChangeAspect="1"/>
          </p:cNvGraphicFramePr>
          <p:nvPr/>
        </p:nvGraphicFramePr>
        <p:xfrm>
          <a:off x="6394910" y="3828253"/>
          <a:ext cx="3055938" cy="2517775"/>
        </p:xfrm>
        <a:graphic>
          <a:graphicData uri="http://schemas.openxmlformats.org/presentationml/2006/ole">
            <mc:AlternateContent xmlns:mc="http://schemas.openxmlformats.org/markup-compatibility/2006">
              <mc:Choice xmlns:v="urn:schemas-microsoft-com:vml" Requires="v">
                <p:oleObj name="Equation" r:id="rId26" imgW="3733800" imgH="2578100" progId="Equation.3">
                  <p:embed/>
                </p:oleObj>
              </mc:Choice>
              <mc:Fallback>
                <p:oleObj name="Equation" r:id="rId26" imgW="3733800" imgH="2578100" progId="Equation.3">
                  <p:embed/>
                  <p:pic>
                    <p:nvPicPr>
                      <p:cNvPr id="45" name="Object 2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394910" y="3828253"/>
                        <a:ext cx="3055938" cy="2517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6" name="Group 4"/>
          <p:cNvGrpSpPr>
            <a:grpSpLocks/>
          </p:cNvGrpSpPr>
          <p:nvPr/>
        </p:nvGrpSpPr>
        <p:grpSpPr bwMode="auto">
          <a:xfrm>
            <a:off x="5023311" y="5033165"/>
            <a:ext cx="1274763" cy="88900"/>
            <a:chOff x="1440" y="3216"/>
            <a:chExt cx="816" cy="48"/>
          </a:xfrm>
        </p:grpSpPr>
        <p:sp>
          <p:nvSpPr>
            <p:cNvPr id="47" name="Line 5"/>
            <p:cNvSpPr>
              <a:spLocks noChangeShapeType="1"/>
            </p:cNvSpPr>
            <p:nvPr/>
          </p:nvSpPr>
          <p:spPr bwMode="auto">
            <a:xfrm>
              <a:off x="1440" y="3216"/>
              <a:ext cx="816"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6"/>
            <p:cNvSpPr>
              <a:spLocks noChangeShapeType="1"/>
            </p:cNvSpPr>
            <p:nvPr/>
          </p:nvSpPr>
          <p:spPr bwMode="auto">
            <a:xfrm>
              <a:off x="1440" y="3264"/>
              <a:ext cx="816"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9" name="Rectangle 11"/>
          <p:cNvSpPr>
            <a:spLocks noChangeArrowheads="1"/>
          </p:cNvSpPr>
          <p:nvPr/>
        </p:nvSpPr>
        <p:spPr bwMode="auto">
          <a:xfrm>
            <a:off x="6623510" y="4285452"/>
            <a:ext cx="2819400" cy="45720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000000"/>
              </a:solidFill>
            </a:endParaRPr>
          </a:p>
        </p:txBody>
      </p:sp>
      <p:grpSp>
        <p:nvGrpSpPr>
          <p:cNvPr id="50" name="Group 12"/>
          <p:cNvGrpSpPr>
            <a:grpSpLocks/>
          </p:cNvGrpSpPr>
          <p:nvPr/>
        </p:nvGrpSpPr>
        <p:grpSpPr bwMode="auto">
          <a:xfrm>
            <a:off x="9442910" y="4590252"/>
            <a:ext cx="774700" cy="533400"/>
            <a:chOff x="3504" y="2688"/>
            <a:chExt cx="488" cy="336"/>
          </a:xfrm>
        </p:grpSpPr>
        <p:grpSp>
          <p:nvGrpSpPr>
            <p:cNvPr id="51" name="Group 13"/>
            <p:cNvGrpSpPr>
              <a:grpSpLocks/>
            </p:cNvGrpSpPr>
            <p:nvPr/>
          </p:nvGrpSpPr>
          <p:grpSpPr bwMode="auto">
            <a:xfrm>
              <a:off x="3504" y="2688"/>
              <a:ext cx="288" cy="336"/>
              <a:chOff x="4032" y="2256"/>
              <a:chExt cx="432" cy="240"/>
            </a:xfrm>
          </p:grpSpPr>
          <p:sp>
            <p:nvSpPr>
              <p:cNvPr id="53" name="Line 14"/>
              <p:cNvSpPr>
                <a:spLocks noChangeShapeType="1"/>
              </p:cNvSpPr>
              <p:nvPr/>
            </p:nvSpPr>
            <p:spPr bwMode="auto">
              <a:xfrm>
                <a:off x="4032" y="2256"/>
                <a:ext cx="43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 name="Line 15"/>
              <p:cNvSpPr>
                <a:spLocks noChangeShapeType="1"/>
              </p:cNvSpPr>
              <p:nvPr/>
            </p:nvSpPr>
            <p:spPr bwMode="auto">
              <a:xfrm>
                <a:off x="4464" y="2256"/>
                <a:ext cx="0" cy="24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 name="Line 16"/>
              <p:cNvSpPr>
                <a:spLocks noChangeShapeType="1"/>
              </p:cNvSpPr>
              <p:nvPr/>
            </p:nvSpPr>
            <p:spPr bwMode="auto">
              <a:xfrm flipH="1">
                <a:off x="4128" y="2496"/>
                <a:ext cx="33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52" name="Object 29"/>
            <p:cNvGraphicFramePr>
              <a:graphicFrameLocks noChangeAspect="1"/>
            </p:cNvGraphicFramePr>
            <p:nvPr/>
          </p:nvGraphicFramePr>
          <p:xfrm>
            <a:off x="3792" y="2784"/>
            <a:ext cx="200" cy="200"/>
          </p:xfrm>
          <a:graphic>
            <a:graphicData uri="http://schemas.openxmlformats.org/presentationml/2006/ole">
              <mc:AlternateContent xmlns:mc="http://schemas.openxmlformats.org/markup-compatibility/2006">
                <mc:Choice xmlns:v="urn:schemas-microsoft-com:vml" Requires="v">
                  <p:oleObj name="Equation" r:id="rId28" imgW="317225" imgH="317225" progId="Equation.3">
                    <p:embed/>
                  </p:oleObj>
                </mc:Choice>
                <mc:Fallback>
                  <p:oleObj name="Equation" r:id="rId28" imgW="317225" imgH="317225" progId="Equation.3">
                    <p:embed/>
                    <p:pic>
                      <p:nvPicPr>
                        <p:cNvPr id="52" name="Object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2" y="2784"/>
                          <a:ext cx="200"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6" name="椭圆 55"/>
          <p:cNvSpPr/>
          <p:nvPr/>
        </p:nvSpPr>
        <p:spPr>
          <a:xfrm>
            <a:off x="6375860" y="4966490"/>
            <a:ext cx="285750" cy="2857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rgbClr val="FF0000"/>
              </a:solidFill>
            </a:endParaRPr>
          </a:p>
        </p:txBody>
      </p:sp>
    </p:spTree>
    <p:extLst>
      <p:ext uri="{BB962C8B-B14F-4D97-AF65-F5344CB8AC3E}">
        <p14:creationId xmlns:p14="http://schemas.microsoft.com/office/powerpoint/2010/main" val="253795353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48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4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0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0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0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07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0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08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6" grpId="0" animBg="1"/>
      <p:bldP spid="45074" grpId="0" animBg="1"/>
      <p:bldP spid="35" grpId="0" animBg="1"/>
      <p:bldP spid="36" grpId="0" animBg="1"/>
      <p:bldP spid="37" grpId="0" animBg="1"/>
      <p:bldP spid="49" grpId="0" animBg="1"/>
      <p:bldP spid="56"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7106" name="Object 30"/>
          <p:cNvGraphicFramePr>
            <a:graphicFrameLocks noChangeAspect="1"/>
          </p:cNvGraphicFramePr>
          <p:nvPr/>
        </p:nvGraphicFramePr>
        <p:xfrm>
          <a:off x="6487404" y="912814"/>
          <a:ext cx="2809875" cy="2578100"/>
        </p:xfrm>
        <a:graphic>
          <a:graphicData uri="http://schemas.openxmlformats.org/presentationml/2006/ole">
            <mc:AlternateContent xmlns:mc="http://schemas.openxmlformats.org/markup-compatibility/2006">
              <mc:Choice xmlns:v="urn:schemas-microsoft-com:vml" Requires="v">
                <p:oleObj name="Equation" r:id="rId2" imgW="3479800" imgH="2578100" progId="Equation.3">
                  <p:embed/>
                </p:oleObj>
              </mc:Choice>
              <mc:Fallback>
                <p:oleObj name="Equation" r:id="rId2" imgW="3479800" imgH="2578100" progId="Equation.3">
                  <p:embed/>
                  <p:pic>
                    <p:nvPicPr>
                      <p:cNvPr id="47106" name="Object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7404" y="912814"/>
                        <a:ext cx="2809875" cy="2578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07" name="Object 31"/>
          <p:cNvGraphicFramePr>
            <a:graphicFrameLocks noChangeAspect="1"/>
          </p:cNvGraphicFramePr>
          <p:nvPr/>
        </p:nvGraphicFramePr>
        <p:xfrm>
          <a:off x="5339641" y="1638302"/>
          <a:ext cx="900112" cy="431800"/>
        </p:xfrm>
        <a:graphic>
          <a:graphicData uri="http://schemas.openxmlformats.org/presentationml/2006/ole">
            <mc:AlternateContent xmlns:mc="http://schemas.openxmlformats.org/markup-compatibility/2006">
              <mc:Choice xmlns:v="urn:schemas-microsoft-com:vml" Requires="v">
                <p:oleObj name="Equation" r:id="rId4" imgW="901309" imgH="431613" progId="Equation.3">
                  <p:embed/>
                </p:oleObj>
              </mc:Choice>
              <mc:Fallback>
                <p:oleObj name="Equation" r:id="rId4" imgW="901309" imgH="431613" progId="Equation.3">
                  <p:embed/>
                  <p:pic>
                    <p:nvPicPr>
                      <p:cNvPr id="47107" name="Object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9641" y="1638302"/>
                        <a:ext cx="900112"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4"/>
          <p:cNvGrpSpPr>
            <a:grpSpLocks/>
          </p:cNvGrpSpPr>
          <p:nvPr/>
        </p:nvGrpSpPr>
        <p:grpSpPr bwMode="auto">
          <a:xfrm>
            <a:off x="5144379" y="2098677"/>
            <a:ext cx="1274763" cy="88900"/>
            <a:chOff x="1440" y="3216"/>
            <a:chExt cx="816" cy="48"/>
          </a:xfrm>
        </p:grpSpPr>
        <p:sp>
          <p:nvSpPr>
            <p:cNvPr id="22554" name="Line 5"/>
            <p:cNvSpPr>
              <a:spLocks noChangeShapeType="1"/>
            </p:cNvSpPr>
            <p:nvPr/>
          </p:nvSpPr>
          <p:spPr bwMode="auto">
            <a:xfrm>
              <a:off x="1440" y="3216"/>
              <a:ext cx="816"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5" name="Line 6"/>
            <p:cNvSpPr>
              <a:spLocks noChangeShapeType="1"/>
            </p:cNvSpPr>
            <p:nvPr/>
          </p:nvSpPr>
          <p:spPr bwMode="auto">
            <a:xfrm>
              <a:off x="1440" y="3264"/>
              <a:ext cx="816"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47111" name="Object 32"/>
          <p:cNvGraphicFramePr>
            <a:graphicFrameLocks noChangeAspect="1"/>
          </p:cNvGraphicFramePr>
          <p:nvPr/>
        </p:nvGraphicFramePr>
        <p:xfrm>
          <a:off x="1978906" y="912814"/>
          <a:ext cx="3063875" cy="2489200"/>
        </p:xfrm>
        <a:graphic>
          <a:graphicData uri="http://schemas.openxmlformats.org/presentationml/2006/ole">
            <mc:AlternateContent xmlns:mc="http://schemas.openxmlformats.org/markup-compatibility/2006">
              <mc:Choice xmlns:v="urn:schemas-microsoft-com:vml" Requires="v">
                <p:oleObj name="Equation" r:id="rId6" imgW="3733800" imgH="2578100" progId="Equation.3">
                  <p:embed/>
                </p:oleObj>
              </mc:Choice>
              <mc:Fallback>
                <p:oleObj name="Equation" r:id="rId6" imgW="3733800" imgH="2578100" progId="Equation.3">
                  <p:embed/>
                  <p:pic>
                    <p:nvPicPr>
                      <p:cNvPr id="47111" name="Object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8906" y="912814"/>
                        <a:ext cx="3063875" cy="248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2538" name="Group 8"/>
          <p:cNvGrpSpPr>
            <a:grpSpLocks/>
          </p:cNvGrpSpPr>
          <p:nvPr/>
        </p:nvGrpSpPr>
        <p:grpSpPr bwMode="auto">
          <a:xfrm>
            <a:off x="623181" y="1657352"/>
            <a:ext cx="1274763" cy="563562"/>
            <a:chOff x="864" y="1045"/>
            <a:chExt cx="803" cy="355"/>
          </a:xfrm>
        </p:grpSpPr>
        <p:graphicFrame>
          <p:nvGraphicFramePr>
            <p:cNvPr id="22536" name="Object 33"/>
            <p:cNvGraphicFramePr>
              <a:graphicFrameLocks noChangeAspect="1"/>
            </p:cNvGraphicFramePr>
            <p:nvPr/>
          </p:nvGraphicFramePr>
          <p:xfrm>
            <a:off x="1016" y="1045"/>
            <a:ext cx="568" cy="272"/>
          </p:xfrm>
          <a:graphic>
            <a:graphicData uri="http://schemas.openxmlformats.org/presentationml/2006/ole">
              <mc:AlternateContent xmlns:mc="http://schemas.openxmlformats.org/markup-compatibility/2006">
                <mc:Choice xmlns:v="urn:schemas-microsoft-com:vml" Requires="v">
                  <p:oleObj name="Equation" r:id="rId8" imgW="901309" imgH="431613" progId="Equation.3">
                    <p:embed/>
                  </p:oleObj>
                </mc:Choice>
                <mc:Fallback>
                  <p:oleObj name="Equation" r:id="rId8" imgW="901309" imgH="431613" progId="Equation.3">
                    <p:embed/>
                    <p:pic>
                      <p:nvPicPr>
                        <p:cNvPr id="22536" name="Object 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6" y="1045"/>
                          <a:ext cx="568"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2551" name="Group 10"/>
            <p:cNvGrpSpPr>
              <a:grpSpLocks/>
            </p:cNvGrpSpPr>
            <p:nvPr/>
          </p:nvGrpSpPr>
          <p:grpSpPr bwMode="auto">
            <a:xfrm>
              <a:off x="864" y="1344"/>
              <a:ext cx="803" cy="56"/>
              <a:chOff x="1440" y="3216"/>
              <a:chExt cx="816" cy="48"/>
            </a:xfrm>
          </p:grpSpPr>
          <p:sp>
            <p:nvSpPr>
              <p:cNvPr id="22552" name="Line 11"/>
              <p:cNvSpPr>
                <a:spLocks noChangeShapeType="1"/>
              </p:cNvSpPr>
              <p:nvPr/>
            </p:nvSpPr>
            <p:spPr bwMode="auto">
              <a:xfrm>
                <a:off x="1440" y="3216"/>
                <a:ext cx="816"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3" name="Line 12"/>
              <p:cNvSpPr>
                <a:spLocks noChangeShapeType="1"/>
              </p:cNvSpPr>
              <p:nvPr/>
            </p:nvSpPr>
            <p:spPr bwMode="auto">
              <a:xfrm>
                <a:off x="1440" y="3264"/>
                <a:ext cx="816"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7117" name="Rectangle 13"/>
          <p:cNvSpPr>
            <a:spLocks noChangeArrowheads="1"/>
          </p:cNvSpPr>
          <p:nvPr/>
        </p:nvSpPr>
        <p:spPr bwMode="auto">
          <a:xfrm>
            <a:off x="2223380" y="1903414"/>
            <a:ext cx="2819400" cy="45720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000000"/>
              </a:solidFill>
            </a:endParaRPr>
          </a:p>
        </p:txBody>
      </p:sp>
      <p:grpSp>
        <p:nvGrpSpPr>
          <p:cNvPr id="5" name="Group 14"/>
          <p:cNvGrpSpPr>
            <a:grpSpLocks/>
          </p:cNvGrpSpPr>
          <p:nvPr/>
        </p:nvGrpSpPr>
        <p:grpSpPr bwMode="auto">
          <a:xfrm>
            <a:off x="5042780" y="2132014"/>
            <a:ext cx="774700" cy="533400"/>
            <a:chOff x="3648" y="1344"/>
            <a:chExt cx="488" cy="336"/>
          </a:xfrm>
        </p:grpSpPr>
        <p:grpSp>
          <p:nvGrpSpPr>
            <p:cNvPr id="22547" name="Group 15"/>
            <p:cNvGrpSpPr>
              <a:grpSpLocks/>
            </p:cNvGrpSpPr>
            <p:nvPr/>
          </p:nvGrpSpPr>
          <p:grpSpPr bwMode="auto">
            <a:xfrm>
              <a:off x="3648" y="1344"/>
              <a:ext cx="288" cy="336"/>
              <a:chOff x="4032" y="2256"/>
              <a:chExt cx="432" cy="240"/>
            </a:xfrm>
          </p:grpSpPr>
          <p:sp>
            <p:nvSpPr>
              <p:cNvPr id="22548" name="Line 16"/>
              <p:cNvSpPr>
                <a:spLocks noChangeShapeType="1"/>
              </p:cNvSpPr>
              <p:nvPr/>
            </p:nvSpPr>
            <p:spPr bwMode="auto">
              <a:xfrm>
                <a:off x="4032" y="2256"/>
                <a:ext cx="43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549" name="Line 17"/>
              <p:cNvSpPr>
                <a:spLocks noChangeShapeType="1"/>
              </p:cNvSpPr>
              <p:nvPr/>
            </p:nvSpPr>
            <p:spPr bwMode="auto">
              <a:xfrm>
                <a:off x="4464" y="2256"/>
                <a:ext cx="0" cy="24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550" name="Line 18"/>
              <p:cNvSpPr>
                <a:spLocks noChangeShapeType="1"/>
              </p:cNvSpPr>
              <p:nvPr/>
            </p:nvSpPr>
            <p:spPr bwMode="auto">
              <a:xfrm flipH="1">
                <a:off x="4128" y="2496"/>
                <a:ext cx="33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22535" name="Object 34"/>
            <p:cNvGraphicFramePr>
              <a:graphicFrameLocks noChangeAspect="1"/>
            </p:cNvGraphicFramePr>
            <p:nvPr/>
          </p:nvGraphicFramePr>
          <p:xfrm>
            <a:off x="3936" y="1440"/>
            <a:ext cx="200" cy="200"/>
          </p:xfrm>
          <a:graphic>
            <a:graphicData uri="http://schemas.openxmlformats.org/presentationml/2006/ole">
              <mc:AlternateContent xmlns:mc="http://schemas.openxmlformats.org/markup-compatibility/2006">
                <mc:Choice xmlns:v="urn:schemas-microsoft-com:vml" Requires="v">
                  <p:oleObj name="Equation" r:id="rId10" imgW="317225" imgH="317225" progId="Equation.3">
                    <p:embed/>
                  </p:oleObj>
                </mc:Choice>
                <mc:Fallback>
                  <p:oleObj name="Equation" r:id="rId10" imgW="317225" imgH="317225" progId="Equation.3">
                    <p:embed/>
                    <p:pic>
                      <p:nvPicPr>
                        <p:cNvPr id="22535" name="Object 3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36" y="1440"/>
                          <a:ext cx="200"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7124" name="Rectangle 20"/>
          <p:cNvSpPr>
            <a:spLocks noChangeArrowheads="1"/>
          </p:cNvSpPr>
          <p:nvPr/>
        </p:nvSpPr>
        <p:spPr bwMode="auto">
          <a:xfrm>
            <a:off x="6716003" y="1979614"/>
            <a:ext cx="2590800" cy="45720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000000"/>
              </a:solidFill>
            </a:endParaRPr>
          </a:p>
        </p:txBody>
      </p:sp>
      <p:graphicFrame>
        <p:nvGraphicFramePr>
          <p:cNvPr id="47125" name="Object 35"/>
          <p:cNvGraphicFramePr>
            <a:graphicFrameLocks noChangeAspect="1"/>
          </p:cNvGraphicFramePr>
          <p:nvPr/>
        </p:nvGraphicFramePr>
        <p:xfrm>
          <a:off x="9383003" y="1979614"/>
          <a:ext cx="952500" cy="406400"/>
        </p:xfrm>
        <a:graphic>
          <a:graphicData uri="http://schemas.openxmlformats.org/presentationml/2006/ole">
            <mc:AlternateContent xmlns:mc="http://schemas.openxmlformats.org/markup-compatibility/2006">
              <mc:Choice xmlns:v="urn:schemas-microsoft-com:vml" Requires="v">
                <p:oleObj name="Equation" r:id="rId12" imgW="952087" imgH="406224" progId="Equation.3">
                  <p:embed/>
                </p:oleObj>
              </mc:Choice>
              <mc:Fallback>
                <p:oleObj name="Equation" r:id="rId12" imgW="952087" imgH="406224" progId="Equation.3">
                  <p:embed/>
                  <p:pic>
                    <p:nvPicPr>
                      <p:cNvPr id="47125" name="Object 3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83003" y="1979614"/>
                        <a:ext cx="9525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22"/>
          <p:cNvGrpSpPr>
            <a:grpSpLocks/>
          </p:cNvGrpSpPr>
          <p:nvPr/>
        </p:nvGrpSpPr>
        <p:grpSpPr bwMode="auto">
          <a:xfrm>
            <a:off x="9306803" y="2436814"/>
            <a:ext cx="774700" cy="762000"/>
            <a:chOff x="3504" y="3168"/>
            <a:chExt cx="488" cy="480"/>
          </a:xfrm>
        </p:grpSpPr>
        <p:grpSp>
          <p:nvGrpSpPr>
            <p:cNvPr id="22543" name="Group 23"/>
            <p:cNvGrpSpPr>
              <a:grpSpLocks/>
            </p:cNvGrpSpPr>
            <p:nvPr/>
          </p:nvGrpSpPr>
          <p:grpSpPr bwMode="auto">
            <a:xfrm>
              <a:off x="3504" y="3168"/>
              <a:ext cx="288" cy="480"/>
              <a:chOff x="4032" y="2256"/>
              <a:chExt cx="432" cy="240"/>
            </a:xfrm>
          </p:grpSpPr>
          <p:sp>
            <p:nvSpPr>
              <p:cNvPr id="22544" name="Line 24"/>
              <p:cNvSpPr>
                <a:spLocks noChangeShapeType="1"/>
              </p:cNvSpPr>
              <p:nvPr/>
            </p:nvSpPr>
            <p:spPr bwMode="auto">
              <a:xfrm>
                <a:off x="4032" y="2256"/>
                <a:ext cx="43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545" name="Line 25"/>
              <p:cNvSpPr>
                <a:spLocks noChangeShapeType="1"/>
              </p:cNvSpPr>
              <p:nvPr/>
            </p:nvSpPr>
            <p:spPr bwMode="auto">
              <a:xfrm>
                <a:off x="4464" y="2256"/>
                <a:ext cx="0" cy="24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546" name="Line 26"/>
              <p:cNvSpPr>
                <a:spLocks noChangeShapeType="1"/>
              </p:cNvSpPr>
              <p:nvPr/>
            </p:nvSpPr>
            <p:spPr bwMode="auto">
              <a:xfrm flipH="1">
                <a:off x="4128" y="2496"/>
                <a:ext cx="33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22534" name="Object 36"/>
            <p:cNvGraphicFramePr>
              <a:graphicFrameLocks noChangeAspect="1"/>
            </p:cNvGraphicFramePr>
            <p:nvPr/>
          </p:nvGraphicFramePr>
          <p:xfrm>
            <a:off x="3792" y="3312"/>
            <a:ext cx="200" cy="200"/>
          </p:xfrm>
          <a:graphic>
            <a:graphicData uri="http://schemas.openxmlformats.org/presentationml/2006/ole">
              <mc:AlternateContent xmlns:mc="http://schemas.openxmlformats.org/markup-compatibility/2006">
                <mc:Choice xmlns:v="urn:schemas-microsoft-com:vml" Requires="v">
                  <p:oleObj name="Equation" r:id="rId14" imgW="317225" imgH="317225" progId="Equation.3">
                    <p:embed/>
                  </p:oleObj>
                </mc:Choice>
                <mc:Fallback>
                  <p:oleObj name="Equation" r:id="rId14" imgW="317225" imgH="317225" progId="Equation.3">
                    <p:embed/>
                    <p:pic>
                      <p:nvPicPr>
                        <p:cNvPr id="22534" name="Object 3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92" y="3312"/>
                          <a:ext cx="200"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8" name="Object 38"/>
          <p:cNvGraphicFramePr>
            <a:graphicFrameLocks noChangeAspect="1"/>
          </p:cNvGraphicFramePr>
          <p:nvPr/>
        </p:nvGraphicFramePr>
        <p:xfrm>
          <a:off x="2042406" y="3679826"/>
          <a:ext cx="2847975" cy="2578100"/>
        </p:xfrm>
        <a:graphic>
          <a:graphicData uri="http://schemas.openxmlformats.org/presentationml/2006/ole">
            <mc:AlternateContent xmlns:mc="http://schemas.openxmlformats.org/markup-compatibility/2006">
              <mc:Choice xmlns:v="urn:schemas-microsoft-com:vml" Requires="v">
                <p:oleObj name="Equation" r:id="rId15" imgW="3479800" imgH="2578100" progId="Equation.3">
                  <p:embed/>
                </p:oleObj>
              </mc:Choice>
              <mc:Fallback>
                <p:oleObj name="Equation" r:id="rId15" imgW="3479800" imgH="2578100" progId="Equation.3">
                  <p:embed/>
                  <p:pic>
                    <p:nvPicPr>
                      <p:cNvPr id="28" name="Object 3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42406" y="3679826"/>
                        <a:ext cx="2847975" cy="2578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9" name="Group 11"/>
          <p:cNvGrpSpPr>
            <a:grpSpLocks/>
          </p:cNvGrpSpPr>
          <p:nvPr/>
        </p:nvGrpSpPr>
        <p:grpSpPr bwMode="auto">
          <a:xfrm>
            <a:off x="623181" y="4518026"/>
            <a:ext cx="1274763" cy="500062"/>
            <a:chOff x="720" y="1104"/>
            <a:chExt cx="803" cy="315"/>
          </a:xfrm>
        </p:grpSpPr>
        <p:graphicFrame>
          <p:nvGraphicFramePr>
            <p:cNvPr id="30" name="Object 39"/>
            <p:cNvGraphicFramePr>
              <a:graphicFrameLocks noChangeAspect="1"/>
            </p:cNvGraphicFramePr>
            <p:nvPr/>
          </p:nvGraphicFramePr>
          <p:xfrm>
            <a:off x="830" y="1104"/>
            <a:ext cx="610" cy="272"/>
          </p:xfrm>
          <a:graphic>
            <a:graphicData uri="http://schemas.openxmlformats.org/presentationml/2006/ole">
              <mc:AlternateContent xmlns:mc="http://schemas.openxmlformats.org/markup-compatibility/2006">
                <mc:Choice xmlns:v="urn:schemas-microsoft-com:vml" Requires="v">
                  <p:oleObj name="Equation" r:id="rId17" imgW="1079032" imgH="431613" progId="Equation.3">
                    <p:embed/>
                  </p:oleObj>
                </mc:Choice>
                <mc:Fallback>
                  <p:oleObj name="Equation" r:id="rId17" imgW="1079032" imgH="431613" progId="Equation.3">
                    <p:embed/>
                    <p:pic>
                      <p:nvPicPr>
                        <p:cNvPr id="30" name="Object 3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0" y="1104"/>
                          <a:ext cx="610"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1" name="Group 13"/>
            <p:cNvGrpSpPr>
              <a:grpSpLocks/>
            </p:cNvGrpSpPr>
            <p:nvPr/>
          </p:nvGrpSpPr>
          <p:grpSpPr bwMode="auto">
            <a:xfrm>
              <a:off x="720" y="1363"/>
              <a:ext cx="803" cy="56"/>
              <a:chOff x="1440" y="3216"/>
              <a:chExt cx="816" cy="48"/>
            </a:xfrm>
          </p:grpSpPr>
          <p:sp>
            <p:nvSpPr>
              <p:cNvPr id="32" name="Line 14"/>
              <p:cNvSpPr>
                <a:spLocks noChangeShapeType="1"/>
              </p:cNvSpPr>
              <p:nvPr/>
            </p:nvSpPr>
            <p:spPr bwMode="auto">
              <a:xfrm>
                <a:off x="1440" y="3216"/>
                <a:ext cx="816"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15"/>
              <p:cNvSpPr>
                <a:spLocks noChangeShapeType="1"/>
              </p:cNvSpPr>
              <p:nvPr/>
            </p:nvSpPr>
            <p:spPr bwMode="auto">
              <a:xfrm>
                <a:off x="1440" y="3264"/>
                <a:ext cx="816"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34" name="Rectangle 16"/>
          <p:cNvSpPr>
            <a:spLocks noChangeArrowheads="1"/>
          </p:cNvSpPr>
          <p:nvPr/>
        </p:nvSpPr>
        <p:spPr bwMode="auto">
          <a:xfrm>
            <a:off x="2299580" y="5203826"/>
            <a:ext cx="2590800" cy="45720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000000"/>
              </a:solidFill>
            </a:endParaRPr>
          </a:p>
        </p:txBody>
      </p:sp>
      <p:graphicFrame>
        <p:nvGraphicFramePr>
          <p:cNvPr id="35" name="Object 40"/>
          <p:cNvGraphicFramePr>
            <a:graphicFrameLocks noChangeAspect="1"/>
          </p:cNvGraphicFramePr>
          <p:nvPr/>
        </p:nvGraphicFramePr>
        <p:xfrm>
          <a:off x="5042780" y="5280026"/>
          <a:ext cx="431800" cy="304800"/>
        </p:xfrm>
        <a:graphic>
          <a:graphicData uri="http://schemas.openxmlformats.org/presentationml/2006/ole">
            <mc:AlternateContent xmlns:mc="http://schemas.openxmlformats.org/markup-compatibility/2006">
              <mc:Choice xmlns:v="urn:schemas-microsoft-com:vml" Requires="v">
                <p:oleObj name="Equation" r:id="rId19" imgW="431613" imgH="304668" progId="Equation.3">
                  <p:embed/>
                </p:oleObj>
              </mc:Choice>
              <mc:Fallback>
                <p:oleObj name="Equation" r:id="rId19" imgW="431613" imgH="304668" progId="Equation.3">
                  <p:embed/>
                  <p:pic>
                    <p:nvPicPr>
                      <p:cNvPr id="35" name="Object 4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42780" y="5280026"/>
                        <a:ext cx="4318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6" name="Group 18"/>
          <p:cNvGrpSpPr>
            <a:grpSpLocks/>
          </p:cNvGrpSpPr>
          <p:nvPr/>
        </p:nvGrpSpPr>
        <p:grpSpPr bwMode="auto">
          <a:xfrm>
            <a:off x="4890380" y="5661026"/>
            <a:ext cx="1155700" cy="381000"/>
            <a:chOff x="3408" y="1824"/>
            <a:chExt cx="728" cy="240"/>
          </a:xfrm>
        </p:grpSpPr>
        <p:grpSp>
          <p:nvGrpSpPr>
            <p:cNvPr id="37" name="Group 19"/>
            <p:cNvGrpSpPr>
              <a:grpSpLocks/>
            </p:cNvGrpSpPr>
            <p:nvPr/>
          </p:nvGrpSpPr>
          <p:grpSpPr bwMode="auto">
            <a:xfrm>
              <a:off x="3408" y="1824"/>
              <a:ext cx="528" cy="240"/>
              <a:chOff x="4032" y="2256"/>
              <a:chExt cx="432" cy="240"/>
            </a:xfrm>
          </p:grpSpPr>
          <p:sp>
            <p:nvSpPr>
              <p:cNvPr id="39" name="Line 20"/>
              <p:cNvSpPr>
                <a:spLocks noChangeShapeType="1"/>
              </p:cNvSpPr>
              <p:nvPr/>
            </p:nvSpPr>
            <p:spPr bwMode="auto">
              <a:xfrm>
                <a:off x="4032" y="2256"/>
                <a:ext cx="43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0" name="Line 21"/>
              <p:cNvSpPr>
                <a:spLocks noChangeShapeType="1"/>
              </p:cNvSpPr>
              <p:nvPr/>
            </p:nvSpPr>
            <p:spPr bwMode="auto">
              <a:xfrm>
                <a:off x="4464" y="2256"/>
                <a:ext cx="0" cy="24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 name="Line 22"/>
              <p:cNvSpPr>
                <a:spLocks noChangeShapeType="1"/>
              </p:cNvSpPr>
              <p:nvPr/>
            </p:nvSpPr>
            <p:spPr bwMode="auto">
              <a:xfrm flipH="1">
                <a:off x="4128" y="2496"/>
                <a:ext cx="33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38" name="Object 41"/>
            <p:cNvGraphicFramePr>
              <a:graphicFrameLocks noChangeAspect="1"/>
            </p:cNvGraphicFramePr>
            <p:nvPr/>
          </p:nvGraphicFramePr>
          <p:xfrm>
            <a:off x="3936" y="1824"/>
            <a:ext cx="200" cy="200"/>
          </p:xfrm>
          <a:graphic>
            <a:graphicData uri="http://schemas.openxmlformats.org/presentationml/2006/ole">
              <mc:AlternateContent xmlns:mc="http://schemas.openxmlformats.org/markup-compatibility/2006">
                <mc:Choice xmlns:v="urn:schemas-microsoft-com:vml" Requires="v">
                  <p:oleObj name="Equation" r:id="rId21" imgW="317225" imgH="317225" progId="Equation.3">
                    <p:embed/>
                  </p:oleObj>
                </mc:Choice>
                <mc:Fallback>
                  <p:oleObj name="Equation" r:id="rId21" imgW="317225" imgH="317225" progId="Equation.3">
                    <p:embed/>
                    <p:pic>
                      <p:nvPicPr>
                        <p:cNvPr id="38" name="Object 4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36" y="1824"/>
                          <a:ext cx="200"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2" name="Object 34"/>
          <p:cNvGraphicFramePr>
            <a:graphicFrameLocks noChangeAspect="1"/>
          </p:cNvGraphicFramePr>
          <p:nvPr/>
        </p:nvGraphicFramePr>
        <p:xfrm>
          <a:off x="6452079" y="3579813"/>
          <a:ext cx="3055938" cy="2398713"/>
        </p:xfrm>
        <a:graphic>
          <a:graphicData uri="http://schemas.openxmlformats.org/presentationml/2006/ole">
            <mc:AlternateContent xmlns:mc="http://schemas.openxmlformats.org/markup-compatibility/2006">
              <mc:Choice xmlns:v="urn:schemas-microsoft-com:vml" Requires="v">
                <p:oleObj name="Equation" r:id="rId22" imgW="3479800" imgH="2578100" progId="Equation.3">
                  <p:embed/>
                </p:oleObj>
              </mc:Choice>
              <mc:Fallback>
                <p:oleObj name="Equation" r:id="rId22" imgW="3479800" imgH="2578100" progId="Equation.3">
                  <p:embed/>
                  <p:pic>
                    <p:nvPicPr>
                      <p:cNvPr id="42" name="Object 3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452079" y="3579813"/>
                        <a:ext cx="3055938" cy="2398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3" name="Group 4"/>
          <p:cNvGrpSpPr>
            <a:grpSpLocks/>
          </p:cNvGrpSpPr>
          <p:nvPr/>
        </p:nvGrpSpPr>
        <p:grpSpPr bwMode="auto">
          <a:xfrm>
            <a:off x="5045555" y="4329112"/>
            <a:ext cx="1274763" cy="520700"/>
            <a:chOff x="654" y="2706"/>
            <a:chExt cx="803" cy="328"/>
          </a:xfrm>
        </p:grpSpPr>
        <p:graphicFrame>
          <p:nvGraphicFramePr>
            <p:cNvPr id="44" name="Object 36"/>
            <p:cNvGraphicFramePr>
              <a:graphicFrameLocks noChangeAspect="1"/>
            </p:cNvGraphicFramePr>
            <p:nvPr/>
          </p:nvGraphicFramePr>
          <p:xfrm>
            <a:off x="730" y="2706"/>
            <a:ext cx="680" cy="272"/>
          </p:xfrm>
          <a:graphic>
            <a:graphicData uri="http://schemas.openxmlformats.org/presentationml/2006/ole">
              <mc:AlternateContent xmlns:mc="http://schemas.openxmlformats.org/markup-compatibility/2006">
                <mc:Choice xmlns:v="urn:schemas-microsoft-com:vml" Requires="v">
                  <p:oleObj name="Equation" r:id="rId24" imgW="1079032" imgH="431613" progId="Equation.3">
                    <p:embed/>
                  </p:oleObj>
                </mc:Choice>
                <mc:Fallback>
                  <p:oleObj name="Equation" r:id="rId24" imgW="1079032" imgH="431613" progId="Equation.3">
                    <p:embed/>
                    <p:pic>
                      <p:nvPicPr>
                        <p:cNvPr id="44" name="Object 3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30" y="2706"/>
                          <a:ext cx="680"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5" name="Group 6"/>
            <p:cNvGrpSpPr>
              <a:grpSpLocks/>
            </p:cNvGrpSpPr>
            <p:nvPr/>
          </p:nvGrpSpPr>
          <p:grpSpPr bwMode="auto">
            <a:xfrm>
              <a:off x="654" y="2978"/>
              <a:ext cx="803" cy="56"/>
              <a:chOff x="1440" y="3216"/>
              <a:chExt cx="816" cy="48"/>
            </a:xfrm>
          </p:grpSpPr>
          <p:sp>
            <p:nvSpPr>
              <p:cNvPr id="46" name="Line 7"/>
              <p:cNvSpPr>
                <a:spLocks noChangeShapeType="1"/>
              </p:cNvSpPr>
              <p:nvPr/>
            </p:nvSpPr>
            <p:spPr bwMode="auto">
              <a:xfrm>
                <a:off x="1440" y="3216"/>
                <a:ext cx="816"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8"/>
              <p:cNvSpPr>
                <a:spLocks noChangeShapeType="1"/>
              </p:cNvSpPr>
              <p:nvPr/>
            </p:nvSpPr>
            <p:spPr bwMode="auto">
              <a:xfrm>
                <a:off x="1440" y="3264"/>
                <a:ext cx="816"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8" name="Line 24"/>
          <p:cNvSpPr>
            <a:spLocks noChangeShapeType="1"/>
          </p:cNvSpPr>
          <p:nvPr/>
        </p:nvSpPr>
        <p:spPr bwMode="auto">
          <a:xfrm>
            <a:off x="6902930" y="3767137"/>
            <a:ext cx="2403873" cy="1963707"/>
          </a:xfrm>
          <a:prstGeom prst="line">
            <a:avLst/>
          </a:prstGeom>
          <a:noFill/>
          <a:ln w="38100" cap="rnd">
            <a:solidFill>
              <a:srgbClr val="FF00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49" name="Object 35"/>
          <p:cNvGraphicFramePr>
            <a:graphicFrameLocks noChangeAspect="1"/>
          </p:cNvGraphicFramePr>
          <p:nvPr/>
        </p:nvGraphicFramePr>
        <p:xfrm>
          <a:off x="623181" y="6308725"/>
          <a:ext cx="2168525" cy="366713"/>
        </p:xfrm>
        <a:graphic>
          <a:graphicData uri="http://schemas.openxmlformats.org/presentationml/2006/ole">
            <mc:AlternateContent xmlns:mc="http://schemas.openxmlformats.org/markup-compatibility/2006">
              <mc:Choice xmlns:v="urn:schemas-microsoft-com:vml" Requires="v">
                <p:oleObj name="Equation" r:id="rId26" imgW="2616200" imgH="406400" progId="Equation.3">
                  <p:embed/>
                </p:oleObj>
              </mc:Choice>
              <mc:Fallback>
                <p:oleObj name="Equation" r:id="rId26" imgW="2616200" imgH="406400" progId="Equation.3">
                  <p:embed/>
                  <p:pic>
                    <p:nvPicPr>
                      <p:cNvPr id="49" name="Object 3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23181" y="6308725"/>
                        <a:ext cx="2168525" cy="36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 name="Object 37"/>
          <p:cNvGraphicFramePr>
            <a:graphicFrameLocks noChangeAspect="1"/>
          </p:cNvGraphicFramePr>
          <p:nvPr/>
        </p:nvGraphicFramePr>
        <p:xfrm>
          <a:off x="2932993" y="6326188"/>
          <a:ext cx="620712" cy="287337"/>
        </p:xfrm>
        <a:graphic>
          <a:graphicData uri="http://schemas.openxmlformats.org/presentationml/2006/ole">
            <mc:AlternateContent xmlns:mc="http://schemas.openxmlformats.org/markup-compatibility/2006">
              <mc:Choice xmlns:v="urn:schemas-microsoft-com:vml" Requires="v">
                <p:oleObj name="Equation" r:id="rId28" imgW="748975" imgH="317362" progId="Equation.3">
                  <p:embed/>
                </p:oleObj>
              </mc:Choice>
              <mc:Fallback>
                <p:oleObj name="Equation" r:id="rId28" imgW="748975" imgH="317362" progId="Equation.3">
                  <p:embed/>
                  <p:pic>
                    <p:nvPicPr>
                      <p:cNvPr id="50" name="Object 3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932993" y="6326188"/>
                        <a:ext cx="620712" cy="287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870581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1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1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1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1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1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7" grpId="0" animBg="1"/>
      <p:bldP spid="47124" grpId="0" animBg="1"/>
      <p:bldP spid="34" grpId="0" animBg="1"/>
      <p:bldP spid="4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F2BC81B-DAA0-3C95-19EE-F3A17B46A987}"/>
              </a:ext>
            </a:extLst>
          </p:cNvPr>
          <p:cNvSpPr txBox="1"/>
          <p:nvPr/>
        </p:nvSpPr>
        <p:spPr>
          <a:xfrm>
            <a:off x="1526059" y="2699951"/>
            <a:ext cx="9292281" cy="830997"/>
          </a:xfrm>
          <a:prstGeom prst="rect">
            <a:avLst/>
          </a:prstGeom>
          <a:noFill/>
        </p:spPr>
        <p:txBody>
          <a:bodyPr wrap="square" rtlCol="0">
            <a:spAutoFit/>
          </a:bodyPr>
          <a:lstStyle/>
          <a:p>
            <a:r>
              <a:rPr lang="zh-CN" altLang="en-US" sz="4800" b="1" dirty="0">
                <a:latin typeface="+mj-ea"/>
                <a:ea typeface="+mj-ea"/>
              </a:rPr>
              <a:t>作业：</a:t>
            </a:r>
            <a:r>
              <a:rPr lang="en-US" altLang="zh-CN" sz="4800" b="1" dirty="0">
                <a:latin typeface="+mj-ea"/>
                <a:ea typeface="+mj-ea"/>
              </a:rPr>
              <a:t>pp. 62 1.(1)-(8), 2, 5</a:t>
            </a:r>
            <a:endParaRPr lang="zh-CN" altLang="en-US" sz="4800" b="1" dirty="0">
              <a:latin typeface="+mj-ea"/>
              <a:ea typeface="+mj-ea"/>
            </a:endParaRPr>
          </a:p>
        </p:txBody>
      </p:sp>
    </p:spTree>
    <p:extLst>
      <p:ext uri="{BB962C8B-B14F-4D97-AF65-F5344CB8AC3E}">
        <p14:creationId xmlns:p14="http://schemas.microsoft.com/office/powerpoint/2010/main" val="1488986018"/>
      </p:ext>
    </p:extLst>
  </p:cSld>
  <p:clrMapOvr>
    <a:masterClrMapping/>
  </p:clrMapOvr>
  <p:transition>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12D5E-27EE-0D0B-76E3-B297D13168BC}"/>
            </a:ext>
          </a:extLst>
        </p:cNvPr>
        <p:cNvGrpSpPr/>
        <p:nvPr/>
      </p:nvGrpSpPr>
      <p:grpSpPr>
        <a:xfrm>
          <a:off x="0" y="0"/>
          <a:ext cx="0" cy="0"/>
          <a:chOff x="0" y="0"/>
          <a:chExt cx="0" cy="0"/>
        </a:xfrm>
      </p:grpSpPr>
      <p:sp>
        <p:nvSpPr>
          <p:cNvPr id="7" name="Text Box 12">
            <a:extLst>
              <a:ext uri="{FF2B5EF4-FFF2-40B4-BE49-F238E27FC236}">
                <a16:creationId xmlns:a16="http://schemas.microsoft.com/office/drawing/2014/main" id="{1054BB57-7430-14FE-23DC-3F7F3165C30C}"/>
              </a:ext>
            </a:extLst>
          </p:cNvPr>
          <p:cNvSpPr txBox="1">
            <a:spLocks noChangeArrowheads="1"/>
          </p:cNvSpPr>
          <p:nvPr/>
        </p:nvSpPr>
        <p:spPr bwMode="auto">
          <a:xfrm>
            <a:off x="1031584" y="2017038"/>
            <a:ext cx="8456613" cy="49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latin typeface="Times New Roman" panose="02020603050405020304" pitchFamily="18" charset="0"/>
                <a:cs typeface="Times New Roman" panose="02020603050405020304" pitchFamily="18" charset="0"/>
              </a:rPr>
              <a:t>在计算行列式时</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我们经常利用</a:t>
            </a:r>
            <a:r>
              <a:rPr lang="zh-CN" altLang="en-US" sz="2000" dirty="0">
                <a:solidFill>
                  <a:srgbClr val="FF0000"/>
                </a:solidFill>
                <a:latin typeface="Times New Roman" panose="02020603050405020304" pitchFamily="18" charset="0"/>
                <a:cs typeface="Times New Roman" panose="02020603050405020304" pitchFamily="18" charset="0"/>
              </a:rPr>
              <a:t>性质</a:t>
            </a:r>
            <a:r>
              <a:rPr lang="en-US" altLang="zh-CN" sz="2000" dirty="0">
                <a:solidFill>
                  <a:srgbClr val="FF0000"/>
                </a:solidFill>
                <a:latin typeface="Times New Roman" panose="02020603050405020304" pitchFamily="18" charset="0"/>
                <a:cs typeface="Times New Roman" panose="02020603050405020304" pitchFamily="18" charset="0"/>
              </a:rPr>
              <a:t>2,3,5</a:t>
            </a:r>
            <a:r>
              <a:rPr lang="zh-CN" altLang="en-US" sz="2000" dirty="0">
                <a:latin typeface="Times New Roman" panose="02020603050405020304" pitchFamily="18" charset="0"/>
                <a:cs typeface="Times New Roman" panose="02020603050405020304" pitchFamily="18" charset="0"/>
              </a:rPr>
              <a:t>对行列式进行变换</a:t>
            </a:r>
            <a:r>
              <a:rPr lang="en-US" altLang="zh-CN" sz="2000" dirty="0">
                <a:latin typeface="Times New Roman" panose="02020603050405020304" pitchFamily="18" charset="0"/>
                <a:cs typeface="Times New Roman" panose="02020603050405020304" pitchFamily="18" charset="0"/>
              </a:rPr>
              <a:t>.</a:t>
            </a:r>
          </a:p>
        </p:txBody>
      </p:sp>
      <p:sp>
        <p:nvSpPr>
          <p:cNvPr id="8" name="Rectangle 13">
            <a:extLst>
              <a:ext uri="{FF2B5EF4-FFF2-40B4-BE49-F238E27FC236}">
                <a16:creationId xmlns:a16="http://schemas.microsoft.com/office/drawing/2014/main" id="{DDBABE5A-ADDD-8C16-F394-507CD2C9B87B}"/>
              </a:ext>
            </a:extLst>
          </p:cNvPr>
          <p:cNvSpPr>
            <a:spLocks noChangeArrowheads="1"/>
          </p:cNvSpPr>
          <p:nvPr/>
        </p:nvSpPr>
        <p:spPr bwMode="auto">
          <a:xfrm>
            <a:off x="494113" y="3562206"/>
            <a:ext cx="1152506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利用</a:t>
            </a:r>
            <a:r>
              <a:rPr lang="zh-CN" altLang="en-US" sz="2000" dirty="0">
                <a:solidFill>
                  <a:srgbClr val="FF0000"/>
                </a:solidFill>
                <a:latin typeface="Times New Roman" panose="02020603050405020304" pitchFamily="18" charset="0"/>
                <a:cs typeface="Times New Roman" panose="02020603050405020304" pitchFamily="18" charset="0"/>
              </a:rPr>
              <a:t>性质</a:t>
            </a:r>
            <a:r>
              <a:rPr lang="en-US" altLang="zh-CN" sz="2000" dirty="0">
                <a:solidFill>
                  <a:srgbClr val="FF0000"/>
                </a:solidFill>
                <a:latin typeface="Times New Roman" panose="02020603050405020304" pitchFamily="18" charset="0"/>
                <a:cs typeface="Times New Roman" panose="02020603050405020304" pitchFamily="18" charset="0"/>
              </a:rPr>
              <a:t>5</a:t>
            </a:r>
            <a:r>
              <a:rPr lang="zh-CN" altLang="en-US" sz="2000" dirty="0">
                <a:latin typeface="Times New Roman" panose="02020603050405020304" pitchFamily="18" charset="0"/>
                <a:cs typeface="Times New Roman" panose="02020603050405020304" pitchFamily="18" charset="0"/>
              </a:rPr>
              <a:t>把行列式的第 </a:t>
            </a:r>
            <a:r>
              <a:rPr lang="en-US" altLang="zh-CN" sz="2000" i="1" dirty="0">
                <a:latin typeface="Times New Roman" panose="02020603050405020304" pitchFamily="18" charset="0"/>
                <a:cs typeface="Times New Roman" panose="02020603050405020304" pitchFamily="18" charset="0"/>
              </a:rPr>
              <a:t>j </a:t>
            </a:r>
            <a:r>
              <a:rPr lang="zh-CN" altLang="en-US" sz="2000" dirty="0">
                <a:latin typeface="Times New Roman" panose="02020603050405020304" pitchFamily="18" charset="0"/>
                <a:cs typeface="Times New Roman" panose="02020603050405020304" pitchFamily="18" charset="0"/>
              </a:rPr>
              <a:t>行</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列</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的各元素乘以同一数 </a:t>
            </a:r>
            <a:r>
              <a:rPr lang="en-US" altLang="zh-CN" sz="2000" i="1" dirty="0">
                <a:latin typeface="Times New Roman" panose="02020603050405020304" pitchFamily="18" charset="0"/>
                <a:cs typeface="Times New Roman" panose="02020603050405020304" pitchFamily="18" charset="0"/>
              </a:rPr>
              <a:t>k </a:t>
            </a:r>
            <a:r>
              <a:rPr lang="zh-CN" altLang="en-US" sz="2000" dirty="0">
                <a:latin typeface="Times New Roman" panose="02020603050405020304" pitchFamily="18" charset="0"/>
                <a:cs typeface="Times New Roman" panose="02020603050405020304" pitchFamily="18" charset="0"/>
              </a:rPr>
              <a:t>然后加到第 </a:t>
            </a:r>
            <a:r>
              <a:rPr lang="en-US" altLang="zh-CN" sz="2000" i="1"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行</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列</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对应的元素上去</a:t>
            </a:r>
            <a:r>
              <a:rPr lang="en-US" altLang="zh-CN" sz="2000" dirty="0">
                <a:latin typeface="Times New Roman" panose="02020603050405020304" pitchFamily="18" charset="0"/>
                <a:cs typeface="Times New Roman" panose="02020603050405020304" pitchFamily="18" charset="0"/>
              </a:rPr>
              <a:t>, </a:t>
            </a:r>
          </a:p>
          <a:p>
            <a:pPr eaLnBrk="1" hangingPunct="1">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记作  </a:t>
            </a:r>
            <a:r>
              <a:rPr lang="en-US" altLang="zh-CN" sz="2000" i="1" dirty="0" err="1">
                <a:solidFill>
                  <a:srgbClr val="FF0000"/>
                </a:solidFill>
                <a:latin typeface="Times New Roman" panose="02020603050405020304" pitchFamily="18" charset="0"/>
                <a:cs typeface="Times New Roman" panose="02020603050405020304" pitchFamily="18" charset="0"/>
              </a:rPr>
              <a:t>r</a:t>
            </a:r>
            <a:r>
              <a:rPr lang="en-US" altLang="zh-CN" sz="2000" i="1" baseline="-25000" dirty="0" err="1">
                <a:solidFill>
                  <a:srgbClr val="FF0000"/>
                </a:solidFill>
                <a:latin typeface="Times New Roman" panose="02020603050405020304" pitchFamily="18" charset="0"/>
                <a:cs typeface="Times New Roman" panose="02020603050405020304" pitchFamily="18" charset="0"/>
              </a:rPr>
              <a:t>i</a:t>
            </a:r>
            <a:r>
              <a:rPr lang="en-US" altLang="zh-CN" sz="2000" i="1" baseline="-25000" dirty="0">
                <a:solidFill>
                  <a:srgbClr val="FF0000"/>
                </a:solidFill>
                <a:latin typeface="Times New Roman" panose="02020603050405020304" pitchFamily="18" charset="0"/>
                <a:cs typeface="Times New Roman" panose="02020603050405020304" pitchFamily="18" charset="0"/>
              </a:rPr>
              <a:t> </a:t>
            </a:r>
            <a:r>
              <a:rPr lang="en-US" altLang="zh-CN" sz="2000" i="1" dirty="0">
                <a:solidFill>
                  <a:srgbClr val="FF0000"/>
                </a:solidFill>
                <a:latin typeface="Times New Roman" panose="02020603050405020304" pitchFamily="18" charset="0"/>
                <a:cs typeface="Times New Roman" panose="02020603050405020304" pitchFamily="18" charset="0"/>
              </a:rPr>
              <a:t>+ </a:t>
            </a:r>
            <a:r>
              <a:rPr lang="en-US" altLang="zh-CN" sz="2000" i="1" dirty="0" err="1">
                <a:solidFill>
                  <a:srgbClr val="FF0000"/>
                </a:solidFill>
                <a:latin typeface="Times New Roman" panose="02020603050405020304" pitchFamily="18" charset="0"/>
                <a:cs typeface="Times New Roman" panose="02020603050405020304" pitchFamily="18" charset="0"/>
              </a:rPr>
              <a:t>r</a:t>
            </a:r>
            <a:r>
              <a:rPr lang="en-US" altLang="zh-CN" sz="2000" i="1" baseline="-25000" dirty="0" err="1">
                <a:solidFill>
                  <a:srgbClr val="FF0000"/>
                </a:solidFill>
                <a:latin typeface="Times New Roman" panose="02020603050405020304" pitchFamily="18" charset="0"/>
                <a:cs typeface="Times New Roman" panose="02020603050405020304" pitchFamily="18" charset="0"/>
              </a:rPr>
              <a:t>j</a:t>
            </a:r>
            <a:r>
              <a:rPr lang="en-US" altLang="zh-CN" sz="2000" i="1" baseline="-25000" dirty="0">
                <a:solidFill>
                  <a:srgbClr val="FF0000"/>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i="1" dirty="0">
                <a:solidFill>
                  <a:srgbClr val="FF0000"/>
                </a:solidFill>
                <a:latin typeface="Times New Roman" panose="02020603050405020304" pitchFamily="18" charset="0"/>
                <a:cs typeface="Times New Roman" panose="02020603050405020304" pitchFamily="18" charset="0"/>
              </a:rPr>
              <a:t>k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i="1" dirty="0">
                <a:solidFill>
                  <a:srgbClr val="FF0000"/>
                </a:solidFill>
                <a:latin typeface="Times New Roman" panose="02020603050405020304" pitchFamily="18" charset="0"/>
                <a:cs typeface="Times New Roman" panose="02020603050405020304" pitchFamily="18" charset="0"/>
              </a:rPr>
              <a:t>c</a:t>
            </a:r>
            <a:r>
              <a:rPr lang="en-US" altLang="zh-CN" sz="2000" i="1" baseline="-25000" dirty="0">
                <a:solidFill>
                  <a:srgbClr val="FF0000"/>
                </a:solidFill>
                <a:latin typeface="Times New Roman" panose="02020603050405020304" pitchFamily="18" charset="0"/>
                <a:cs typeface="Times New Roman" panose="02020603050405020304" pitchFamily="18" charset="0"/>
              </a:rPr>
              <a:t>i </a:t>
            </a:r>
            <a:r>
              <a:rPr lang="en-US" altLang="zh-CN" sz="2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i="1" dirty="0" err="1">
                <a:solidFill>
                  <a:srgbClr val="FF0000"/>
                </a:solidFill>
                <a:latin typeface="Times New Roman" panose="02020603050405020304" pitchFamily="18" charset="0"/>
                <a:cs typeface="Times New Roman" panose="02020603050405020304" pitchFamily="18" charset="0"/>
              </a:rPr>
              <a:t>c</a:t>
            </a:r>
            <a:r>
              <a:rPr lang="en-US" altLang="zh-CN" sz="2000" i="1" baseline="-25000" dirty="0" err="1">
                <a:solidFill>
                  <a:srgbClr val="FF0000"/>
                </a:solidFill>
                <a:latin typeface="Times New Roman" panose="02020603050405020304" pitchFamily="18" charset="0"/>
                <a:cs typeface="Times New Roman" panose="02020603050405020304" pitchFamily="18" charset="0"/>
              </a:rPr>
              <a:t>j</a:t>
            </a:r>
            <a:r>
              <a:rPr lang="en-US" altLang="zh-CN" sz="2000" i="1" baseline="-25000" dirty="0">
                <a:solidFill>
                  <a:srgbClr val="FF0000"/>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i="1" dirty="0">
                <a:solidFill>
                  <a:srgbClr val="FF0000"/>
                </a:solidFill>
                <a:latin typeface="Times New Roman" panose="02020603050405020304" pitchFamily="18" charset="0"/>
                <a:cs typeface="Times New Roman" panose="02020603050405020304" pitchFamily="18" charset="0"/>
              </a:rPr>
              <a:t>k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a:t>
            </a:r>
          </a:p>
        </p:txBody>
      </p:sp>
      <p:sp>
        <p:nvSpPr>
          <p:cNvPr id="9" name="Rectangle 14">
            <a:extLst>
              <a:ext uri="{FF2B5EF4-FFF2-40B4-BE49-F238E27FC236}">
                <a16:creationId xmlns:a16="http://schemas.microsoft.com/office/drawing/2014/main" id="{30A6E4F9-2391-4778-FBF0-A4DF90F66721}"/>
              </a:ext>
            </a:extLst>
          </p:cNvPr>
          <p:cNvSpPr>
            <a:spLocks noChangeArrowheads="1"/>
          </p:cNvSpPr>
          <p:nvPr/>
        </p:nvSpPr>
        <p:spPr bwMode="auto">
          <a:xfrm>
            <a:off x="1031583" y="3081476"/>
            <a:ext cx="10892437" cy="403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sz="2000" dirty="0">
                <a:latin typeface="Times New Roman" panose="02020603050405020304" pitchFamily="18" charset="0"/>
                <a:cs typeface="Times New Roman" panose="02020603050405020304" pitchFamily="18" charset="0"/>
              </a:rPr>
              <a:t>利用</a:t>
            </a:r>
            <a:r>
              <a:rPr lang="zh-CN" altLang="en-US" sz="2000" dirty="0">
                <a:solidFill>
                  <a:srgbClr val="FF0000"/>
                </a:solidFill>
                <a:latin typeface="Times New Roman" panose="02020603050405020304" pitchFamily="18" charset="0"/>
                <a:cs typeface="Times New Roman" panose="02020603050405020304" pitchFamily="18" charset="0"/>
              </a:rPr>
              <a:t>性质</a:t>
            </a:r>
            <a:r>
              <a:rPr lang="en-US" altLang="zh-CN" sz="2000" dirty="0">
                <a:solidFill>
                  <a:srgbClr val="FF0000"/>
                </a:solidFill>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行列式的第 </a:t>
            </a:r>
            <a:r>
              <a:rPr lang="en-US" altLang="zh-CN" sz="2000" i="1"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行</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列</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乘以数</a:t>
            </a:r>
            <a:r>
              <a:rPr lang="en-US" altLang="zh-CN" sz="2000" i="1" dirty="0">
                <a:latin typeface="Times New Roman" panose="02020603050405020304" pitchFamily="18" charset="0"/>
                <a:cs typeface="Times New Roman" panose="02020603050405020304" pitchFamily="18" charset="0"/>
              </a:rPr>
              <a:t>k</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记作  </a:t>
            </a:r>
            <a:r>
              <a:rPr lang="en-US" altLang="zh-CN" sz="2000" i="1" dirty="0" err="1">
                <a:solidFill>
                  <a:srgbClr val="FF0000"/>
                </a:solidFill>
                <a:latin typeface="Times New Roman" panose="02020603050405020304" pitchFamily="18" charset="0"/>
                <a:cs typeface="Times New Roman" panose="02020603050405020304" pitchFamily="18" charset="0"/>
              </a:rPr>
              <a:t>r</a:t>
            </a:r>
            <a:r>
              <a:rPr lang="en-US" altLang="zh-CN" sz="2000" i="1" baseline="-25000" dirty="0" err="1">
                <a:solidFill>
                  <a:srgbClr val="FF0000"/>
                </a:solidFill>
                <a:latin typeface="Times New Roman" panose="02020603050405020304" pitchFamily="18" charset="0"/>
                <a:cs typeface="Times New Roman" panose="02020603050405020304" pitchFamily="18" charset="0"/>
              </a:rPr>
              <a:t>i</a:t>
            </a:r>
            <a:r>
              <a:rPr lang="en-US" altLang="zh-CN" sz="2000" i="1" baseline="-25000" dirty="0">
                <a:solidFill>
                  <a:srgbClr val="FF0000"/>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i="1" dirty="0">
                <a:solidFill>
                  <a:srgbClr val="FF0000"/>
                </a:solidFill>
                <a:latin typeface="Times New Roman" panose="02020603050405020304" pitchFamily="18" charset="0"/>
                <a:cs typeface="Times New Roman" panose="02020603050405020304" pitchFamily="18" charset="0"/>
              </a:rPr>
              <a:t>k</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 </a:t>
            </a:r>
            <a:r>
              <a:rPr lang="en-US" altLang="zh-CN" sz="2000" i="1" dirty="0">
                <a:solidFill>
                  <a:srgbClr val="FF0000"/>
                </a:solidFill>
                <a:latin typeface="Times New Roman" panose="02020603050405020304" pitchFamily="18" charset="0"/>
                <a:cs typeface="Times New Roman" panose="02020603050405020304" pitchFamily="18" charset="0"/>
              </a:rPr>
              <a:t>c</a:t>
            </a:r>
            <a:r>
              <a:rPr lang="en-US" altLang="zh-CN" sz="2000" i="1" baseline="-25000" dirty="0">
                <a:solidFill>
                  <a:srgbClr val="FF0000"/>
                </a:solidFill>
                <a:latin typeface="Times New Roman" panose="02020603050405020304" pitchFamily="18" charset="0"/>
                <a:cs typeface="Times New Roman" panose="02020603050405020304" pitchFamily="18" charset="0"/>
              </a:rPr>
              <a:t>i </a:t>
            </a:r>
            <a:r>
              <a:rPr lang="en-US" altLang="zh-CN" sz="2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i="1" dirty="0">
                <a:solidFill>
                  <a:srgbClr val="FF0000"/>
                </a:solidFill>
                <a:latin typeface="Times New Roman" panose="02020603050405020304" pitchFamily="18" charset="0"/>
                <a:cs typeface="Times New Roman" panose="02020603050405020304" pitchFamily="18" charset="0"/>
              </a:rPr>
              <a:t>k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（行</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列操作，与全局操作不同）</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p>
        </p:txBody>
      </p:sp>
      <p:sp>
        <p:nvSpPr>
          <p:cNvPr id="10" name="矩形 9">
            <a:extLst>
              <a:ext uri="{FF2B5EF4-FFF2-40B4-BE49-F238E27FC236}">
                <a16:creationId xmlns:a16="http://schemas.microsoft.com/office/drawing/2014/main" id="{C67EFF24-BD8F-C795-D672-797EB70DBEB8}"/>
              </a:ext>
            </a:extLst>
          </p:cNvPr>
          <p:cNvSpPr/>
          <p:nvPr/>
        </p:nvSpPr>
        <p:spPr>
          <a:xfrm>
            <a:off x="1031583" y="2512623"/>
            <a:ext cx="10082365" cy="495585"/>
          </a:xfrm>
          <a:prstGeom prst="rect">
            <a:avLst/>
          </a:prstGeom>
        </p:spPr>
        <p:txBody>
          <a:bodyPr wrap="square">
            <a:spAutoFit/>
          </a:bodyPr>
          <a:lstStyle/>
          <a:p>
            <a:pPr>
              <a:lnSpc>
                <a:spcPct val="150000"/>
              </a:lnSpc>
            </a:pPr>
            <a:r>
              <a:rPr lang="zh-CN" altLang="en-US" sz="2000" b="1" dirty="0">
                <a:latin typeface="Times New Roman" panose="02020603050405020304" pitchFamily="18" charset="0"/>
                <a:cs typeface="Times New Roman" panose="02020603050405020304" pitchFamily="18" charset="0"/>
              </a:rPr>
              <a:t>利用</a:t>
            </a:r>
            <a:r>
              <a:rPr lang="zh-CN" altLang="en-US" sz="2000" b="1" dirty="0">
                <a:solidFill>
                  <a:srgbClr val="FF0000"/>
                </a:solidFill>
                <a:latin typeface="Times New Roman" panose="02020603050405020304" pitchFamily="18" charset="0"/>
                <a:cs typeface="Times New Roman" panose="02020603050405020304" pitchFamily="18" charset="0"/>
              </a:rPr>
              <a:t>性质</a:t>
            </a:r>
            <a:r>
              <a:rPr lang="en-US" altLang="zh-CN" sz="2000" b="1" dirty="0">
                <a:solidFill>
                  <a:srgbClr val="FF0000"/>
                </a:solidFill>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交换行列式的第 </a:t>
            </a:r>
            <a:r>
              <a:rPr lang="en-US" altLang="zh-CN" sz="2000" b="1" i="1" dirty="0" err="1">
                <a:latin typeface="Times New Roman" panose="02020603050405020304" pitchFamily="18" charset="0"/>
                <a:cs typeface="Times New Roman" panose="02020603050405020304" pitchFamily="18" charset="0"/>
              </a:rPr>
              <a:t>i</a:t>
            </a:r>
            <a:r>
              <a:rPr lang="en-US" altLang="zh-CN" sz="2000" b="1" dirty="0">
                <a:latin typeface="Times New Roman" panose="02020603050405020304" pitchFamily="18" charset="0"/>
                <a:cs typeface="Times New Roman" panose="02020603050405020304" pitchFamily="18" charset="0"/>
              </a:rPr>
              <a:t>, </a:t>
            </a:r>
            <a:r>
              <a:rPr lang="en-US" altLang="zh-CN" sz="2000" b="1" i="1" dirty="0">
                <a:latin typeface="Times New Roman" panose="02020603050405020304" pitchFamily="18" charset="0"/>
                <a:cs typeface="Times New Roman" panose="02020603050405020304" pitchFamily="18" charset="0"/>
              </a:rPr>
              <a:t>j</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两行</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列</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记作 </a:t>
            </a:r>
            <a:r>
              <a:rPr lang="en-US" altLang="zh-CN" sz="2000" b="1" i="1" dirty="0" err="1">
                <a:solidFill>
                  <a:srgbClr val="FF0000"/>
                </a:solidFill>
                <a:latin typeface="Times New Roman" panose="02020603050405020304" pitchFamily="18" charset="0"/>
                <a:cs typeface="Times New Roman" panose="02020603050405020304" pitchFamily="18" charset="0"/>
              </a:rPr>
              <a:t>r</a:t>
            </a:r>
            <a:r>
              <a:rPr lang="en-US" altLang="zh-CN" sz="2000" b="1" i="1" baseline="-25000" dirty="0" err="1">
                <a:solidFill>
                  <a:srgbClr val="FF0000"/>
                </a:solidFill>
                <a:latin typeface="Times New Roman" panose="02020603050405020304" pitchFamily="18" charset="0"/>
                <a:cs typeface="Times New Roman" panose="02020603050405020304" pitchFamily="18" charset="0"/>
              </a:rPr>
              <a:t>i</a:t>
            </a:r>
            <a:r>
              <a:rPr lang="en-US" altLang="zh-CN" sz="2000" b="1" i="1" baseline="-25000" dirty="0">
                <a:solidFill>
                  <a:srgbClr val="FF0000"/>
                </a:solidFill>
                <a:latin typeface="Times New Roman" panose="02020603050405020304" pitchFamily="18" charset="0"/>
                <a:cs typeface="Times New Roman" panose="02020603050405020304" pitchFamily="18" charset="0"/>
              </a:rPr>
              <a:t>  </a:t>
            </a:r>
            <a:r>
              <a:rPr lang="en-US" altLang="zh-CN"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b="1" i="1" dirty="0" err="1">
                <a:solidFill>
                  <a:srgbClr val="FF0000"/>
                </a:solidFill>
                <a:latin typeface="Times New Roman" panose="02020603050405020304" pitchFamily="18" charset="0"/>
                <a:cs typeface="Times New Roman" panose="02020603050405020304" pitchFamily="18" charset="0"/>
              </a:rPr>
              <a:t>r</a:t>
            </a:r>
            <a:r>
              <a:rPr lang="en-US" altLang="zh-CN" sz="2000" b="1" i="1" baseline="-25000" dirty="0" err="1">
                <a:solidFill>
                  <a:srgbClr val="FF0000"/>
                </a:solidFill>
                <a:latin typeface="Times New Roman" panose="02020603050405020304" pitchFamily="18" charset="0"/>
                <a:cs typeface="Times New Roman" panose="02020603050405020304" pitchFamily="18" charset="0"/>
              </a:rPr>
              <a:t>j</a:t>
            </a:r>
            <a:r>
              <a:rPr lang="en-US" altLang="zh-CN" sz="2000" b="1" i="1" baseline="-25000" dirty="0">
                <a:solidFill>
                  <a:srgbClr val="FF0000"/>
                </a:solidFill>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 </a:t>
            </a:r>
            <a:r>
              <a:rPr lang="en-US" altLang="zh-CN" sz="2000" b="1" i="1" dirty="0">
                <a:solidFill>
                  <a:srgbClr val="FF0000"/>
                </a:solidFill>
                <a:latin typeface="Times New Roman" panose="02020603050405020304" pitchFamily="18" charset="0"/>
                <a:cs typeface="Times New Roman" panose="02020603050405020304" pitchFamily="18" charset="0"/>
              </a:rPr>
              <a:t>c</a:t>
            </a:r>
            <a:r>
              <a:rPr lang="en-US" altLang="zh-CN" sz="2000" b="1" i="1" baseline="-25000" dirty="0">
                <a:solidFill>
                  <a:srgbClr val="FF0000"/>
                </a:solidFill>
                <a:latin typeface="Times New Roman" panose="02020603050405020304" pitchFamily="18" charset="0"/>
                <a:cs typeface="Times New Roman" panose="02020603050405020304" pitchFamily="18" charset="0"/>
              </a:rPr>
              <a:t>i  </a:t>
            </a:r>
            <a:r>
              <a:rPr lang="en-US" altLang="zh-CN" sz="20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b="1" i="1" dirty="0" err="1">
                <a:solidFill>
                  <a:srgbClr val="FF0000"/>
                </a:solidFill>
                <a:latin typeface="Times New Roman" panose="02020603050405020304" pitchFamily="18" charset="0"/>
                <a:cs typeface="Times New Roman" panose="02020603050405020304" pitchFamily="18" charset="0"/>
              </a:rPr>
              <a:t>c</a:t>
            </a:r>
            <a:r>
              <a:rPr lang="en-US" altLang="zh-CN" sz="2000" b="1" i="1" baseline="-25000" dirty="0" err="1">
                <a:solidFill>
                  <a:srgbClr val="FF0000"/>
                </a:solidFill>
                <a:latin typeface="Times New Roman" panose="02020603050405020304" pitchFamily="18" charset="0"/>
                <a:cs typeface="Times New Roman" panose="02020603050405020304" pitchFamily="18" charset="0"/>
              </a:rPr>
              <a:t>j</a:t>
            </a:r>
            <a:r>
              <a:rPr lang="en-US" altLang="zh-CN" sz="2000" b="1" i="1" baseline="-25000" dirty="0">
                <a:solidFill>
                  <a:srgbClr val="FF0000"/>
                </a:solidFill>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（此时行列式反号！）</a:t>
            </a:r>
            <a:r>
              <a:rPr lang="en-US" altLang="zh-CN" sz="20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6196467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ou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box(out)">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ox(ou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P spid="8" grpId="0" autoUpdateAnimBg="0"/>
      <p:bldP spid="9" grpId="0" build="p" autoUpdateAnimBg="0" advAuto="0"/>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4583" name="Group 2"/>
          <p:cNvGrpSpPr>
            <a:grpSpLocks/>
          </p:cNvGrpSpPr>
          <p:nvPr/>
        </p:nvGrpSpPr>
        <p:grpSpPr bwMode="auto">
          <a:xfrm>
            <a:off x="1566862" y="1477522"/>
            <a:ext cx="3159126" cy="400050"/>
            <a:chOff x="480" y="1056"/>
            <a:chExt cx="1990" cy="252"/>
          </a:xfrm>
        </p:grpSpPr>
        <p:sp>
          <p:nvSpPr>
            <p:cNvPr id="24587" name="Rectangle 3"/>
            <p:cNvSpPr>
              <a:spLocks noChangeArrowheads="1"/>
            </p:cNvSpPr>
            <p:nvPr/>
          </p:nvSpPr>
          <p:spPr bwMode="auto">
            <a:xfrm>
              <a:off x="480" y="1056"/>
              <a:ext cx="199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rgbClr val="3333FF"/>
                  </a:solidFill>
                  <a:latin typeface="+mn-ea"/>
                  <a:ea typeface="+mn-ea"/>
                </a:rPr>
                <a:t>例</a:t>
              </a:r>
              <a:r>
                <a:rPr kumimoji="1" lang="en-US" altLang="zh-CN" sz="2000" dirty="0">
                  <a:solidFill>
                    <a:srgbClr val="3333FF"/>
                  </a:solidFill>
                  <a:latin typeface="+mn-ea"/>
                  <a:ea typeface="+mn-ea"/>
                </a:rPr>
                <a:t>1.3.11</a:t>
              </a:r>
              <a:r>
                <a:rPr kumimoji="1" lang="en-US" altLang="zh-CN" sz="2000" dirty="0">
                  <a:solidFill>
                    <a:srgbClr val="000000"/>
                  </a:solidFill>
                  <a:latin typeface="+mn-ea"/>
                  <a:ea typeface="+mn-ea"/>
                </a:rPr>
                <a:t> </a:t>
              </a:r>
              <a:r>
                <a:rPr kumimoji="1" lang="zh-CN" altLang="en-US" sz="2000" dirty="0">
                  <a:solidFill>
                    <a:srgbClr val="000000"/>
                  </a:solidFill>
                  <a:latin typeface="+mn-ea"/>
                  <a:ea typeface="+mn-ea"/>
                </a:rPr>
                <a:t>计算  阶行列式</a:t>
              </a:r>
            </a:p>
          </p:txBody>
        </p:sp>
        <p:graphicFrame>
          <p:nvGraphicFramePr>
            <p:cNvPr id="24582" name="Object 22"/>
            <p:cNvGraphicFramePr>
              <a:graphicFrameLocks noChangeAspect="1"/>
            </p:cNvGraphicFramePr>
            <p:nvPr/>
          </p:nvGraphicFramePr>
          <p:xfrm>
            <a:off x="1585" y="1102"/>
            <a:ext cx="151" cy="159"/>
          </p:xfrm>
          <a:graphic>
            <a:graphicData uri="http://schemas.openxmlformats.org/presentationml/2006/ole">
              <mc:AlternateContent xmlns:mc="http://schemas.openxmlformats.org/markup-compatibility/2006">
                <mc:Choice xmlns:v="urn:schemas-microsoft-com:vml" Requires="v">
                  <p:oleObj name="公式" r:id="rId2" imgW="241195" imgH="253890" progId="Equation.3">
                    <p:embed/>
                  </p:oleObj>
                </mc:Choice>
                <mc:Fallback>
                  <p:oleObj name="公式" r:id="rId2" imgW="241195" imgH="253890" progId="Equation.3">
                    <p:embed/>
                    <p:pic>
                      <p:nvPicPr>
                        <p:cNvPr id="24582" name="Object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 y="1102"/>
                          <a:ext cx="151" cy="1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4578" name="Object 23"/>
          <p:cNvGraphicFramePr>
            <a:graphicFrameLocks noChangeAspect="1"/>
          </p:cNvGraphicFramePr>
          <p:nvPr/>
        </p:nvGraphicFramePr>
        <p:xfrm>
          <a:off x="4725988" y="824586"/>
          <a:ext cx="2562052" cy="1812183"/>
        </p:xfrm>
        <a:graphic>
          <a:graphicData uri="http://schemas.openxmlformats.org/presentationml/2006/ole">
            <mc:AlternateContent xmlns:mc="http://schemas.openxmlformats.org/markup-compatibility/2006">
              <mc:Choice xmlns:v="urn:schemas-microsoft-com:vml" Requires="v">
                <p:oleObj name="Equation" r:id="rId4" imgW="3644900" imgH="2578100" progId="Equation.3">
                  <p:embed/>
                </p:oleObj>
              </mc:Choice>
              <mc:Fallback>
                <p:oleObj name="Equation" r:id="rId4" imgW="3644900" imgH="2578100" progId="Equation.3">
                  <p:embed/>
                  <p:pic>
                    <p:nvPicPr>
                      <p:cNvPr id="24578"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5988" y="824586"/>
                        <a:ext cx="2562052" cy="1812183"/>
                      </a:xfrm>
                      <a:prstGeom prst="rect">
                        <a:avLst/>
                      </a:prstGeom>
                      <a:noFill/>
                    </p:spPr>
                  </p:pic>
                </p:oleObj>
              </mc:Fallback>
            </mc:AlternateContent>
          </a:graphicData>
        </a:graphic>
      </p:graphicFrame>
      <p:sp>
        <p:nvSpPr>
          <p:cNvPr id="49158" name="Text Box 6"/>
          <p:cNvSpPr txBox="1">
            <a:spLocks noChangeArrowheads="1"/>
          </p:cNvSpPr>
          <p:nvPr/>
        </p:nvSpPr>
        <p:spPr bwMode="auto">
          <a:xfrm>
            <a:off x="1434975" y="3040000"/>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rgbClr val="3333FF"/>
                </a:solidFill>
                <a:latin typeface="+mn-ea"/>
                <a:ea typeface="+mn-ea"/>
              </a:rPr>
              <a:t>解</a:t>
            </a:r>
          </a:p>
        </p:txBody>
      </p:sp>
      <p:graphicFrame>
        <p:nvGraphicFramePr>
          <p:cNvPr id="49159" name="Object 24"/>
          <p:cNvGraphicFramePr>
            <a:graphicFrameLocks noChangeAspect="1"/>
          </p:cNvGraphicFramePr>
          <p:nvPr/>
        </p:nvGraphicFramePr>
        <p:xfrm>
          <a:off x="1602508" y="3677628"/>
          <a:ext cx="3114348" cy="1512374"/>
        </p:xfrm>
        <a:graphic>
          <a:graphicData uri="http://schemas.openxmlformats.org/presentationml/2006/ole">
            <mc:AlternateContent xmlns:mc="http://schemas.openxmlformats.org/markup-compatibility/2006">
              <mc:Choice xmlns:v="urn:schemas-microsoft-com:vml" Requires="v">
                <p:oleObj name="Equation" r:id="rId6" imgW="4330700" imgH="2578100" progId="Equation.3">
                  <p:embed/>
                </p:oleObj>
              </mc:Choice>
              <mc:Fallback>
                <p:oleObj name="Equation" r:id="rId6" imgW="4330700" imgH="2578100" progId="Equation.3">
                  <p:embed/>
                  <p:pic>
                    <p:nvPicPr>
                      <p:cNvPr id="49159" name="Object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2508" y="3677628"/>
                        <a:ext cx="3114348" cy="1512374"/>
                      </a:xfrm>
                      <a:prstGeom prst="rect">
                        <a:avLst/>
                      </a:prstGeom>
                      <a:noFill/>
                    </p:spPr>
                  </p:pic>
                </p:oleObj>
              </mc:Fallback>
            </mc:AlternateContent>
          </a:graphicData>
        </a:graphic>
      </p:graphicFrame>
      <p:graphicFrame>
        <p:nvGraphicFramePr>
          <p:cNvPr id="49160" name="Object 25"/>
          <p:cNvGraphicFramePr>
            <a:graphicFrameLocks noChangeAspect="1"/>
          </p:cNvGraphicFramePr>
          <p:nvPr/>
        </p:nvGraphicFramePr>
        <p:xfrm>
          <a:off x="1060215" y="4287864"/>
          <a:ext cx="458069" cy="215012"/>
        </p:xfrm>
        <a:graphic>
          <a:graphicData uri="http://schemas.openxmlformats.org/presentationml/2006/ole">
            <mc:AlternateContent xmlns:mc="http://schemas.openxmlformats.org/markup-compatibility/2006">
              <mc:Choice xmlns:v="urn:schemas-microsoft-com:vml" Requires="v">
                <p:oleObj name="Equation" r:id="rId8" imgW="622030" imgH="291973" progId="Equation.3">
                  <p:embed/>
                </p:oleObj>
              </mc:Choice>
              <mc:Fallback>
                <p:oleObj name="Equation" r:id="rId8" imgW="622030" imgH="291973" progId="Equation.3">
                  <p:embed/>
                  <p:pic>
                    <p:nvPicPr>
                      <p:cNvPr id="49160" name="Object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0215" y="4287864"/>
                        <a:ext cx="458069" cy="215012"/>
                      </a:xfrm>
                      <a:prstGeom prst="rect">
                        <a:avLst/>
                      </a:prstGeom>
                      <a:noFill/>
                    </p:spPr>
                  </p:pic>
                </p:oleObj>
              </mc:Fallback>
            </mc:AlternateContent>
          </a:graphicData>
        </a:graphic>
      </p:graphicFrame>
      <p:grpSp>
        <p:nvGrpSpPr>
          <p:cNvPr id="3" name="Group 9"/>
          <p:cNvGrpSpPr>
            <a:grpSpLocks/>
          </p:cNvGrpSpPr>
          <p:nvPr/>
        </p:nvGrpSpPr>
        <p:grpSpPr bwMode="auto">
          <a:xfrm>
            <a:off x="1877725" y="3040000"/>
            <a:ext cx="5221586" cy="409575"/>
            <a:chOff x="1344" y="2016"/>
            <a:chExt cx="3360" cy="258"/>
          </a:xfrm>
        </p:grpSpPr>
        <p:sp>
          <p:nvSpPr>
            <p:cNvPr id="24586" name="Text Box 10"/>
            <p:cNvSpPr txBox="1">
              <a:spLocks noChangeArrowheads="1"/>
            </p:cNvSpPr>
            <p:nvPr/>
          </p:nvSpPr>
          <p:spPr bwMode="auto">
            <a:xfrm>
              <a:off x="1344" y="2016"/>
              <a:ext cx="336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dirty="0">
                  <a:solidFill>
                    <a:srgbClr val="000000"/>
                  </a:solidFill>
                  <a:latin typeface="+mn-ea"/>
                  <a:ea typeface="+mn-ea"/>
                </a:rPr>
                <a:t>将第         列都加到第一列得</a:t>
              </a:r>
            </a:p>
          </p:txBody>
        </p:sp>
        <p:graphicFrame>
          <p:nvGraphicFramePr>
            <p:cNvPr id="24581" name="Object 26"/>
            <p:cNvGraphicFramePr>
              <a:graphicFrameLocks noChangeAspect="1"/>
            </p:cNvGraphicFramePr>
            <p:nvPr/>
          </p:nvGraphicFramePr>
          <p:xfrm>
            <a:off x="1732" y="2064"/>
            <a:ext cx="717" cy="210"/>
          </p:xfrm>
          <a:graphic>
            <a:graphicData uri="http://schemas.openxmlformats.org/presentationml/2006/ole">
              <mc:AlternateContent xmlns:mc="http://schemas.openxmlformats.org/markup-compatibility/2006">
                <mc:Choice xmlns:v="urn:schemas-microsoft-com:vml" Requires="v">
                  <p:oleObj name="Equation" r:id="rId10" imgW="1257300" imgH="368300" progId="Equation.3">
                    <p:embed/>
                  </p:oleObj>
                </mc:Choice>
                <mc:Fallback>
                  <p:oleObj name="Equation" r:id="rId10" imgW="1257300" imgH="368300" progId="Equation.3">
                    <p:embed/>
                    <p:pic>
                      <p:nvPicPr>
                        <p:cNvPr id="24581" name="Object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32" y="2064"/>
                          <a:ext cx="717" cy="210"/>
                        </a:xfrm>
                        <a:prstGeom prst="rect">
                          <a:avLst/>
                        </a:prstGeom>
                        <a:noFill/>
                      </p:spPr>
                    </p:pic>
                  </p:oleObj>
                </mc:Fallback>
              </mc:AlternateContent>
            </a:graphicData>
          </a:graphic>
        </p:graphicFrame>
      </p:grpSp>
      <p:graphicFrame>
        <p:nvGraphicFramePr>
          <p:cNvPr id="12" name="Object 22"/>
          <p:cNvGraphicFramePr>
            <a:graphicFrameLocks noChangeAspect="1"/>
          </p:cNvGraphicFramePr>
          <p:nvPr/>
        </p:nvGraphicFramePr>
        <p:xfrm>
          <a:off x="4741797" y="3485963"/>
          <a:ext cx="2939108" cy="1603802"/>
        </p:xfrm>
        <a:graphic>
          <a:graphicData uri="http://schemas.openxmlformats.org/presentationml/2006/ole">
            <mc:AlternateContent xmlns:mc="http://schemas.openxmlformats.org/markup-compatibility/2006">
              <mc:Choice xmlns:v="urn:schemas-microsoft-com:vml" Requires="v">
                <p:oleObj name="Equation" r:id="rId12" imgW="2273300" imgH="1155700" progId="">
                  <p:embed/>
                </p:oleObj>
              </mc:Choice>
              <mc:Fallback>
                <p:oleObj name="Equation" r:id="rId12" imgW="2273300" imgH="1155700" progId="">
                  <p:embed/>
                  <p:pic>
                    <p:nvPicPr>
                      <p:cNvPr id="12" name="Object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41797" y="3485963"/>
                        <a:ext cx="2939108" cy="1603802"/>
                      </a:xfrm>
                      <a:prstGeom prst="rect">
                        <a:avLst/>
                      </a:prstGeom>
                      <a:noFill/>
                    </p:spPr>
                  </p:pic>
                </p:oleObj>
              </mc:Fallback>
            </mc:AlternateContent>
          </a:graphicData>
        </a:graphic>
      </p:graphicFrame>
      <p:graphicFrame>
        <p:nvGraphicFramePr>
          <p:cNvPr id="13" name="Object 23"/>
          <p:cNvGraphicFramePr>
            <a:graphicFrameLocks noChangeAspect="1"/>
          </p:cNvGraphicFramePr>
          <p:nvPr/>
        </p:nvGraphicFramePr>
        <p:xfrm>
          <a:off x="7705846" y="3440050"/>
          <a:ext cx="3728681" cy="1590976"/>
        </p:xfrm>
        <a:graphic>
          <a:graphicData uri="http://schemas.openxmlformats.org/presentationml/2006/ole">
            <mc:AlternateContent xmlns:mc="http://schemas.openxmlformats.org/markup-compatibility/2006">
              <mc:Choice xmlns:v="urn:schemas-microsoft-com:vml" Requires="v">
                <p:oleObj name="Equation" r:id="rId14" imgW="2705100" imgH="1155700" progId="">
                  <p:embed/>
                </p:oleObj>
              </mc:Choice>
              <mc:Fallback>
                <p:oleObj name="Equation" r:id="rId14" imgW="2705100" imgH="1155700" progId="">
                  <p:embed/>
                  <p:pic>
                    <p:nvPicPr>
                      <p:cNvPr id="13" name="Object 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05846" y="3440050"/>
                        <a:ext cx="3728681" cy="1590976"/>
                      </a:xfrm>
                      <a:prstGeom prst="rect">
                        <a:avLst/>
                      </a:prstGeom>
                      <a:noFill/>
                    </p:spPr>
                  </p:pic>
                </p:oleObj>
              </mc:Fallback>
            </mc:AlternateContent>
          </a:graphicData>
        </a:graphic>
      </p:graphicFrame>
      <p:graphicFrame>
        <p:nvGraphicFramePr>
          <p:cNvPr id="14" name="Object 24"/>
          <p:cNvGraphicFramePr>
            <a:graphicFrameLocks noChangeAspect="1"/>
          </p:cNvGraphicFramePr>
          <p:nvPr/>
        </p:nvGraphicFramePr>
        <p:xfrm>
          <a:off x="10813966" y="4073105"/>
          <a:ext cx="376139" cy="322265"/>
        </p:xfrm>
        <a:graphic>
          <a:graphicData uri="http://schemas.openxmlformats.org/presentationml/2006/ole">
            <mc:AlternateContent xmlns:mc="http://schemas.openxmlformats.org/markup-compatibility/2006">
              <mc:Choice xmlns:v="urn:schemas-microsoft-com:vml" Requires="v">
                <p:oleObj name="公式" r:id="rId16" imgW="215806" imgH="330057" progId="Equation.3">
                  <p:embed/>
                </p:oleObj>
              </mc:Choice>
              <mc:Fallback>
                <p:oleObj name="公式" r:id="rId16" imgW="215806" imgH="330057" progId="Equation.3">
                  <p:embed/>
                  <p:pic>
                    <p:nvPicPr>
                      <p:cNvPr id="14" name="Object 2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813966" y="4073105"/>
                        <a:ext cx="376139" cy="322265"/>
                      </a:xfrm>
                      <a:prstGeom prst="rect">
                        <a:avLst/>
                      </a:prstGeom>
                      <a:noFill/>
                    </p:spPr>
                  </p:pic>
                </p:oleObj>
              </mc:Fallback>
            </mc:AlternateContent>
          </a:graphicData>
        </a:graphic>
      </p:graphicFrame>
      <p:graphicFrame>
        <p:nvGraphicFramePr>
          <p:cNvPr id="15" name="Object 25"/>
          <p:cNvGraphicFramePr>
            <a:graphicFrameLocks noChangeAspect="1"/>
          </p:cNvGraphicFramePr>
          <p:nvPr/>
        </p:nvGraphicFramePr>
        <p:xfrm>
          <a:off x="9495052" y="4433815"/>
          <a:ext cx="406434" cy="355505"/>
        </p:xfrm>
        <a:graphic>
          <a:graphicData uri="http://schemas.openxmlformats.org/presentationml/2006/ole">
            <mc:AlternateContent xmlns:mc="http://schemas.openxmlformats.org/markup-compatibility/2006">
              <mc:Choice xmlns:v="urn:schemas-microsoft-com:vml" Requires="v">
                <p:oleObj name="Equation" r:id="rId18" imgW="203024" imgH="317225" progId="Equation.3">
                  <p:embed/>
                </p:oleObj>
              </mc:Choice>
              <mc:Fallback>
                <p:oleObj name="Equation" r:id="rId18" imgW="203024" imgH="317225" progId="Equation.3">
                  <p:embed/>
                  <p:pic>
                    <p:nvPicPr>
                      <p:cNvPr id="15" name="Object 2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495052" y="4433815"/>
                        <a:ext cx="406434" cy="355505"/>
                      </a:xfrm>
                      <a:prstGeom prst="rect">
                        <a:avLst/>
                      </a:prstGeom>
                      <a:noFill/>
                    </p:spPr>
                  </p:pic>
                </p:oleObj>
              </mc:Fallback>
            </mc:AlternateContent>
          </a:graphicData>
        </a:graphic>
      </p:graphicFrame>
      <p:graphicFrame>
        <p:nvGraphicFramePr>
          <p:cNvPr id="16" name="Object 26"/>
          <p:cNvGraphicFramePr>
            <a:graphicFrameLocks noChangeAspect="1"/>
          </p:cNvGraphicFramePr>
          <p:nvPr/>
        </p:nvGraphicFramePr>
        <p:xfrm>
          <a:off x="1289250" y="5450148"/>
          <a:ext cx="2305694" cy="472111"/>
        </p:xfrm>
        <a:graphic>
          <a:graphicData uri="http://schemas.openxmlformats.org/presentationml/2006/ole">
            <mc:AlternateContent xmlns:mc="http://schemas.openxmlformats.org/markup-compatibility/2006">
              <mc:Choice xmlns:v="urn:schemas-microsoft-com:vml" Requires="v">
                <p:oleObj name="Equation" r:id="rId20" imgW="1536480" imgH="253800" progId="Equation.DSMT4">
                  <p:embed/>
                </p:oleObj>
              </mc:Choice>
              <mc:Fallback>
                <p:oleObj name="Equation" r:id="rId20" imgW="1536480" imgH="253800" progId="Equation.DSMT4">
                  <p:embed/>
                  <p:pic>
                    <p:nvPicPr>
                      <p:cNvPr id="16" name="Object 26"/>
                      <p:cNvPicPr>
                        <a:picLocks noChangeAspect="1" noChangeArrowheads="1"/>
                      </p:cNvPicPr>
                      <p:nvPr/>
                    </p:nvPicPr>
                    <p:blipFill>
                      <a:blip r:embed="rId21"/>
                      <a:srcRect/>
                      <a:stretch>
                        <a:fillRect/>
                      </a:stretch>
                    </p:blipFill>
                    <p:spPr bwMode="auto">
                      <a:xfrm>
                        <a:off x="1289250" y="5450148"/>
                        <a:ext cx="2305694" cy="472111"/>
                      </a:xfrm>
                      <a:prstGeom prst="rect">
                        <a:avLst/>
                      </a:prstGeom>
                      <a:noFill/>
                    </p:spPr>
                  </p:pic>
                </p:oleObj>
              </mc:Fallback>
            </mc:AlternateContent>
          </a:graphicData>
        </a:graphic>
      </p:graphicFrame>
    </p:spTree>
    <p:extLst>
      <p:ext uri="{BB962C8B-B14F-4D97-AF65-F5344CB8AC3E}">
        <p14:creationId xmlns:p14="http://schemas.microsoft.com/office/powerpoint/2010/main" val="19333993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1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1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8" grpId="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30" name="Rectangle 2"/>
          <p:cNvSpPr>
            <a:spLocks noChangeArrowheads="1"/>
          </p:cNvSpPr>
          <p:nvPr/>
        </p:nvSpPr>
        <p:spPr bwMode="auto">
          <a:xfrm>
            <a:off x="383264" y="1738373"/>
            <a:ext cx="17395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rgbClr val="3333FF"/>
                </a:solidFill>
                <a:latin typeface="+mn-ea"/>
                <a:ea typeface="+mn-ea"/>
              </a:rPr>
              <a:t>例</a:t>
            </a:r>
            <a:r>
              <a:rPr kumimoji="1" lang="en-US" altLang="zh-CN" sz="2000" dirty="0">
                <a:solidFill>
                  <a:srgbClr val="3333FF"/>
                </a:solidFill>
                <a:latin typeface="+mn-ea"/>
                <a:ea typeface="+mn-ea"/>
              </a:rPr>
              <a:t>1.3.12 </a:t>
            </a:r>
            <a:r>
              <a:rPr kumimoji="1" lang="zh-CN" altLang="en-US" sz="2000" dirty="0">
                <a:solidFill>
                  <a:srgbClr val="000000"/>
                </a:solidFill>
                <a:latin typeface="+mn-ea"/>
                <a:ea typeface="+mn-ea"/>
              </a:rPr>
              <a:t>设</a:t>
            </a:r>
            <a:r>
              <a:rPr kumimoji="1" lang="zh-CN" altLang="en-US" sz="2000" dirty="0">
                <a:solidFill>
                  <a:srgbClr val="3333FF"/>
                </a:solidFill>
                <a:latin typeface="+mn-ea"/>
                <a:ea typeface="+mn-ea"/>
              </a:rPr>
              <a:t> </a:t>
            </a:r>
          </a:p>
        </p:txBody>
      </p:sp>
      <p:graphicFrame>
        <p:nvGraphicFramePr>
          <p:cNvPr id="26626" name="Object 18"/>
          <p:cNvGraphicFramePr>
            <a:graphicFrameLocks noChangeAspect="1"/>
          </p:cNvGraphicFramePr>
          <p:nvPr/>
        </p:nvGraphicFramePr>
        <p:xfrm>
          <a:off x="1935980" y="907622"/>
          <a:ext cx="3260709" cy="2197715"/>
        </p:xfrm>
        <a:graphic>
          <a:graphicData uri="http://schemas.openxmlformats.org/presentationml/2006/ole">
            <mc:AlternateContent xmlns:mc="http://schemas.openxmlformats.org/markup-compatibility/2006">
              <mc:Choice xmlns:v="urn:schemas-microsoft-com:vml" Requires="v">
                <p:oleObj name="Equation" r:id="rId2" imgW="2082800" imgH="1397000" progId="">
                  <p:embed/>
                </p:oleObj>
              </mc:Choice>
              <mc:Fallback>
                <p:oleObj name="Equation" r:id="rId2" imgW="2082800" imgH="1397000" progId="">
                  <p:embed/>
                  <p:pic>
                    <p:nvPicPr>
                      <p:cNvPr id="26626" name="Object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980" y="907622"/>
                        <a:ext cx="3260709" cy="2197715"/>
                      </a:xfrm>
                      <a:prstGeom prst="rect">
                        <a:avLst/>
                      </a:prstGeom>
                      <a:noFill/>
                    </p:spPr>
                  </p:pic>
                </p:oleObj>
              </mc:Fallback>
            </mc:AlternateContent>
          </a:graphicData>
        </a:graphic>
      </p:graphicFrame>
      <p:graphicFrame>
        <p:nvGraphicFramePr>
          <p:cNvPr id="26627" name="Object 19"/>
          <p:cNvGraphicFramePr>
            <a:graphicFrameLocks noChangeAspect="1"/>
          </p:cNvGraphicFramePr>
          <p:nvPr/>
        </p:nvGraphicFramePr>
        <p:xfrm>
          <a:off x="5624310" y="1500347"/>
          <a:ext cx="2641890" cy="1025823"/>
        </p:xfrm>
        <a:graphic>
          <a:graphicData uri="http://schemas.openxmlformats.org/presentationml/2006/ole">
            <mc:AlternateContent xmlns:mc="http://schemas.openxmlformats.org/markup-compatibility/2006">
              <mc:Choice xmlns:v="urn:schemas-microsoft-com:vml" Requires="v">
                <p:oleObj name="Equation" r:id="rId4" imgW="1828800" imgH="711000" progId="Equation.DSMT4">
                  <p:embed/>
                </p:oleObj>
              </mc:Choice>
              <mc:Fallback>
                <p:oleObj name="Equation" r:id="rId4" imgW="1828800" imgH="711000" progId="Equation.DSMT4">
                  <p:embed/>
                  <p:pic>
                    <p:nvPicPr>
                      <p:cNvPr id="26627" name="Object 19"/>
                      <p:cNvPicPr>
                        <a:picLocks noChangeAspect="1" noChangeArrowheads="1"/>
                      </p:cNvPicPr>
                      <p:nvPr/>
                    </p:nvPicPr>
                    <p:blipFill>
                      <a:blip r:embed="rId5"/>
                      <a:srcRect/>
                      <a:stretch>
                        <a:fillRect/>
                      </a:stretch>
                    </p:blipFill>
                    <p:spPr bwMode="auto">
                      <a:xfrm>
                        <a:off x="5624310" y="1500347"/>
                        <a:ext cx="2641890" cy="1025823"/>
                      </a:xfrm>
                      <a:prstGeom prst="rect">
                        <a:avLst/>
                      </a:prstGeom>
                      <a:noFill/>
                    </p:spPr>
                  </p:pic>
                </p:oleObj>
              </mc:Fallback>
            </mc:AlternateContent>
          </a:graphicData>
        </a:graphic>
      </p:graphicFrame>
      <p:graphicFrame>
        <p:nvGraphicFramePr>
          <p:cNvPr id="26628" name="Object 20"/>
          <p:cNvGraphicFramePr>
            <a:graphicFrameLocks noChangeAspect="1"/>
          </p:cNvGraphicFramePr>
          <p:nvPr/>
        </p:nvGraphicFramePr>
        <p:xfrm>
          <a:off x="8601280" y="1480180"/>
          <a:ext cx="2643502" cy="1045990"/>
        </p:xfrm>
        <a:graphic>
          <a:graphicData uri="http://schemas.openxmlformats.org/presentationml/2006/ole">
            <mc:AlternateContent xmlns:mc="http://schemas.openxmlformats.org/markup-compatibility/2006">
              <mc:Choice xmlns:v="urn:schemas-microsoft-com:vml" Requires="v">
                <p:oleObj name="Equation" r:id="rId6" imgW="1803240" imgH="711000" progId="Equation.DSMT4">
                  <p:embed/>
                </p:oleObj>
              </mc:Choice>
              <mc:Fallback>
                <p:oleObj name="Equation" r:id="rId6" imgW="1803240" imgH="711000" progId="Equation.DSMT4">
                  <p:embed/>
                  <p:pic>
                    <p:nvPicPr>
                      <p:cNvPr id="26628" name="Object 20"/>
                      <p:cNvPicPr>
                        <a:picLocks noChangeAspect="1" noChangeArrowheads="1"/>
                      </p:cNvPicPr>
                      <p:nvPr/>
                    </p:nvPicPr>
                    <p:blipFill>
                      <a:blip r:embed="rId7"/>
                      <a:srcRect/>
                      <a:stretch>
                        <a:fillRect/>
                      </a:stretch>
                    </p:blipFill>
                    <p:spPr bwMode="auto">
                      <a:xfrm>
                        <a:off x="8601280" y="1480180"/>
                        <a:ext cx="2643502" cy="1045990"/>
                      </a:xfrm>
                      <a:prstGeom prst="rect">
                        <a:avLst/>
                      </a:prstGeom>
                      <a:noFill/>
                    </p:spPr>
                  </p:pic>
                </p:oleObj>
              </mc:Fallback>
            </mc:AlternateContent>
          </a:graphicData>
        </a:graphic>
      </p:graphicFrame>
      <p:grpSp>
        <p:nvGrpSpPr>
          <p:cNvPr id="2" name="组合 1"/>
          <p:cNvGrpSpPr/>
          <p:nvPr/>
        </p:nvGrpSpPr>
        <p:grpSpPr>
          <a:xfrm>
            <a:off x="908365" y="3182196"/>
            <a:ext cx="2060077" cy="472847"/>
            <a:chOff x="908365" y="3182196"/>
            <a:chExt cx="2060077" cy="472847"/>
          </a:xfrm>
        </p:grpSpPr>
        <p:graphicFrame>
          <p:nvGraphicFramePr>
            <p:cNvPr id="26629" name="Object 21"/>
            <p:cNvGraphicFramePr>
              <a:graphicFrameLocks noChangeAspect="1"/>
            </p:cNvGraphicFramePr>
            <p:nvPr/>
          </p:nvGraphicFramePr>
          <p:xfrm>
            <a:off x="1739042" y="3221137"/>
            <a:ext cx="1229400" cy="433906"/>
          </p:xfrm>
          <a:graphic>
            <a:graphicData uri="http://schemas.openxmlformats.org/presentationml/2006/ole">
              <mc:AlternateContent xmlns:mc="http://schemas.openxmlformats.org/markup-compatibility/2006">
                <mc:Choice xmlns:v="urn:schemas-microsoft-com:vml" Requires="v">
                  <p:oleObj name="Equation" r:id="rId8" imgW="647640" imgH="228600" progId="Equation.DSMT4">
                    <p:embed/>
                  </p:oleObj>
                </mc:Choice>
                <mc:Fallback>
                  <p:oleObj name="Equation" r:id="rId8" imgW="647640" imgH="228600" progId="Equation.DSMT4">
                    <p:embed/>
                    <p:pic>
                      <p:nvPicPr>
                        <p:cNvPr id="26629" name="Object 21"/>
                        <p:cNvPicPr>
                          <a:picLocks noChangeAspect="1" noChangeArrowheads="1"/>
                        </p:cNvPicPr>
                        <p:nvPr/>
                      </p:nvPicPr>
                      <p:blipFill>
                        <a:blip r:embed="rId9"/>
                        <a:srcRect/>
                        <a:stretch>
                          <a:fillRect/>
                        </a:stretch>
                      </p:blipFill>
                      <p:spPr bwMode="auto">
                        <a:xfrm>
                          <a:off x="1739042" y="3221137"/>
                          <a:ext cx="1229400" cy="433906"/>
                        </a:xfrm>
                        <a:prstGeom prst="rect">
                          <a:avLst/>
                        </a:prstGeom>
                        <a:noFill/>
                      </p:spPr>
                    </p:pic>
                  </p:oleObj>
                </mc:Fallback>
              </mc:AlternateContent>
            </a:graphicData>
          </a:graphic>
        </p:graphicFrame>
        <p:sp>
          <p:nvSpPr>
            <p:cNvPr id="26631" name="Rectangle 7"/>
            <p:cNvSpPr>
              <a:spLocks noChangeArrowheads="1"/>
            </p:cNvSpPr>
            <p:nvPr/>
          </p:nvSpPr>
          <p:spPr bwMode="auto">
            <a:xfrm>
              <a:off x="908365" y="3182196"/>
              <a:ext cx="8306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solidFill>
                    <a:srgbClr val="3333FF"/>
                  </a:solidFill>
                  <a:latin typeface="+mn-ea"/>
                  <a:ea typeface="+mn-ea"/>
                </a:rPr>
                <a:t>证明 </a:t>
              </a:r>
            </a:p>
          </p:txBody>
        </p:sp>
      </p:grpSp>
      <p:sp>
        <p:nvSpPr>
          <p:cNvPr id="58376" name="Rectangle 8"/>
          <p:cNvSpPr>
            <a:spLocks noChangeArrowheads="1"/>
          </p:cNvSpPr>
          <p:nvPr/>
        </p:nvSpPr>
        <p:spPr bwMode="auto">
          <a:xfrm>
            <a:off x="2461769" y="1001124"/>
            <a:ext cx="1286365" cy="100480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000000"/>
              </a:solidFill>
            </a:endParaRPr>
          </a:p>
        </p:txBody>
      </p:sp>
      <p:sp>
        <p:nvSpPr>
          <p:cNvPr id="58377" name="Rectangle 9"/>
          <p:cNvSpPr>
            <a:spLocks noChangeArrowheads="1"/>
          </p:cNvSpPr>
          <p:nvPr/>
        </p:nvSpPr>
        <p:spPr bwMode="auto">
          <a:xfrm>
            <a:off x="3812156" y="2013259"/>
            <a:ext cx="1348321" cy="1007501"/>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000000"/>
              </a:solidFill>
            </a:endParaRPr>
          </a:p>
        </p:txBody>
      </p:sp>
      <p:sp>
        <p:nvSpPr>
          <p:cNvPr id="10" name="Text Box 2"/>
          <p:cNvSpPr txBox="1">
            <a:spLocks noChangeArrowheads="1"/>
          </p:cNvSpPr>
          <p:nvPr/>
        </p:nvSpPr>
        <p:spPr bwMode="auto">
          <a:xfrm>
            <a:off x="373268" y="4186355"/>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a:solidFill>
                  <a:srgbClr val="3333FF"/>
                </a:solidFill>
                <a:latin typeface="+mn-ea"/>
                <a:ea typeface="+mn-ea"/>
              </a:rPr>
              <a:t>证明</a:t>
            </a:r>
          </a:p>
        </p:txBody>
      </p:sp>
      <p:graphicFrame>
        <p:nvGraphicFramePr>
          <p:cNvPr id="11" name="Object 34"/>
          <p:cNvGraphicFramePr>
            <a:graphicFrameLocks noChangeAspect="1"/>
          </p:cNvGraphicFramePr>
          <p:nvPr/>
        </p:nvGraphicFramePr>
        <p:xfrm>
          <a:off x="7738497" y="3761904"/>
          <a:ext cx="3670755" cy="1293404"/>
        </p:xfrm>
        <a:graphic>
          <a:graphicData uri="http://schemas.openxmlformats.org/presentationml/2006/ole">
            <mc:AlternateContent xmlns:mc="http://schemas.openxmlformats.org/markup-compatibility/2006">
              <mc:Choice xmlns:v="urn:schemas-microsoft-com:vml" Requires="v">
                <p:oleObj name="Equation" r:id="rId10" imgW="2019300" imgH="711200" progId="">
                  <p:embed/>
                </p:oleObj>
              </mc:Choice>
              <mc:Fallback>
                <p:oleObj name="Equation" r:id="rId10" imgW="2019300" imgH="711200" progId="">
                  <p:embed/>
                  <p:pic>
                    <p:nvPicPr>
                      <p:cNvPr id="11" name="Object 3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38497" y="3761904"/>
                        <a:ext cx="3670755" cy="1293404"/>
                      </a:xfrm>
                      <a:prstGeom prst="rect">
                        <a:avLst/>
                      </a:prstGeom>
                      <a:noFill/>
                    </p:spPr>
                  </p:pic>
                </p:oleObj>
              </mc:Fallback>
            </mc:AlternateContent>
          </a:graphicData>
        </a:graphic>
      </p:graphicFrame>
      <p:sp>
        <p:nvSpPr>
          <p:cNvPr id="12" name="Text Box 4"/>
          <p:cNvSpPr txBox="1">
            <a:spLocks noChangeArrowheads="1"/>
          </p:cNvSpPr>
          <p:nvPr/>
        </p:nvSpPr>
        <p:spPr bwMode="auto">
          <a:xfrm>
            <a:off x="1120980" y="4149050"/>
            <a:ext cx="787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dirty="0">
                <a:solidFill>
                  <a:srgbClr val="000000"/>
                </a:solidFill>
                <a:latin typeface="+mn-ea"/>
                <a:ea typeface="+mn-ea"/>
              </a:rPr>
              <a:t>对   作运算       ，把   化为下三角形行列式</a:t>
            </a:r>
            <a:r>
              <a:rPr kumimoji="1" lang="en-US" altLang="zh-CN" sz="2000" dirty="0">
                <a:solidFill>
                  <a:srgbClr val="000000"/>
                </a:solidFill>
                <a:latin typeface="+mn-ea"/>
                <a:ea typeface="+mn-ea"/>
              </a:rPr>
              <a:t>,</a:t>
            </a:r>
            <a:r>
              <a:rPr kumimoji="1" lang="zh-CN" altLang="en-US" sz="2000" dirty="0">
                <a:solidFill>
                  <a:srgbClr val="000000"/>
                </a:solidFill>
                <a:latin typeface="+mn-ea"/>
                <a:ea typeface="+mn-ea"/>
              </a:rPr>
              <a:t> </a:t>
            </a:r>
          </a:p>
        </p:txBody>
      </p:sp>
      <p:graphicFrame>
        <p:nvGraphicFramePr>
          <p:cNvPr id="13" name="Object 35"/>
          <p:cNvGraphicFramePr>
            <a:graphicFrameLocks noChangeAspect="1"/>
          </p:cNvGraphicFramePr>
          <p:nvPr/>
        </p:nvGraphicFramePr>
        <p:xfrm>
          <a:off x="1367163" y="4149050"/>
          <a:ext cx="461724" cy="438223"/>
        </p:xfrm>
        <a:graphic>
          <a:graphicData uri="http://schemas.openxmlformats.org/presentationml/2006/ole">
            <mc:AlternateContent xmlns:mc="http://schemas.openxmlformats.org/markup-compatibility/2006">
              <mc:Choice xmlns:v="urn:schemas-microsoft-com:vml" Requires="v">
                <p:oleObj name="Equation" r:id="rId12" imgW="241300" imgH="228600" progId="">
                  <p:embed/>
                </p:oleObj>
              </mc:Choice>
              <mc:Fallback>
                <p:oleObj name="Equation" r:id="rId12" imgW="241300" imgH="228600" progId="">
                  <p:embed/>
                  <p:pic>
                    <p:nvPicPr>
                      <p:cNvPr id="13" name="Object 3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67163" y="4149050"/>
                        <a:ext cx="461724" cy="438223"/>
                      </a:xfrm>
                      <a:prstGeom prst="rect">
                        <a:avLst/>
                      </a:prstGeom>
                      <a:noFill/>
                    </p:spPr>
                  </p:pic>
                </p:oleObj>
              </mc:Fallback>
            </mc:AlternateContent>
          </a:graphicData>
        </a:graphic>
      </p:graphicFrame>
      <p:graphicFrame>
        <p:nvGraphicFramePr>
          <p:cNvPr id="14" name="Object 36"/>
          <p:cNvGraphicFramePr>
            <a:graphicFrameLocks noChangeAspect="1"/>
          </p:cNvGraphicFramePr>
          <p:nvPr/>
        </p:nvGraphicFramePr>
        <p:xfrm>
          <a:off x="2576599" y="4090633"/>
          <a:ext cx="1008062" cy="531813"/>
        </p:xfrm>
        <a:graphic>
          <a:graphicData uri="http://schemas.openxmlformats.org/presentationml/2006/ole">
            <mc:AlternateContent xmlns:mc="http://schemas.openxmlformats.org/markup-compatibility/2006">
              <mc:Choice xmlns:v="urn:schemas-microsoft-com:vml" Requires="v">
                <p:oleObj name="Equation" r:id="rId14" imgW="457200" imgH="241300" progId="">
                  <p:embed/>
                </p:oleObj>
              </mc:Choice>
              <mc:Fallback>
                <p:oleObj name="Equation" r:id="rId14" imgW="457200" imgH="241300" progId="">
                  <p:embed/>
                  <p:pic>
                    <p:nvPicPr>
                      <p:cNvPr id="14" name="Object 3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76599" y="4090633"/>
                        <a:ext cx="1008062"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37"/>
          <p:cNvGraphicFramePr>
            <a:graphicFrameLocks noChangeAspect="1"/>
          </p:cNvGraphicFramePr>
          <p:nvPr/>
        </p:nvGraphicFramePr>
        <p:xfrm>
          <a:off x="3965780" y="4137939"/>
          <a:ext cx="476702" cy="452438"/>
        </p:xfrm>
        <a:graphic>
          <a:graphicData uri="http://schemas.openxmlformats.org/presentationml/2006/ole">
            <mc:AlternateContent xmlns:mc="http://schemas.openxmlformats.org/markup-compatibility/2006">
              <mc:Choice xmlns:v="urn:schemas-microsoft-com:vml" Requires="v">
                <p:oleObj name="Equation" r:id="rId16" imgW="241300" imgH="228600" progId="">
                  <p:embed/>
                </p:oleObj>
              </mc:Choice>
              <mc:Fallback>
                <p:oleObj name="Equation" r:id="rId16" imgW="241300" imgH="228600" progId="">
                  <p:embed/>
                  <p:pic>
                    <p:nvPicPr>
                      <p:cNvPr id="15" name="Object 3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65780" y="4137939"/>
                        <a:ext cx="476702" cy="452438"/>
                      </a:xfrm>
                      <a:prstGeom prst="rect">
                        <a:avLst/>
                      </a:prstGeom>
                      <a:noFill/>
                    </p:spPr>
                  </p:pic>
                </p:oleObj>
              </mc:Fallback>
            </mc:AlternateContent>
          </a:graphicData>
        </a:graphic>
      </p:graphicFrame>
      <p:sp>
        <p:nvSpPr>
          <p:cNvPr id="16" name="Text Box 8"/>
          <p:cNvSpPr txBox="1">
            <a:spLocks noChangeArrowheads="1"/>
          </p:cNvSpPr>
          <p:nvPr/>
        </p:nvSpPr>
        <p:spPr bwMode="auto">
          <a:xfrm>
            <a:off x="6824097" y="4156484"/>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dirty="0">
                <a:solidFill>
                  <a:srgbClr val="000000"/>
                </a:solidFill>
                <a:latin typeface="+mn-ea"/>
                <a:ea typeface="+mn-ea"/>
              </a:rPr>
              <a:t>设为</a:t>
            </a:r>
          </a:p>
        </p:txBody>
      </p:sp>
      <p:sp>
        <p:nvSpPr>
          <p:cNvPr id="17" name="Text Box 9"/>
          <p:cNvSpPr txBox="1">
            <a:spLocks noChangeArrowheads="1"/>
          </p:cNvSpPr>
          <p:nvPr/>
        </p:nvSpPr>
        <p:spPr bwMode="auto">
          <a:xfrm>
            <a:off x="1192842" y="5672257"/>
            <a:ext cx="787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dirty="0">
                <a:solidFill>
                  <a:srgbClr val="000000"/>
                </a:solidFill>
                <a:latin typeface="+mn-ea"/>
                <a:ea typeface="+mn-ea"/>
              </a:rPr>
              <a:t>对   作运算       ，把   化为下三角形行列式</a:t>
            </a:r>
            <a:r>
              <a:rPr kumimoji="1" lang="en-US" altLang="zh-CN" sz="2000" dirty="0">
                <a:solidFill>
                  <a:srgbClr val="000000"/>
                </a:solidFill>
                <a:latin typeface="+mn-ea"/>
                <a:ea typeface="+mn-ea"/>
              </a:rPr>
              <a:t>,</a:t>
            </a:r>
            <a:r>
              <a:rPr kumimoji="1" lang="zh-CN" altLang="en-US" sz="2000" dirty="0">
                <a:solidFill>
                  <a:srgbClr val="000000"/>
                </a:solidFill>
                <a:latin typeface="+mn-ea"/>
                <a:ea typeface="+mn-ea"/>
              </a:rPr>
              <a:t> </a:t>
            </a:r>
          </a:p>
        </p:txBody>
      </p:sp>
      <p:graphicFrame>
        <p:nvGraphicFramePr>
          <p:cNvPr id="18" name="Object 38"/>
          <p:cNvGraphicFramePr>
            <a:graphicFrameLocks noChangeAspect="1"/>
          </p:cNvGraphicFramePr>
          <p:nvPr/>
        </p:nvGraphicFramePr>
        <p:xfrm>
          <a:off x="1456839" y="5679271"/>
          <a:ext cx="489657" cy="440970"/>
        </p:xfrm>
        <a:graphic>
          <a:graphicData uri="http://schemas.openxmlformats.org/presentationml/2006/ole">
            <mc:AlternateContent xmlns:mc="http://schemas.openxmlformats.org/markup-compatibility/2006">
              <mc:Choice xmlns:v="urn:schemas-microsoft-com:vml" Requires="v">
                <p:oleObj name="Equation" r:id="rId18" imgW="253890" imgH="228501" progId="">
                  <p:embed/>
                </p:oleObj>
              </mc:Choice>
              <mc:Fallback>
                <p:oleObj name="Equation" r:id="rId18" imgW="253890" imgH="228501" progId="">
                  <p:embed/>
                  <p:pic>
                    <p:nvPicPr>
                      <p:cNvPr id="18" name="Object 3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56839" y="5679271"/>
                        <a:ext cx="489657" cy="440970"/>
                      </a:xfrm>
                      <a:prstGeom prst="rect">
                        <a:avLst/>
                      </a:prstGeom>
                      <a:noFill/>
                    </p:spPr>
                  </p:pic>
                </p:oleObj>
              </mc:Fallback>
            </mc:AlternateContent>
          </a:graphicData>
        </a:graphic>
      </p:graphicFrame>
      <p:graphicFrame>
        <p:nvGraphicFramePr>
          <p:cNvPr id="19" name="Object 39"/>
          <p:cNvGraphicFramePr>
            <a:graphicFrameLocks noChangeAspect="1"/>
          </p:cNvGraphicFramePr>
          <p:nvPr/>
        </p:nvGraphicFramePr>
        <p:xfrm>
          <a:off x="2664030" y="5660175"/>
          <a:ext cx="984070" cy="479162"/>
        </p:xfrm>
        <a:graphic>
          <a:graphicData uri="http://schemas.openxmlformats.org/presentationml/2006/ole">
            <mc:AlternateContent xmlns:mc="http://schemas.openxmlformats.org/markup-compatibility/2006">
              <mc:Choice xmlns:v="urn:schemas-microsoft-com:vml" Requires="v">
                <p:oleObj name="Equation" r:id="rId20" imgW="495085" imgH="241195" progId="">
                  <p:embed/>
                </p:oleObj>
              </mc:Choice>
              <mc:Fallback>
                <p:oleObj name="Equation" r:id="rId20" imgW="495085" imgH="241195" progId="">
                  <p:embed/>
                  <p:pic>
                    <p:nvPicPr>
                      <p:cNvPr id="19" name="Object 3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664030" y="5660175"/>
                        <a:ext cx="984070" cy="479162"/>
                      </a:xfrm>
                      <a:prstGeom prst="rect">
                        <a:avLst/>
                      </a:prstGeom>
                      <a:noFill/>
                    </p:spPr>
                  </p:pic>
                </p:oleObj>
              </mc:Fallback>
            </mc:AlternateContent>
          </a:graphicData>
        </a:graphic>
      </p:graphicFrame>
      <p:graphicFrame>
        <p:nvGraphicFramePr>
          <p:cNvPr id="20" name="Object 40"/>
          <p:cNvGraphicFramePr>
            <a:graphicFrameLocks noChangeAspect="1"/>
          </p:cNvGraphicFramePr>
          <p:nvPr/>
        </p:nvGraphicFramePr>
        <p:xfrm>
          <a:off x="4065934" y="5702183"/>
          <a:ext cx="437527" cy="395146"/>
        </p:xfrm>
        <a:graphic>
          <a:graphicData uri="http://schemas.openxmlformats.org/presentationml/2006/ole">
            <mc:AlternateContent xmlns:mc="http://schemas.openxmlformats.org/markup-compatibility/2006">
              <mc:Choice xmlns:v="urn:schemas-microsoft-com:vml" Requires="v">
                <p:oleObj name="Equation" r:id="rId22" imgW="253890" imgH="228501" progId="">
                  <p:embed/>
                </p:oleObj>
              </mc:Choice>
              <mc:Fallback>
                <p:oleObj name="Equation" r:id="rId22" imgW="253890" imgH="228501" progId="">
                  <p:embed/>
                  <p:pic>
                    <p:nvPicPr>
                      <p:cNvPr id="20" name="Object 4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065934" y="5702183"/>
                        <a:ext cx="437527" cy="395146"/>
                      </a:xfrm>
                      <a:prstGeom prst="rect">
                        <a:avLst/>
                      </a:prstGeom>
                      <a:noFill/>
                    </p:spPr>
                  </p:pic>
                </p:oleObj>
              </mc:Fallback>
            </mc:AlternateContent>
          </a:graphicData>
        </a:graphic>
      </p:graphicFrame>
      <p:graphicFrame>
        <p:nvGraphicFramePr>
          <p:cNvPr id="21" name="Object 41"/>
          <p:cNvGraphicFramePr>
            <a:graphicFrameLocks noChangeAspect="1"/>
          </p:cNvGraphicFramePr>
          <p:nvPr/>
        </p:nvGraphicFramePr>
        <p:xfrm>
          <a:off x="7713528" y="5199783"/>
          <a:ext cx="3720692" cy="1345058"/>
        </p:xfrm>
        <a:graphic>
          <a:graphicData uri="http://schemas.openxmlformats.org/presentationml/2006/ole">
            <mc:AlternateContent xmlns:mc="http://schemas.openxmlformats.org/markup-compatibility/2006">
              <mc:Choice xmlns:v="urn:schemas-microsoft-com:vml" Requires="v">
                <p:oleObj name="Equation" r:id="rId24" imgW="1968500" imgH="711200" progId="">
                  <p:embed/>
                </p:oleObj>
              </mc:Choice>
              <mc:Fallback>
                <p:oleObj name="Equation" r:id="rId24" imgW="1968500" imgH="711200" progId="">
                  <p:embed/>
                  <p:pic>
                    <p:nvPicPr>
                      <p:cNvPr id="21" name="Object 4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713528" y="5199783"/>
                        <a:ext cx="3720692" cy="1345058"/>
                      </a:xfrm>
                      <a:prstGeom prst="rect">
                        <a:avLst/>
                      </a:prstGeom>
                      <a:noFill/>
                    </p:spPr>
                  </p:pic>
                </p:oleObj>
              </mc:Fallback>
            </mc:AlternateContent>
          </a:graphicData>
        </a:graphic>
      </p:graphicFrame>
      <p:sp>
        <p:nvSpPr>
          <p:cNvPr id="22" name="Text Box 14"/>
          <p:cNvSpPr txBox="1">
            <a:spLocks noChangeArrowheads="1"/>
          </p:cNvSpPr>
          <p:nvPr/>
        </p:nvSpPr>
        <p:spPr bwMode="auto">
          <a:xfrm>
            <a:off x="6824097" y="5672257"/>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dirty="0">
                <a:solidFill>
                  <a:srgbClr val="000000"/>
                </a:solidFill>
                <a:latin typeface="+mn-ea"/>
                <a:ea typeface="+mn-ea"/>
              </a:rPr>
              <a:t>设为</a:t>
            </a:r>
          </a:p>
        </p:txBody>
      </p:sp>
    </p:spTree>
    <p:extLst>
      <p:ext uri="{BB962C8B-B14F-4D97-AF65-F5344CB8AC3E}">
        <p14:creationId xmlns:p14="http://schemas.microsoft.com/office/powerpoint/2010/main" val="407920769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P spid="17" grpId="0"/>
      <p:bldP spid="22" grpId="0"/>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9" name="Text Box 2"/>
          <p:cNvSpPr txBox="1">
            <a:spLocks noChangeArrowheads="1"/>
          </p:cNvSpPr>
          <p:nvPr/>
        </p:nvSpPr>
        <p:spPr bwMode="auto">
          <a:xfrm>
            <a:off x="505485" y="1187590"/>
            <a:ext cx="111810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dirty="0">
                <a:solidFill>
                  <a:srgbClr val="000000"/>
                </a:solidFill>
                <a:latin typeface="+mn-ea"/>
                <a:ea typeface="+mn-ea"/>
              </a:rPr>
              <a:t>对</a:t>
            </a:r>
            <a:r>
              <a:rPr kumimoji="1" lang="en-US" altLang="zh-CN" sz="2000" i="1" dirty="0">
                <a:solidFill>
                  <a:srgbClr val="000000"/>
                </a:solidFill>
                <a:latin typeface="Times New Roman" panose="02020603050405020304" pitchFamily="18" charset="0"/>
                <a:ea typeface="+mn-ea"/>
                <a:cs typeface="Times New Roman" panose="02020603050405020304" pitchFamily="18" charset="0"/>
              </a:rPr>
              <a:t>D</a:t>
            </a:r>
            <a:r>
              <a:rPr kumimoji="1" lang="zh-CN" altLang="en-US" sz="2000" dirty="0">
                <a:solidFill>
                  <a:srgbClr val="000000"/>
                </a:solidFill>
                <a:latin typeface="+mn-ea"/>
                <a:ea typeface="+mn-ea"/>
              </a:rPr>
              <a:t>的前</a:t>
            </a:r>
            <a:r>
              <a:rPr kumimoji="1" lang="en-US" altLang="zh-CN" sz="2000" i="1" dirty="0">
                <a:solidFill>
                  <a:srgbClr val="000000"/>
                </a:solidFill>
                <a:latin typeface="Times New Roman" panose="02020603050405020304" pitchFamily="18" charset="0"/>
                <a:ea typeface="+mn-ea"/>
                <a:cs typeface="Times New Roman" panose="02020603050405020304" pitchFamily="18" charset="0"/>
              </a:rPr>
              <a:t>k</a:t>
            </a:r>
            <a:r>
              <a:rPr kumimoji="1" lang="zh-CN" altLang="en-US" sz="2000" dirty="0">
                <a:solidFill>
                  <a:srgbClr val="000000"/>
                </a:solidFill>
                <a:latin typeface="+mn-ea"/>
                <a:ea typeface="+mn-ea"/>
              </a:rPr>
              <a:t>行作运算        ，再对后 </a:t>
            </a:r>
            <a:r>
              <a:rPr kumimoji="1" lang="en-US" altLang="zh-CN" sz="2000" i="1" dirty="0">
                <a:solidFill>
                  <a:srgbClr val="000000"/>
                </a:solidFill>
                <a:latin typeface="Times New Roman" panose="02020603050405020304" pitchFamily="18" charset="0"/>
                <a:ea typeface="+mn-ea"/>
                <a:cs typeface="Times New Roman" panose="02020603050405020304" pitchFamily="18" charset="0"/>
              </a:rPr>
              <a:t>n</a:t>
            </a:r>
            <a:r>
              <a:rPr kumimoji="1" lang="en-US" altLang="zh-CN" sz="2000" dirty="0">
                <a:solidFill>
                  <a:srgbClr val="000000"/>
                </a:solidFill>
                <a:latin typeface="Times New Roman" panose="02020603050405020304" pitchFamily="18" charset="0"/>
                <a:ea typeface="+mn-ea"/>
                <a:cs typeface="Times New Roman" panose="02020603050405020304" pitchFamily="18" charset="0"/>
              </a:rPr>
              <a:t> </a:t>
            </a:r>
            <a:r>
              <a:rPr kumimoji="1" lang="zh-CN" altLang="en-US" sz="2000" dirty="0">
                <a:solidFill>
                  <a:srgbClr val="000000"/>
                </a:solidFill>
                <a:latin typeface="+mn-ea"/>
                <a:ea typeface="+mn-ea"/>
              </a:rPr>
              <a:t>列作运算         ，把 </a:t>
            </a:r>
            <a:r>
              <a:rPr kumimoji="1" lang="en-US" altLang="zh-CN" sz="2000" i="1" dirty="0">
                <a:solidFill>
                  <a:srgbClr val="000000"/>
                </a:solidFill>
                <a:latin typeface="Times New Roman" panose="02020603050405020304" pitchFamily="18" charset="0"/>
                <a:ea typeface="+mn-ea"/>
                <a:cs typeface="Times New Roman" panose="02020603050405020304" pitchFamily="18" charset="0"/>
              </a:rPr>
              <a:t>D</a:t>
            </a:r>
            <a:r>
              <a:rPr kumimoji="1" lang="en-US" altLang="zh-CN" sz="2000" dirty="0">
                <a:solidFill>
                  <a:srgbClr val="000000"/>
                </a:solidFill>
                <a:latin typeface="+mn-ea"/>
                <a:ea typeface="+mn-ea"/>
              </a:rPr>
              <a:t> </a:t>
            </a:r>
            <a:r>
              <a:rPr kumimoji="1" lang="zh-CN" altLang="en-US" sz="2000" dirty="0">
                <a:solidFill>
                  <a:srgbClr val="000000"/>
                </a:solidFill>
                <a:latin typeface="+mn-ea"/>
                <a:ea typeface="+mn-ea"/>
              </a:rPr>
              <a:t>化为下三角形行列式</a:t>
            </a:r>
          </a:p>
        </p:txBody>
      </p:sp>
      <p:graphicFrame>
        <p:nvGraphicFramePr>
          <p:cNvPr id="60419" name="Object 22"/>
          <p:cNvGraphicFramePr>
            <a:graphicFrameLocks noChangeAspect="1"/>
          </p:cNvGraphicFramePr>
          <p:nvPr/>
        </p:nvGraphicFramePr>
        <p:xfrm>
          <a:off x="3124200" y="1895476"/>
          <a:ext cx="4800600" cy="2828925"/>
        </p:xfrm>
        <a:graphic>
          <a:graphicData uri="http://schemas.openxmlformats.org/presentationml/2006/ole">
            <mc:AlternateContent xmlns:mc="http://schemas.openxmlformats.org/markup-compatibility/2006">
              <mc:Choice xmlns:v="urn:schemas-microsoft-com:vml" Requires="v">
                <p:oleObj name="Equation" r:id="rId2" imgW="5105400" imgH="3009900" progId="Equation.3">
                  <p:embed/>
                </p:oleObj>
              </mc:Choice>
              <mc:Fallback>
                <p:oleObj name="Equation" r:id="rId2" imgW="5105400" imgH="3009900" progId="Equation.3">
                  <p:embed/>
                  <p:pic>
                    <p:nvPicPr>
                      <p:cNvPr id="60419" name="Object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895476"/>
                        <a:ext cx="4800600" cy="282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20" name="Object 23"/>
          <p:cNvGraphicFramePr>
            <a:graphicFrameLocks noChangeAspect="1"/>
          </p:cNvGraphicFramePr>
          <p:nvPr/>
        </p:nvGraphicFramePr>
        <p:xfrm>
          <a:off x="2852738" y="5260916"/>
          <a:ext cx="3243262" cy="500063"/>
        </p:xfrm>
        <a:graphic>
          <a:graphicData uri="http://schemas.openxmlformats.org/presentationml/2006/ole">
            <mc:AlternateContent xmlns:mc="http://schemas.openxmlformats.org/markup-compatibility/2006">
              <mc:Choice xmlns:v="urn:schemas-microsoft-com:vml" Requires="v">
                <p:oleObj name="Equation" r:id="rId4" imgW="1485900" imgH="228600" progId="">
                  <p:embed/>
                </p:oleObj>
              </mc:Choice>
              <mc:Fallback>
                <p:oleObj name="Equation" r:id="rId4" imgW="1485900" imgH="228600" progId="">
                  <p:embed/>
                  <p:pic>
                    <p:nvPicPr>
                      <p:cNvPr id="60420"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2738" y="5260916"/>
                        <a:ext cx="3243262"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21" name="Object 24"/>
          <p:cNvGraphicFramePr>
            <a:graphicFrameLocks noChangeAspect="1"/>
          </p:cNvGraphicFramePr>
          <p:nvPr/>
        </p:nvGraphicFramePr>
        <p:xfrm>
          <a:off x="6096000" y="5260916"/>
          <a:ext cx="1162050" cy="500063"/>
        </p:xfrm>
        <a:graphic>
          <a:graphicData uri="http://schemas.openxmlformats.org/presentationml/2006/ole">
            <mc:AlternateContent xmlns:mc="http://schemas.openxmlformats.org/markup-compatibility/2006">
              <mc:Choice xmlns:v="urn:schemas-microsoft-com:vml" Requires="v">
                <p:oleObj name="Equation" r:id="rId6" imgW="533169" imgH="228501" progId="">
                  <p:embed/>
                </p:oleObj>
              </mc:Choice>
              <mc:Fallback>
                <p:oleObj name="Equation" r:id="rId6" imgW="533169" imgH="228501" progId="">
                  <p:embed/>
                  <p:pic>
                    <p:nvPicPr>
                      <p:cNvPr id="60421" name="Object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5260916"/>
                        <a:ext cx="1162050"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22" name="Rectangle 6"/>
          <p:cNvSpPr>
            <a:spLocks noChangeArrowheads="1"/>
          </p:cNvSpPr>
          <p:nvPr/>
        </p:nvSpPr>
        <p:spPr bwMode="auto">
          <a:xfrm>
            <a:off x="3810000" y="1971675"/>
            <a:ext cx="1828800" cy="137160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b="0">
              <a:solidFill>
                <a:srgbClr val="000000"/>
              </a:solidFill>
              <a:latin typeface="+mn-ea"/>
              <a:ea typeface="+mn-ea"/>
            </a:endParaRPr>
          </a:p>
        </p:txBody>
      </p:sp>
      <p:sp>
        <p:nvSpPr>
          <p:cNvPr id="60423" name="Rectangle 7"/>
          <p:cNvSpPr>
            <a:spLocks noChangeArrowheads="1"/>
          </p:cNvSpPr>
          <p:nvPr/>
        </p:nvSpPr>
        <p:spPr bwMode="auto">
          <a:xfrm>
            <a:off x="5951538" y="3343275"/>
            <a:ext cx="1828800" cy="137160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b="0">
              <a:solidFill>
                <a:srgbClr val="000000"/>
              </a:solidFill>
              <a:latin typeface="+mn-ea"/>
              <a:ea typeface="+mn-ea"/>
            </a:endParaRPr>
          </a:p>
        </p:txBody>
      </p:sp>
      <p:sp>
        <p:nvSpPr>
          <p:cNvPr id="28682" name="Oval 8"/>
          <p:cNvSpPr>
            <a:spLocks noChangeArrowheads="1"/>
          </p:cNvSpPr>
          <p:nvPr/>
        </p:nvSpPr>
        <p:spPr bwMode="auto">
          <a:xfrm>
            <a:off x="1439423" y="1223460"/>
            <a:ext cx="336550" cy="33655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b="0">
              <a:solidFill>
                <a:srgbClr val="000000"/>
              </a:solidFill>
              <a:latin typeface="+mn-ea"/>
              <a:ea typeface="+mn-ea"/>
            </a:endParaRPr>
          </a:p>
        </p:txBody>
      </p:sp>
      <p:sp>
        <p:nvSpPr>
          <p:cNvPr id="28683" name="Oval 9"/>
          <p:cNvSpPr>
            <a:spLocks noChangeArrowheads="1"/>
          </p:cNvSpPr>
          <p:nvPr/>
        </p:nvSpPr>
        <p:spPr bwMode="auto">
          <a:xfrm>
            <a:off x="4777385" y="1223460"/>
            <a:ext cx="336550" cy="33655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b="0">
              <a:solidFill>
                <a:srgbClr val="000000"/>
              </a:solidFill>
              <a:latin typeface="+mn-ea"/>
              <a:ea typeface="+mn-ea"/>
            </a:endParaRPr>
          </a:p>
        </p:txBody>
      </p:sp>
      <p:graphicFrame>
        <p:nvGraphicFramePr>
          <p:cNvPr id="28677" name="Object 25"/>
          <p:cNvGraphicFramePr>
            <a:graphicFrameLocks noChangeAspect="1"/>
          </p:cNvGraphicFramePr>
          <p:nvPr/>
        </p:nvGraphicFramePr>
        <p:xfrm>
          <a:off x="2709911" y="1111391"/>
          <a:ext cx="1008062" cy="531813"/>
        </p:xfrm>
        <a:graphic>
          <a:graphicData uri="http://schemas.openxmlformats.org/presentationml/2006/ole">
            <mc:AlternateContent xmlns:mc="http://schemas.openxmlformats.org/markup-compatibility/2006">
              <mc:Choice xmlns:v="urn:schemas-microsoft-com:vml" Requires="v">
                <p:oleObj name="Equation" r:id="rId8" imgW="457200" imgH="241300" progId="">
                  <p:embed/>
                </p:oleObj>
              </mc:Choice>
              <mc:Fallback>
                <p:oleObj name="Equation" r:id="rId8" imgW="457200" imgH="241300" progId="">
                  <p:embed/>
                  <p:pic>
                    <p:nvPicPr>
                      <p:cNvPr id="28677" name="Object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9911" y="1111391"/>
                        <a:ext cx="1008062"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8" name="Object 26"/>
          <p:cNvGraphicFramePr>
            <a:graphicFrameLocks noChangeAspect="1"/>
          </p:cNvGraphicFramePr>
          <p:nvPr/>
        </p:nvGraphicFramePr>
        <p:xfrm>
          <a:off x="6096000" y="1111391"/>
          <a:ext cx="1092200" cy="531813"/>
        </p:xfrm>
        <a:graphic>
          <a:graphicData uri="http://schemas.openxmlformats.org/presentationml/2006/ole">
            <mc:AlternateContent xmlns:mc="http://schemas.openxmlformats.org/markup-compatibility/2006">
              <mc:Choice xmlns:v="urn:schemas-microsoft-com:vml" Requires="v">
                <p:oleObj name="Equation" r:id="rId10" imgW="495085" imgH="241195" progId="">
                  <p:embed/>
                </p:oleObj>
              </mc:Choice>
              <mc:Fallback>
                <p:oleObj name="Equation" r:id="rId10" imgW="495085" imgH="241195" progId="">
                  <p:embed/>
                  <p:pic>
                    <p:nvPicPr>
                      <p:cNvPr id="28678" name="Object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1111391"/>
                        <a:ext cx="1092200"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28" name="Rectangle 12"/>
          <p:cNvSpPr>
            <a:spLocks noChangeArrowheads="1"/>
          </p:cNvSpPr>
          <p:nvPr/>
        </p:nvSpPr>
        <p:spPr bwMode="auto">
          <a:xfrm>
            <a:off x="2180457" y="5260916"/>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rgbClr val="000000"/>
                </a:solidFill>
                <a:latin typeface="+mn-ea"/>
                <a:ea typeface="+mn-ea"/>
              </a:rPr>
              <a:t>故</a:t>
            </a:r>
          </a:p>
        </p:txBody>
      </p:sp>
    </p:spTree>
    <p:extLst>
      <p:ext uri="{BB962C8B-B14F-4D97-AF65-F5344CB8AC3E}">
        <p14:creationId xmlns:p14="http://schemas.microsoft.com/office/powerpoint/2010/main" val="41933286"/>
      </p:ext>
    </p:extLst>
  </p:cSld>
  <p:clrMapOvr>
    <a:masterClrMapping/>
  </p:clrMapOvr>
  <p:transition>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1365250" y="2611438"/>
          <a:ext cx="3402013" cy="2160587"/>
        </p:xfrm>
        <a:graphic>
          <a:graphicData uri="http://schemas.openxmlformats.org/presentationml/2006/ole">
            <mc:AlternateContent xmlns:mc="http://schemas.openxmlformats.org/markup-compatibility/2006">
              <mc:Choice xmlns:v="urn:schemas-microsoft-com:vml" Requires="v">
                <p:oleObj name="Equation" r:id="rId2" imgW="1828800" imgH="1155600" progId="Equation.DSMT4">
                  <p:embed/>
                </p:oleObj>
              </mc:Choice>
              <mc:Fallback>
                <p:oleObj name="Equation" r:id="rId2" imgW="1828800" imgH="1155600" progId="Equation.DSMT4">
                  <p:embed/>
                  <p:pic>
                    <p:nvPicPr>
                      <p:cNvPr id="4" name="对象 3"/>
                      <p:cNvPicPr>
                        <a:picLocks noChangeAspect="1" noChangeArrowheads="1"/>
                      </p:cNvPicPr>
                      <p:nvPr/>
                    </p:nvPicPr>
                    <p:blipFill>
                      <a:blip r:embed="rId3"/>
                      <a:srcRect/>
                      <a:stretch>
                        <a:fillRect/>
                      </a:stretch>
                    </p:blipFill>
                    <p:spPr bwMode="auto">
                      <a:xfrm>
                        <a:off x="1365250" y="2611438"/>
                        <a:ext cx="3402013" cy="2160587"/>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4767263" y="2633451"/>
          <a:ext cx="3876675" cy="2154238"/>
        </p:xfrm>
        <a:graphic>
          <a:graphicData uri="http://schemas.openxmlformats.org/presentationml/2006/ole">
            <mc:AlternateContent xmlns:mc="http://schemas.openxmlformats.org/markup-compatibility/2006">
              <mc:Choice xmlns:v="urn:schemas-microsoft-com:vml" Requires="v">
                <p:oleObj name="Equation" r:id="rId4" imgW="2400120" imgH="1333440" progId="Equation.DSMT4">
                  <p:embed/>
                </p:oleObj>
              </mc:Choice>
              <mc:Fallback>
                <p:oleObj name="Equation" r:id="rId4" imgW="2400120" imgH="1333440" progId="Equation.DSMT4">
                  <p:embed/>
                  <p:pic>
                    <p:nvPicPr>
                      <p:cNvPr id="5" name="对象 4"/>
                      <p:cNvPicPr>
                        <a:picLocks noChangeAspect="1" noChangeArrowheads="1"/>
                      </p:cNvPicPr>
                      <p:nvPr/>
                    </p:nvPicPr>
                    <p:blipFill>
                      <a:blip r:embed="rId5"/>
                      <a:srcRect/>
                      <a:stretch>
                        <a:fillRect/>
                      </a:stretch>
                    </p:blipFill>
                    <p:spPr bwMode="auto">
                      <a:xfrm>
                        <a:off x="4767263" y="2633451"/>
                        <a:ext cx="3876675" cy="2154238"/>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8643938" y="3351164"/>
          <a:ext cx="2528460" cy="679922"/>
        </p:xfrm>
        <a:graphic>
          <a:graphicData uri="http://schemas.openxmlformats.org/presentationml/2006/ole">
            <mc:AlternateContent xmlns:mc="http://schemas.openxmlformats.org/markup-compatibility/2006">
              <mc:Choice xmlns:v="urn:schemas-microsoft-com:vml" Requires="v">
                <p:oleObj name="Equation" r:id="rId6" imgW="1511280" imgH="406080" progId="Equation.DSMT4">
                  <p:embed/>
                </p:oleObj>
              </mc:Choice>
              <mc:Fallback>
                <p:oleObj name="Equation" r:id="rId6" imgW="1511280" imgH="406080" progId="Equation.DSMT4">
                  <p:embed/>
                  <p:pic>
                    <p:nvPicPr>
                      <p:cNvPr id="6" name="对象 5"/>
                      <p:cNvPicPr>
                        <a:picLocks noChangeAspect="1" noChangeArrowheads="1"/>
                      </p:cNvPicPr>
                      <p:nvPr/>
                    </p:nvPicPr>
                    <p:blipFill>
                      <a:blip r:embed="rId7"/>
                      <a:srcRect/>
                      <a:stretch>
                        <a:fillRect/>
                      </a:stretch>
                    </p:blipFill>
                    <p:spPr bwMode="auto">
                      <a:xfrm>
                        <a:off x="8643938" y="3351164"/>
                        <a:ext cx="2528460" cy="679922"/>
                      </a:xfrm>
                      <a:prstGeom prst="rect">
                        <a:avLst/>
                      </a:prstGeom>
                      <a:noFill/>
                    </p:spPr>
                  </p:pic>
                </p:oleObj>
              </mc:Fallback>
            </mc:AlternateContent>
          </a:graphicData>
        </a:graphic>
      </p:graphicFrame>
      <p:grpSp>
        <p:nvGrpSpPr>
          <p:cNvPr id="12" name="组合 11"/>
          <p:cNvGrpSpPr/>
          <p:nvPr/>
        </p:nvGrpSpPr>
        <p:grpSpPr>
          <a:xfrm>
            <a:off x="772564" y="812800"/>
            <a:ext cx="7993939" cy="1731963"/>
            <a:chOff x="772564" y="812800"/>
            <a:chExt cx="7993939" cy="1731963"/>
          </a:xfrm>
        </p:grpSpPr>
        <p:sp>
          <p:nvSpPr>
            <p:cNvPr id="2" name="Rectangle 2"/>
            <p:cNvSpPr>
              <a:spLocks noChangeArrowheads="1"/>
            </p:cNvSpPr>
            <p:nvPr/>
          </p:nvSpPr>
          <p:spPr bwMode="auto">
            <a:xfrm>
              <a:off x="772564" y="1427192"/>
              <a:ext cx="14814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rgbClr val="3333FF"/>
                  </a:solidFill>
                  <a:latin typeface="+mn-ea"/>
                  <a:ea typeface="+mn-ea"/>
                </a:rPr>
                <a:t>例</a:t>
              </a:r>
              <a:r>
                <a:rPr kumimoji="1" lang="en-US" altLang="zh-CN" sz="2000" dirty="0">
                  <a:solidFill>
                    <a:srgbClr val="3333FF"/>
                  </a:solidFill>
                  <a:latin typeface="+mn-ea"/>
                  <a:ea typeface="+mn-ea"/>
                </a:rPr>
                <a:t>1.3.13 </a:t>
              </a:r>
              <a:r>
                <a:rPr kumimoji="1" lang="zh-CN" altLang="en-US" sz="2000" dirty="0">
                  <a:solidFill>
                    <a:srgbClr val="3333FF"/>
                  </a:solidFill>
                  <a:latin typeface="+mn-ea"/>
                  <a:ea typeface="+mn-ea"/>
                </a:rPr>
                <a:t> </a:t>
              </a:r>
            </a:p>
          </p:txBody>
        </p:sp>
        <p:graphicFrame>
          <p:nvGraphicFramePr>
            <p:cNvPr id="3" name="对象 2"/>
            <p:cNvGraphicFramePr>
              <a:graphicFrameLocks noChangeAspect="1"/>
            </p:cNvGraphicFramePr>
            <p:nvPr/>
          </p:nvGraphicFramePr>
          <p:xfrm>
            <a:off x="3670300" y="812800"/>
            <a:ext cx="3556000" cy="1731963"/>
          </p:xfrm>
          <a:graphic>
            <a:graphicData uri="http://schemas.openxmlformats.org/presentationml/2006/ole">
              <mc:AlternateContent xmlns:mc="http://schemas.openxmlformats.org/markup-compatibility/2006">
                <mc:Choice xmlns:v="urn:schemas-microsoft-com:vml" Requires="v">
                  <p:oleObj name="Equation" r:id="rId8" imgW="2374560" imgH="1155600" progId="Equation.DSMT4">
                    <p:embed/>
                  </p:oleObj>
                </mc:Choice>
                <mc:Fallback>
                  <p:oleObj name="Equation" r:id="rId8" imgW="2374560" imgH="1155600" progId="Equation.DSMT4">
                    <p:embed/>
                    <p:pic>
                      <p:nvPicPr>
                        <p:cNvPr id="3" name="对象 2"/>
                        <p:cNvPicPr>
                          <a:picLocks noChangeAspect="1" noChangeArrowheads="1"/>
                        </p:cNvPicPr>
                        <p:nvPr/>
                      </p:nvPicPr>
                      <p:blipFill>
                        <a:blip r:embed="rId9"/>
                        <a:srcRect/>
                        <a:stretch>
                          <a:fillRect/>
                        </a:stretch>
                      </p:blipFill>
                      <p:spPr bwMode="auto">
                        <a:xfrm>
                          <a:off x="3670300" y="812800"/>
                          <a:ext cx="3556000" cy="1731963"/>
                        </a:xfrm>
                        <a:prstGeom prst="rect">
                          <a:avLst/>
                        </a:prstGeom>
                        <a:noFill/>
                      </p:spPr>
                    </p:pic>
                  </p:oleObj>
                </mc:Fallback>
              </mc:AlternateContent>
            </a:graphicData>
          </a:graphic>
        </p:graphicFrame>
        <p:sp>
          <p:nvSpPr>
            <p:cNvPr id="7" name="Rectangle 5"/>
            <p:cNvSpPr>
              <a:spLocks noChangeArrowheads="1"/>
            </p:cNvSpPr>
            <p:nvPr/>
          </p:nvSpPr>
          <p:spPr bwMode="auto">
            <a:xfrm>
              <a:off x="1892175" y="1448442"/>
              <a:ext cx="18758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计算</a:t>
              </a:r>
              <a:r>
                <a:rPr kumimoji="0" lang="en-US" altLang="zh-CN" sz="2000" b="1"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阶行列式</a:t>
              </a:r>
              <a:endParaRPr kumimoji="0" lang="zh-CN" altLang="en-US" sz="2000" b="1" i="0" u="none" strike="noStrike" cap="none" normalizeH="0" baseline="0" dirty="0">
                <a:ln>
                  <a:noFill/>
                </a:ln>
                <a:solidFill>
                  <a:schemeClr val="tx1"/>
                </a:solidFill>
                <a:effectLst/>
                <a:latin typeface="+mn-ea"/>
              </a:endParaRPr>
            </a:p>
          </p:txBody>
        </p:sp>
        <p:sp>
          <p:nvSpPr>
            <p:cNvPr id="8" name="Rectangle 6"/>
            <p:cNvSpPr>
              <a:spLocks noChangeArrowheads="1"/>
            </p:cNvSpPr>
            <p:nvPr/>
          </p:nvSpPr>
          <p:spPr bwMode="auto">
            <a:xfrm>
              <a:off x="7145934" y="1427192"/>
              <a:ext cx="16205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的值</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  </a:t>
              </a:r>
              <a:endParaRPr kumimoji="0" lang="zh-CN" altLang="en-US" sz="2000" b="1" i="0" u="none" strike="noStrike" cap="none" normalizeH="0" baseline="0" dirty="0">
                <a:ln>
                  <a:noFill/>
                </a:ln>
                <a:solidFill>
                  <a:schemeClr val="tx1"/>
                </a:solidFill>
                <a:effectLst/>
                <a:latin typeface="+mn-ea"/>
              </a:endParaRPr>
            </a:p>
          </p:txBody>
        </p:sp>
      </p:grpSp>
      <p:sp>
        <p:nvSpPr>
          <p:cNvPr id="9" name="Rectangle 7"/>
          <p:cNvSpPr>
            <a:spLocks noChangeArrowheads="1"/>
          </p:cNvSpPr>
          <p:nvPr/>
        </p:nvSpPr>
        <p:spPr bwMode="auto">
          <a:xfrm>
            <a:off x="1892175" y="38295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b="1">
              <a:latin typeface="+mn-ea"/>
            </a:endParaRPr>
          </a:p>
        </p:txBody>
      </p:sp>
      <p:sp>
        <p:nvSpPr>
          <p:cNvPr id="10" name="Rectangle 8"/>
          <p:cNvSpPr>
            <a:spLocks noChangeArrowheads="1"/>
          </p:cNvSpPr>
          <p:nvPr/>
        </p:nvSpPr>
        <p:spPr bwMode="auto">
          <a:xfrm>
            <a:off x="1892175" y="529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b="1">
              <a:latin typeface="+mn-ea"/>
            </a:endParaRPr>
          </a:p>
        </p:txBody>
      </p:sp>
      <p:sp>
        <p:nvSpPr>
          <p:cNvPr id="11" name="Rectangle 9"/>
          <p:cNvSpPr>
            <a:spLocks noChangeArrowheads="1"/>
          </p:cNvSpPr>
          <p:nvPr/>
        </p:nvSpPr>
        <p:spPr bwMode="auto">
          <a:xfrm>
            <a:off x="1892175" y="59123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b="1">
              <a:latin typeface="+mn-ea"/>
            </a:endParaRPr>
          </a:p>
        </p:txBody>
      </p:sp>
      <p:sp>
        <p:nvSpPr>
          <p:cNvPr id="13" name="矩形 12"/>
          <p:cNvSpPr/>
          <p:nvPr/>
        </p:nvSpPr>
        <p:spPr>
          <a:xfrm>
            <a:off x="748157" y="3491070"/>
            <a:ext cx="442750" cy="400110"/>
          </a:xfrm>
          <a:prstGeom prst="rect">
            <a:avLst/>
          </a:prstGeom>
        </p:spPr>
        <p:txBody>
          <a:bodyPr wrap="none">
            <a:spAutoFit/>
          </a:bodyPr>
          <a:lstStyle/>
          <a:p>
            <a:r>
              <a:rPr lang="zh-CN" altLang="en-US" sz="2000" b="1" dirty="0">
                <a:solidFill>
                  <a:srgbClr val="2E3CF0"/>
                </a:solidFill>
                <a:latin typeface="+mn-ea"/>
                <a:cs typeface="Times New Roman" panose="02020603050405020304" pitchFamily="18" charset="0"/>
              </a:rPr>
              <a:t>解</a:t>
            </a:r>
            <a:endParaRPr lang="zh-CN" altLang="en-US" sz="2000" dirty="0">
              <a:solidFill>
                <a:srgbClr val="2E3CF0"/>
              </a:solidFill>
            </a:endParaRPr>
          </a:p>
        </p:txBody>
      </p:sp>
    </p:spTree>
    <p:extLst>
      <p:ext uri="{BB962C8B-B14F-4D97-AF65-F5344CB8AC3E}">
        <p14:creationId xmlns:p14="http://schemas.microsoft.com/office/powerpoint/2010/main" val="74218357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49243" y="822872"/>
            <a:ext cx="9678211" cy="1383671"/>
            <a:chOff x="549243" y="822872"/>
            <a:chExt cx="9678211" cy="1383671"/>
          </a:xfrm>
        </p:grpSpPr>
        <p:sp>
          <p:nvSpPr>
            <p:cNvPr id="2" name="Rectangle 2"/>
            <p:cNvSpPr>
              <a:spLocks noChangeArrowheads="1"/>
            </p:cNvSpPr>
            <p:nvPr/>
          </p:nvSpPr>
          <p:spPr bwMode="auto">
            <a:xfrm>
              <a:off x="549243" y="1297229"/>
              <a:ext cx="14814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rgbClr val="3333FF"/>
                  </a:solidFill>
                  <a:latin typeface="+mn-ea"/>
                  <a:ea typeface="+mn-ea"/>
                </a:rPr>
                <a:t>例</a:t>
              </a:r>
              <a:r>
                <a:rPr kumimoji="1" lang="en-US" altLang="zh-CN" sz="2000" dirty="0">
                  <a:solidFill>
                    <a:srgbClr val="3333FF"/>
                  </a:solidFill>
                  <a:latin typeface="+mn-ea"/>
                  <a:ea typeface="+mn-ea"/>
                </a:rPr>
                <a:t>1.3.14 </a:t>
              </a:r>
              <a:r>
                <a:rPr kumimoji="1" lang="zh-CN" altLang="en-US" sz="2000" dirty="0">
                  <a:solidFill>
                    <a:srgbClr val="3333FF"/>
                  </a:solidFill>
                  <a:latin typeface="+mn-ea"/>
                  <a:ea typeface="+mn-ea"/>
                </a:rPr>
                <a:t> </a:t>
              </a:r>
            </a:p>
          </p:txBody>
        </p:sp>
        <p:graphicFrame>
          <p:nvGraphicFramePr>
            <p:cNvPr id="3" name="对象 2"/>
            <p:cNvGraphicFramePr>
              <a:graphicFrameLocks noChangeAspect="1"/>
            </p:cNvGraphicFramePr>
            <p:nvPr/>
          </p:nvGraphicFramePr>
          <p:xfrm>
            <a:off x="7281860" y="822872"/>
            <a:ext cx="1186004" cy="1383671"/>
          </p:xfrm>
          <a:graphic>
            <a:graphicData uri="http://schemas.openxmlformats.org/presentationml/2006/ole">
              <mc:AlternateContent xmlns:mc="http://schemas.openxmlformats.org/markup-compatibility/2006">
                <mc:Choice xmlns:v="urn:schemas-microsoft-com:vml" Requires="v">
                  <p:oleObj name="Equation" r:id="rId2" imgW="609336" imgH="710891" progId="Equation.DSMT4">
                    <p:embed/>
                  </p:oleObj>
                </mc:Choice>
                <mc:Fallback>
                  <p:oleObj name="Equation" r:id="rId2" imgW="609336" imgH="710891" progId="Equation.DSMT4">
                    <p:embed/>
                    <p:pic>
                      <p:nvPicPr>
                        <p:cNvPr id="3" name="对象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1860" y="822872"/>
                          <a:ext cx="1186004" cy="1383671"/>
                        </a:xfrm>
                        <a:prstGeom prst="rect">
                          <a:avLst/>
                        </a:prstGeom>
                        <a:noFill/>
                      </p:spPr>
                    </p:pic>
                  </p:oleObj>
                </mc:Fallback>
              </mc:AlternateContent>
            </a:graphicData>
          </a:graphic>
        </p:graphicFrame>
        <p:graphicFrame>
          <p:nvGraphicFramePr>
            <p:cNvPr id="4" name="对象 3"/>
            <p:cNvGraphicFramePr>
              <a:graphicFrameLocks noChangeAspect="1"/>
            </p:cNvGraphicFramePr>
            <p:nvPr/>
          </p:nvGraphicFramePr>
          <p:xfrm>
            <a:off x="9052774" y="1363021"/>
            <a:ext cx="329597" cy="284710"/>
          </p:xfrm>
          <a:graphic>
            <a:graphicData uri="http://schemas.openxmlformats.org/presentationml/2006/ole">
              <mc:AlternateContent xmlns:mc="http://schemas.openxmlformats.org/markup-compatibility/2006">
                <mc:Choice xmlns:v="urn:schemas-microsoft-com:vml" Requires="v">
                  <p:oleObj name="Equation" r:id="rId4" imgW="190440" imgH="164880" progId="Equation.DSMT4">
                    <p:embed/>
                  </p:oleObj>
                </mc:Choice>
                <mc:Fallback>
                  <p:oleObj name="Equation" r:id="rId4" imgW="190440" imgH="164880" progId="Equation.DSMT4">
                    <p:embed/>
                    <p:pic>
                      <p:nvPicPr>
                        <p:cNvPr id="4" name="对象 3"/>
                        <p:cNvPicPr>
                          <a:picLocks noChangeAspect="1" noChangeArrowheads="1"/>
                        </p:cNvPicPr>
                        <p:nvPr/>
                      </p:nvPicPr>
                      <p:blipFill>
                        <a:blip r:embed="rId5"/>
                        <a:srcRect/>
                        <a:stretch>
                          <a:fillRect/>
                        </a:stretch>
                      </p:blipFill>
                      <p:spPr bwMode="auto">
                        <a:xfrm>
                          <a:off x="9052774" y="1363021"/>
                          <a:ext cx="329597" cy="284710"/>
                        </a:xfrm>
                        <a:prstGeom prst="rect">
                          <a:avLst/>
                        </a:prstGeom>
                        <a:noFill/>
                      </p:spPr>
                    </p:pic>
                  </p:oleObj>
                </mc:Fallback>
              </mc:AlternateContent>
            </a:graphicData>
          </a:graphic>
        </p:graphicFrame>
        <p:sp>
          <p:nvSpPr>
            <p:cNvPr id="7" name="Rectangle 5"/>
            <p:cNvSpPr>
              <a:spLocks noChangeArrowheads="1"/>
            </p:cNvSpPr>
            <p:nvPr/>
          </p:nvSpPr>
          <p:spPr bwMode="auto">
            <a:xfrm>
              <a:off x="1711104" y="1301859"/>
              <a:ext cx="55707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不求出行列式的值</a:t>
              </a:r>
              <a:r>
                <a:rPr kumimoji="0" lang="en-US" altLang="zh-CN" sz="2000" b="1" i="0" u="none" strike="noStrike" cap="none" normalizeH="0" baseline="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a:ln>
                    <a:noFill/>
                  </a:ln>
                  <a:solidFill>
                    <a:schemeClr val="tx1"/>
                  </a:solidFill>
                  <a:effectLst/>
                  <a:latin typeface="+mn-ea"/>
                  <a:cs typeface="Times New Roman" panose="02020603050405020304" pitchFamily="18" charset="0"/>
                </a:rPr>
                <a:t>用行列式的性质</a:t>
              </a:r>
              <a:r>
                <a:rPr kumimoji="0" lang="en-US" altLang="zh-CN" sz="2000" b="1" i="0" u="none" strike="noStrike" cap="none" normalizeH="0" baseline="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a:ln>
                    <a:noFill/>
                  </a:ln>
                  <a:solidFill>
                    <a:schemeClr val="tx1"/>
                  </a:solidFill>
                  <a:effectLst/>
                  <a:latin typeface="+mn-ea"/>
                  <a:cs typeface="Times New Roman" panose="02020603050405020304" pitchFamily="18" charset="0"/>
                </a:rPr>
                <a:t>判断行列式</a:t>
              </a:r>
              <a:endParaRPr kumimoji="0" lang="zh-CN" altLang="en-US" sz="2000" b="1" i="0" u="none" strike="noStrike" cap="none" normalizeH="0" baseline="0">
                <a:ln>
                  <a:noFill/>
                </a:ln>
                <a:solidFill>
                  <a:schemeClr val="tx1"/>
                </a:solidFill>
                <a:effectLst/>
                <a:latin typeface="+mn-ea"/>
              </a:endParaRPr>
            </a:p>
          </p:txBody>
        </p:sp>
        <p:sp>
          <p:nvSpPr>
            <p:cNvPr id="8" name="Rectangle 6"/>
            <p:cNvSpPr>
              <a:spLocks noChangeArrowheads="1"/>
            </p:cNvSpPr>
            <p:nvPr/>
          </p:nvSpPr>
          <p:spPr bwMode="auto">
            <a:xfrm>
              <a:off x="8467864" y="1297229"/>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能被</a:t>
              </a:r>
              <a:endParaRPr kumimoji="0" lang="zh-CN" sz="2000" b="1" i="0" u="none" strike="noStrike" cap="none" normalizeH="0" baseline="0">
                <a:ln>
                  <a:noFill/>
                </a:ln>
                <a:solidFill>
                  <a:schemeClr val="tx1"/>
                </a:solidFill>
                <a:effectLst/>
                <a:latin typeface="+mn-ea"/>
              </a:endParaRPr>
            </a:p>
          </p:txBody>
        </p:sp>
        <p:sp>
          <p:nvSpPr>
            <p:cNvPr id="9" name="Rectangle 7"/>
            <p:cNvSpPr>
              <a:spLocks noChangeArrowheads="1"/>
            </p:cNvSpPr>
            <p:nvPr/>
          </p:nvSpPr>
          <p:spPr bwMode="auto">
            <a:xfrm>
              <a:off x="9273347" y="1293584"/>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整除。</a:t>
              </a:r>
              <a:endParaRPr kumimoji="0" lang="zh-CN" sz="2000" b="1" i="0" u="none" strike="noStrike" cap="none" normalizeH="0" baseline="0" dirty="0">
                <a:ln>
                  <a:noFill/>
                </a:ln>
                <a:solidFill>
                  <a:schemeClr val="tx1"/>
                </a:solidFill>
                <a:effectLst/>
                <a:latin typeface="+mn-ea"/>
              </a:endParaRPr>
            </a:p>
          </p:txBody>
        </p:sp>
      </p:grpSp>
      <p:grpSp>
        <p:nvGrpSpPr>
          <p:cNvPr id="16" name="组合 15"/>
          <p:cNvGrpSpPr/>
          <p:nvPr/>
        </p:nvGrpSpPr>
        <p:grpSpPr>
          <a:xfrm>
            <a:off x="549243" y="2359546"/>
            <a:ext cx="11267690" cy="400110"/>
            <a:chOff x="549243" y="2359546"/>
            <a:chExt cx="11267690" cy="400110"/>
          </a:xfrm>
        </p:grpSpPr>
        <p:graphicFrame>
          <p:nvGraphicFramePr>
            <p:cNvPr id="5" name="对象 4"/>
            <p:cNvGraphicFramePr>
              <a:graphicFrameLocks noChangeAspect="1"/>
            </p:cNvGraphicFramePr>
            <p:nvPr/>
          </p:nvGraphicFramePr>
          <p:xfrm>
            <a:off x="1754188" y="2457450"/>
            <a:ext cx="1265488" cy="302206"/>
          </p:xfrm>
          <a:graphic>
            <a:graphicData uri="http://schemas.openxmlformats.org/presentationml/2006/ole">
              <mc:AlternateContent xmlns:mc="http://schemas.openxmlformats.org/markup-compatibility/2006">
                <mc:Choice xmlns:v="urn:schemas-microsoft-com:vml" Requires="v">
                  <p:oleObj name="Equation" r:id="rId6" imgW="850680" imgH="203040" progId="Equation.DSMT4">
                    <p:embed/>
                  </p:oleObj>
                </mc:Choice>
                <mc:Fallback>
                  <p:oleObj name="Equation" r:id="rId6" imgW="850680" imgH="203040" progId="Equation.DSMT4">
                    <p:embed/>
                    <p:pic>
                      <p:nvPicPr>
                        <p:cNvPr id="5" name="对象 4"/>
                        <p:cNvPicPr>
                          <a:picLocks noChangeAspect="1" noChangeArrowheads="1"/>
                        </p:cNvPicPr>
                        <p:nvPr/>
                      </p:nvPicPr>
                      <p:blipFill>
                        <a:blip r:embed="rId7"/>
                        <a:srcRect/>
                        <a:stretch>
                          <a:fillRect/>
                        </a:stretch>
                      </p:blipFill>
                      <p:spPr bwMode="auto">
                        <a:xfrm>
                          <a:off x="1754188" y="2457450"/>
                          <a:ext cx="1265488" cy="302206"/>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3835563" y="2432423"/>
            <a:ext cx="315020" cy="273017"/>
          </p:xfrm>
          <a:graphic>
            <a:graphicData uri="http://schemas.openxmlformats.org/presentationml/2006/ole">
              <mc:AlternateContent xmlns:mc="http://schemas.openxmlformats.org/markup-compatibility/2006">
                <mc:Choice xmlns:v="urn:schemas-microsoft-com:vml" Requires="v">
                  <p:oleObj name="Equation" r:id="rId8" imgW="190440" imgH="164880" progId="Equation.DSMT4">
                    <p:embed/>
                  </p:oleObj>
                </mc:Choice>
                <mc:Fallback>
                  <p:oleObj name="Equation" r:id="rId8" imgW="190440" imgH="164880" progId="Equation.DSMT4">
                    <p:embed/>
                    <p:pic>
                      <p:nvPicPr>
                        <p:cNvPr id="6" name="对象 5"/>
                        <p:cNvPicPr>
                          <a:picLocks noChangeAspect="1" noChangeArrowheads="1"/>
                        </p:cNvPicPr>
                        <p:nvPr/>
                      </p:nvPicPr>
                      <p:blipFill>
                        <a:blip r:embed="rId9"/>
                        <a:srcRect/>
                        <a:stretch>
                          <a:fillRect/>
                        </a:stretch>
                      </p:blipFill>
                      <p:spPr bwMode="auto">
                        <a:xfrm>
                          <a:off x="3835563" y="2432423"/>
                          <a:ext cx="315020" cy="273017"/>
                        </a:xfrm>
                        <a:prstGeom prst="rect">
                          <a:avLst/>
                        </a:prstGeom>
                        <a:noFill/>
                      </p:spPr>
                    </p:pic>
                  </p:oleObj>
                </mc:Fallback>
              </mc:AlternateContent>
            </a:graphicData>
          </a:graphic>
        </p:graphicFrame>
        <p:sp>
          <p:nvSpPr>
            <p:cNvPr id="10" name="Rectangle 8"/>
            <p:cNvSpPr>
              <a:spLocks noChangeArrowheads="1"/>
            </p:cNvSpPr>
            <p:nvPr/>
          </p:nvSpPr>
          <p:spPr bwMode="auto">
            <a:xfrm>
              <a:off x="2964776" y="2359546"/>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都能被</a:t>
              </a:r>
              <a:endParaRPr kumimoji="0" lang="zh-CN" sz="2000" b="1" i="0" u="none" strike="noStrike" cap="none" normalizeH="0" baseline="0">
                <a:ln>
                  <a:noFill/>
                </a:ln>
                <a:solidFill>
                  <a:schemeClr val="tx1"/>
                </a:solidFill>
                <a:effectLst/>
                <a:latin typeface="+mn-ea"/>
              </a:endParaRPr>
            </a:p>
          </p:txBody>
        </p:sp>
        <p:sp>
          <p:nvSpPr>
            <p:cNvPr id="11" name="Rectangle 9"/>
            <p:cNvSpPr>
              <a:spLocks noChangeArrowheads="1"/>
            </p:cNvSpPr>
            <p:nvPr/>
          </p:nvSpPr>
          <p:spPr bwMode="auto">
            <a:xfrm>
              <a:off x="4066093" y="2359546"/>
              <a:ext cx="77508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整除</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所以第一列的</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100</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倍</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第二列的</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10</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倍加到第三列得</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204,527,255,</a:t>
              </a:r>
              <a:endParaRPr kumimoji="0" lang="en-US" altLang="zh-CN" sz="2000" b="1" i="0" u="none" strike="noStrike" cap="none" normalizeH="0" baseline="0" dirty="0">
                <a:ln>
                  <a:noFill/>
                </a:ln>
                <a:solidFill>
                  <a:schemeClr val="tx1"/>
                </a:solidFill>
                <a:effectLst/>
                <a:latin typeface="+mn-ea"/>
              </a:endParaRPr>
            </a:p>
          </p:txBody>
        </p:sp>
        <p:sp>
          <p:nvSpPr>
            <p:cNvPr id="14" name="矩形 13"/>
            <p:cNvSpPr/>
            <p:nvPr/>
          </p:nvSpPr>
          <p:spPr>
            <a:xfrm>
              <a:off x="549243" y="2359546"/>
              <a:ext cx="1210588" cy="400110"/>
            </a:xfrm>
            <a:prstGeom prst="rect">
              <a:avLst/>
            </a:prstGeom>
          </p:spPr>
          <p:txBody>
            <a:bodyPr wrap="none">
              <a:spAutoFit/>
            </a:bodyPr>
            <a:lstStyle/>
            <a:p>
              <a:pPr lvl="0" eaLnBrk="0" fontAlgn="base" hangingPunct="0">
                <a:spcBef>
                  <a:spcPct val="0"/>
                </a:spcBef>
                <a:spcAft>
                  <a:spcPct val="0"/>
                </a:spcAft>
              </a:pPr>
              <a:r>
                <a:rPr lang="zh-CN" altLang="zh-CN" sz="2000" b="1" dirty="0">
                  <a:latin typeface="+mn-ea"/>
                  <a:cs typeface="Times New Roman" panose="02020603050405020304" pitchFamily="18" charset="0"/>
                </a:rPr>
                <a:t>解</a:t>
              </a:r>
              <a:r>
                <a:rPr lang="zh-CN" altLang="en-US" sz="2000" b="1" dirty="0">
                  <a:latin typeface="+mn-ea"/>
                  <a:cs typeface="Times New Roman" panose="02020603050405020304" pitchFamily="18" charset="0"/>
                </a:rPr>
                <a:t>  因为</a:t>
              </a:r>
              <a:endParaRPr lang="zh-CN" altLang="en-US" sz="2000" b="1" dirty="0">
                <a:latin typeface="+mn-ea"/>
              </a:endParaRPr>
            </a:p>
          </p:txBody>
        </p:sp>
      </p:grpSp>
      <p:sp>
        <p:nvSpPr>
          <p:cNvPr id="15" name="矩形 14"/>
          <p:cNvSpPr/>
          <p:nvPr/>
        </p:nvSpPr>
        <p:spPr>
          <a:xfrm>
            <a:off x="643823" y="2857560"/>
            <a:ext cx="6383479" cy="400110"/>
          </a:xfrm>
          <a:prstGeom prst="rect">
            <a:avLst/>
          </a:prstGeom>
        </p:spPr>
        <p:txBody>
          <a:bodyPr wrap="none">
            <a:spAutoFit/>
          </a:bodyPr>
          <a:lstStyle/>
          <a:p>
            <a:pPr lvl="0" eaLnBrk="0" fontAlgn="base" hangingPunct="0">
              <a:spcBef>
                <a:spcPct val="0"/>
              </a:spcBef>
              <a:spcAft>
                <a:spcPct val="0"/>
              </a:spcAft>
            </a:pPr>
            <a:r>
              <a:rPr lang="zh-CN" altLang="en-US" sz="2000" b="1" dirty="0">
                <a:latin typeface="+mn-ea"/>
                <a:cs typeface="Times New Roman" panose="02020603050405020304" pitchFamily="18" charset="0"/>
              </a:rPr>
              <a:t>而这三项能提出公因子</a:t>
            </a:r>
            <a:r>
              <a:rPr lang="en-US" altLang="zh-CN" sz="2000" b="1" dirty="0">
                <a:latin typeface="+mn-ea"/>
                <a:cs typeface="Times New Roman" panose="02020603050405020304" pitchFamily="18" charset="0"/>
              </a:rPr>
              <a:t>17.</a:t>
            </a:r>
            <a:r>
              <a:rPr lang="zh-CN" altLang="en-US" sz="2000" b="1" dirty="0">
                <a:latin typeface="+mn-ea"/>
                <a:cs typeface="Times New Roman" panose="02020603050405020304" pitchFamily="18" charset="0"/>
              </a:rPr>
              <a:t>故原行列式的值能被</a:t>
            </a:r>
            <a:r>
              <a:rPr lang="en-US" altLang="zh-CN" sz="2000" b="1" dirty="0">
                <a:latin typeface="+mn-ea"/>
                <a:cs typeface="Times New Roman" panose="02020603050405020304" pitchFamily="18" charset="0"/>
              </a:rPr>
              <a:t>17</a:t>
            </a:r>
            <a:r>
              <a:rPr lang="zh-CN" altLang="en-US" sz="2000" b="1" dirty="0">
                <a:latin typeface="+mn-ea"/>
                <a:cs typeface="Times New Roman" panose="02020603050405020304" pitchFamily="18" charset="0"/>
              </a:rPr>
              <a:t>整除</a:t>
            </a:r>
            <a:r>
              <a:rPr lang="en-US" altLang="zh-CN" sz="2000" b="1" dirty="0">
                <a:latin typeface="+mn-ea"/>
                <a:cs typeface="Times New Roman" panose="02020603050405020304" pitchFamily="18" charset="0"/>
              </a:rPr>
              <a:t>.</a:t>
            </a:r>
            <a:endParaRPr lang="en-US" altLang="zh-CN" sz="2000" b="1" dirty="0">
              <a:latin typeface="+mn-ea"/>
            </a:endParaRPr>
          </a:p>
        </p:txBody>
      </p:sp>
    </p:spTree>
    <p:extLst>
      <p:ext uri="{BB962C8B-B14F-4D97-AF65-F5344CB8AC3E}">
        <p14:creationId xmlns:p14="http://schemas.microsoft.com/office/powerpoint/2010/main" val="27015020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AC191-2CA2-C547-799D-D9BDBD02C3DE}"/>
            </a:ext>
          </a:extLst>
        </p:cNvPr>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36CFC7E3-151C-EC7C-14CE-DC51103B8271}"/>
              </a:ext>
            </a:extLst>
          </p:cNvPr>
          <p:cNvGraphicFramePr>
            <a:graphicFrameLocks noGrp="1"/>
          </p:cNvGraphicFramePr>
          <p:nvPr>
            <p:extLst>
              <p:ext uri="{D42A27DB-BD31-4B8C-83A1-F6EECF244321}">
                <p14:modId xmlns:p14="http://schemas.microsoft.com/office/powerpoint/2010/main" val="3408340174"/>
              </p:ext>
            </p:extLst>
          </p:nvPr>
        </p:nvGraphicFramePr>
        <p:xfrm>
          <a:off x="771304" y="2242500"/>
          <a:ext cx="4647613" cy="3432810"/>
        </p:xfrm>
        <a:graphic>
          <a:graphicData uri="http://schemas.openxmlformats.org/drawingml/2006/table">
            <a:tbl>
              <a:tblPr>
                <a:tableStyleId>{5C22544A-7EE6-4342-B048-85BDC9FD1C3A}</a:tableStyleId>
              </a:tblPr>
              <a:tblGrid>
                <a:gridCol w="869772">
                  <a:extLst>
                    <a:ext uri="{9D8B030D-6E8A-4147-A177-3AD203B41FA5}">
                      <a16:colId xmlns:a16="http://schemas.microsoft.com/office/drawing/2014/main" val="2295351877"/>
                    </a:ext>
                  </a:extLst>
                </a:gridCol>
                <a:gridCol w="3777841">
                  <a:extLst>
                    <a:ext uri="{9D8B030D-6E8A-4147-A177-3AD203B41FA5}">
                      <a16:colId xmlns:a16="http://schemas.microsoft.com/office/drawing/2014/main" val="978433710"/>
                    </a:ext>
                  </a:extLst>
                </a:gridCol>
              </a:tblGrid>
              <a:tr h="0">
                <a:tc>
                  <a:txBody>
                    <a:bodyPr/>
                    <a:lstStyle/>
                    <a:p>
                      <a:pPr algn="l"/>
                      <a:r>
                        <a:rPr lang="en-US" altLang="zh-CN" sz="1050" kern="100" dirty="0">
                          <a:effectLst/>
                          <a:latin typeface="Times New Roman" panose="02020603050405020304" pitchFamily="18" charset="0"/>
                          <a:ea typeface="宋体" panose="02010600030101010101" pitchFamily="2" charset="-122"/>
                        </a:rPr>
                        <a:t>9.24</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r>
                        <a:rPr lang="en-US" sz="1300" kern="100">
                          <a:effectLst/>
                        </a:rPr>
                        <a:t>1.1 </a:t>
                      </a:r>
                      <a:r>
                        <a:rPr lang="zh-CN" sz="1300" kern="100">
                          <a:effectLst/>
                        </a:rPr>
                        <a:t>二阶行列式与三阶行列式</a:t>
                      </a:r>
                      <a:br>
                        <a:rPr lang="en-US" sz="1300" kern="100">
                          <a:effectLst/>
                        </a:rPr>
                      </a:br>
                      <a:r>
                        <a:rPr lang="en-US" sz="1300" kern="100">
                          <a:effectLst/>
                        </a:rPr>
                        <a:t>1.2 </a:t>
                      </a:r>
                      <a:r>
                        <a:rPr lang="zh-CN" sz="1300" kern="100">
                          <a:effectLst/>
                        </a:rPr>
                        <a:t>排列与逆序数</a:t>
                      </a:r>
                      <a:br>
                        <a:rPr lang="en-US" sz="1300" kern="100">
                          <a:effectLst/>
                        </a:rPr>
                      </a:br>
                      <a:r>
                        <a:rPr lang="en-US" sz="1300" kern="100">
                          <a:effectLst/>
                        </a:rPr>
                        <a:t>1.3 n</a:t>
                      </a:r>
                      <a:r>
                        <a:rPr lang="zh-CN" sz="1300" kern="100">
                          <a:effectLst/>
                        </a:rPr>
                        <a:t>阶行列式的定义</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665842102"/>
                  </a:ext>
                </a:extLst>
              </a:tr>
              <a:tr h="659130">
                <a:tc>
                  <a:txBody>
                    <a:bodyPr/>
                    <a:lstStyle/>
                    <a:p>
                      <a:pPr algn="l"/>
                      <a:r>
                        <a:rPr lang="en-US" altLang="zh-CN" sz="1050" kern="100" dirty="0">
                          <a:effectLst/>
                          <a:latin typeface="Times New Roman" panose="02020603050405020304" pitchFamily="18" charset="0"/>
                          <a:ea typeface="宋体" panose="02010600030101010101" pitchFamily="2" charset="-122"/>
                        </a:rPr>
                        <a:t>10.8</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r>
                        <a:rPr lang="en-US" sz="1300" kern="100" dirty="0">
                          <a:effectLst/>
                        </a:rPr>
                        <a:t>1.4 n</a:t>
                      </a:r>
                      <a:r>
                        <a:rPr lang="zh-CN" sz="1300" kern="100" dirty="0">
                          <a:effectLst/>
                        </a:rPr>
                        <a:t>阶行列式的性质</a:t>
                      </a:r>
                      <a:br>
                        <a:rPr lang="en-US" sz="1300" kern="100" dirty="0">
                          <a:effectLst/>
                        </a:rPr>
                      </a:br>
                      <a:r>
                        <a:rPr lang="en-US" sz="1300" kern="100" dirty="0">
                          <a:effectLst/>
                        </a:rPr>
                        <a:t>1.5 </a:t>
                      </a:r>
                      <a:r>
                        <a:rPr lang="zh-CN" sz="1300" kern="100" dirty="0">
                          <a:effectLst/>
                        </a:rPr>
                        <a:t>行列式按一行</a:t>
                      </a:r>
                      <a:r>
                        <a:rPr lang="en-US" sz="1300" kern="100" dirty="0">
                          <a:effectLst/>
                        </a:rPr>
                        <a:t>(</a:t>
                      </a:r>
                      <a:r>
                        <a:rPr lang="zh-CN" sz="1300" kern="100" dirty="0">
                          <a:effectLst/>
                        </a:rPr>
                        <a:t>列</a:t>
                      </a:r>
                      <a:r>
                        <a:rPr lang="en-US" sz="1300" kern="100" dirty="0">
                          <a:effectLst/>
                        </a:rPr>
                        <a:t>)</a:t>
                      </a:r>
                      <a:r>
                        <a:rPr lang="zh-CN" sz="1300" kern="100" dirty="0">
                          <a:effectLst/>
                        </a:rPr>
                        <a:t>展开</a:t>
                      </a:r>
                      <a:br>
                        <a:rPr lang="en-US" sz="1300" kern="100" dirty="0">
                          <a:effectLst/>
                        </a:rPr>
                      </a:br>
                      <a:r>
                        <a:rPr lang="en-US" sz="1300" kern="100" dirty="0">
                          <a:effectLst/>
                        </a:rPr>
                        <a:t>1.6 </a:t>
                      </a:r>
                      <a:r>
                        <a:rPr lang="zh-CN" sz="1300" kern="100" dirty="0">
                          <a:effectLst/>
                        </a:rPr>
                        <a:t>克莱姆法则</a:t>
                      </a:r>
                      <a:endParaRPr lang="zh-CN" sz="3600" kern="100" dirty="0">
                        <a:effectLst/>
                        <a:latin typeface="Times New Roman" panose="02020603050405020304" pitchFamily="18" charset="0"/>
                        <a:ea typeface="楷体" panose="02010609060101010101" pitchFamily="49" charset="-122"/>
                      </a:endParaRPr>
                    </a:p>
                  </a:txBody>
                  <a:tcPr marL="68580" marR="68580" marT="0" marB="0" anchor="ctr"/>
                </a:tc>
                <a:extLst>
                  <a:ext uri="{0D108BD9-81ED-4DB2-BD59-A6C34878D82A}">
                    <a16:rowId xmlns:a16="http://schemas.microsoft.com/office/drawing/2014/main" val="1886903576"/>
                  </a:ext>
                </a:extLst>
              </a:tr>
              <a:tr h="0">
                <a:tc>
                  <a:txBody>
                    <a:bodyPr/>
                    <a:lstStyle/>
                    <a:p>
                      <a:pPr algn="l"/>
                      <a:r>
                        <a:rPr lang="en-US" altLang="zh-CN" sz="1050" kern="100" dirty="0">
                          <a:effectLst/>
                          <a:latin typeface="Times New Roman" panose="02020603050405020304" pitchFamily="18" charset="0"/>
                          <a:ea typeface="宋体" panose="02010600030101010101" pitchFamily="2" charset="-122"/>
                        </a:rPr>
                        <a:t>10.15</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r>
                        <a:rPr lang="en-US" sz="1300" kern="100">
                          <a:effectLst/>
                        </a:rPr>
                        <a:t>2.1 </a:t>
                      </a:r>
                      <a:r>
                        <a:rPr lang="zh-CN" sz="1300" kern="100">
                          <a:effectLst/>
                        </a:rPr>
                        <a:t>矩阵的概念</a:t>
                      </a:r>
                      <a:br>
                        <a:rPr lang="en-US" sz="1300" kern="100">
                          <a:effectLst/>
                        </a:rPr>
                      </a:br>
                      <a:r>
                        <a:rPr lang="en-US" sz="1300" kern="100">
                          <a:effectLst/>
                        </a:rPr>
                        <a:t>2.2 </a:t>
                      </a:r>
                      <a:r>
                        <a:rPr lang="zh-CN" sz="1300" kern="100">
                          <a:effectLst/>
                        </a:rPr>
                        <a:t>矩阵的运算</a:t>
                      </a:r>
                      <a:br>
                        <a:rPr lang="en-US" sz="1300" kern="100">
                          <a:effectLst/>
                        </a:rPr>
                      </a:br>
                      <a:r>
                        <a:rPr lang="en-US" sz="1300" kern="100">
                          <a:effectLst/>
                        </a:rPr>
                        <a:t>2.3 </a:t>
                      </a:r>
                      <a:r>
                        <a:rPr lang="zh-CN" sz="1300" kern="100">
                          <a:effectLst/>
                        </a:rPr>
                        <a:t>几种特殊的矩阵</a:t>
                      </a:r>
                      <a:endParaRPr lang="zh-CN" sz="3600" kern="100">
                        <a:effectLst/>
                        <a:latin typeface="Times New Roman" panose="02020603050405020304" pitchFamily="18" charset="0"/>
                        <a:ea typeface="楷体" panose="02010609060101010101" pitchFamily="49" charset="-122"/>
                      </a:endParaRPr>
                    </a:p>
                  </a:txBody>
                  <a:tcPr marL="68580" marR="68580" marT="0" marB="0" anchor="ctr"/>
                </a:tc>
                <a:extLst>
                  <a:ext uri="{0D108BD9-81ED-4DB2-BD59-A6C34878D82A}">
                    <a16:rowId xmlns:a16="http://schemas.microsoft.com/office/drawing/2014/main" val="2915077756"/>
                  </a:ext>
                </a:extLst>
              </a:tr>
              <a:tr h="0">
                <a:tc>
                  <a:txBody>
                    <a:bodyPr/>
                    <a:lstStyle/>
                    <a:p>
                      <a:pPr algn="l"/>
                      <a:r>
                        <a:rPr lang="en-US" altLang="zh-CN" sz="1050" kern="100" dirty="0">
                          <a:effectLst/>
                          <a:latin typeface="Times New Roman" panose="02020603050405020304" pitchFamily="18" charset="0"/>
                          <a:ea typeface="宋体" panose="02010600030101010101" pitchFamily="2" charset="-122"/>
                        </a:rPr>
                        <a:t>10.22</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r>
                        <a:rPr lang="en-US" sz="1300" kern="100">
                          <a:effectLst/>
                        </a:rPr>
                        <a:t>2.4 </a:t>
                      </a:r>
                      <a:r>
                        <a:rPr lang="zh-CN" sz="1300" kern="100">
                          <a:effectLst/>
                        </a:rPr>
                        <a:t>逆矩阵</a:t>
                      </a:r>
                      <a:br>
                        <a:rPr lang="en-US" sz="1300" kern="100">
                          <a:effectLst/>
                        </a:rPr>
                      </a:br>
                      <a:r>
                        <a:rPr lang="en-US" sz="1300" kern="100">
                          <a:effectLst/>
                        </a:rPr>
                        <a:t>2.5 </a:t>
                      </a:r>
                      <a:r>
                        <a:rPr lang="zh-CN" sz="1300" kern="100">
                          <a:effectLst/>
                        </a:rPr>
                        <a:t>分块矩阵</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864004372"/>
                  </a:ext>
                </a:extLst>
              </a:tr>
              <a:tr h="0">
                <a:tc>
                  <a:txBody>
                    <a:bodyPr/>
                    <a:lstStyle/>
                    <a:p>
                      <a:pPr algn="l"/>
                      <a:r>
                        <a:rPr lang="en-US" altLang="zh-CN" sz="1050" kern="100" dirty="0">
                          <a:effectLst/>
                          <a:latin typeface="Times New Roman" panose="02020603050405020304" pitchFamily="18" charset="0"/>
                          <a:ea typeface="宋体" panose="02010600030101010101" pitchFamily="2" charset="-122"/>
                        </a:rPr>
                        <a:t>10.29</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r>
                        <a:rPr lang="en-US" sz="1300" kern="100">
                          <a:effectLst/>
                        </a:rPr>
                        <a:t>2.6 </a:t>
                      </a:r>
                      <a:r>
                        <a:rPr lang="zh-CN" sz="1300" kern="100">
                          <a:effectLst/>
                        </a:rPr>
                        <a:t>矩阵的初等变换与初等矩阵</a:t>
                      </a:r>
                      <a:br>
                        <a:rPr lang="en-US" sz="1300" kern="100">
                          <a:effectLst/>
                        </a:rPr>
                      </a:br>
                      <a:r>
                        <a:rPr lang="en-US" sz="1300" kern="100">
                          <a:effectLst/>
                        </a:rPr>
                        <a:t>2.7 </a:t>
                      </a:r>
                      <a:r>
                        <a:rPr lang="zh-CN" sz="1300" kern="100">
                          <a:effectLst/>
                        </a:rPr>
                        <a:t>矩阵的秩</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936634127"/>
                  </a:ext>
                </a:extLst>
              </a:tr>
              <a:tr h="0">
                <a:tc>
                  <a:txBody>
                    <a:bodyPr/>
                    <a:lstStyle/>
                    <a:p>
                      <a:pPr algn="l"/>
                      <a:r>
                        <a:rPr lang="en-US" altLang="zh-CN" sz="1050" kern="100" dirty="0">
                          <a:effectLst/>
                        </a:rPr>
                        <a:t>11.5</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r>
                        <a:rPr lang="en-US" sz="1300" kern="100">
                          <a:effectLst/>
                        </a:rPr>
                        <a:t>3.1 </a:t>
                      </a:r>
                      <a:r>
                        <a:rPr lang="zh-CN" sz="1300" kern="100">
                          <a:effectLst/>
                        </a:rPr>
                        <a:t>线性方程组的消元解法</a:t>
                      </a:r>
                      <a:br>
                        <a:rPr lang="en-US" sz="1300" kern="100">
                          <a:effectLst/>
                        </a:rPr>
                      </a:br>
                      <a:r>
                        <a:rPr lang="en-US" sz="1300" kern="100">
                          <a:effectLst/>
                        </a:rPr>
                        <a:t>3.2 n</a:t>
                      </a:r>
                      <a:r>
                        <a:rPr lang="zh-CN" sz="1300" kern="100">
                          <a:effectLst/>
                        </a:rPr>
                        <a:t>维向量</a:t>
                      </a:r>
                      <a:br>
                        <a:rPr lang="en-US" sz="1300" kern="100">
                          <a:effectLst/>
                        </a:rPr>
                      </a:br>
                      <a:r>
                        <a:rPr lang="en-US" sz="1300" kern="100">
                          <a:effectLst/>
                        </a:rPr>
                        <a:t>3.3 </a:t>
                      </a:r>
                      <a:r>
                        <a:rPr lang="zh-CN" sz="1300" kern="100">
                          <a:effectLst/>
                        </a:rPr>
                        <a:t>向量间的线性关系</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356616326"/>
                  </a:ext>
                </a:extLst>
              </a:tr>
              <a:tr h="0">
                <a:tc>
                  <a:txBody>
                    <a:bodyPr/>
                    <a:lstStyle/>
                    <a:p>
                      <a:pPr algn="l"/>
                      <a:r>
                        <a:rPr lang="en-US" altLang="zh-CN" sz="1050" kern="100" dirty="0">
                          <a:effectLst/>
                          <a:latin typeface="Times New Roman" panose="02020603050405020304" pitchFamily="18" charset="0"/>
                          <a:ea typeface="宋体" panose="02010600030101010101" pitchFamily="2" charset="-122"/>
                        </a:rPr>
                        <a:t>11.12</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r>
                        <a:rPr lang="en-US" sz="1300" kern="100" dirty="0">
                          <a:effectLst/>
                        </a:rPr>
                        <a:t>3.4 </a:t>
                      </a:r>
                      <a:r>
                        <a:rPr lang="zh-CN" sz="1300" kern="100" dirty="0">
                          <a:effectLst/>
                        </a:rPr>
                        <a:t>向量组的秩</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872765795"/>
                  </a:ext>
                </a:extLst>
              </a:tr>
            </a:tbl>
          </a:graphicData>
        </a:graphic>
      </p:graphicFrame>
      <p:graphicFrame>
        <p:nvGraphicFramePr>
          <p:cNvPr id="3" name="表格 2">
            <a:extLst>
              <a:ext uri="{FF2B5EF4-FFF2-40B4-BE49-F238E27FC236}">
                <a16:creationId xmlns:a16="http://schemas.microsoft.com/office/drawing/2014/main" id="{48F541BB-FAE8-1BB1-8A8D-341EC17DE04D}"/>
              </a:ext>
            </a:extLst>
          </p:cNvPr>
          <p:cNvGraphicFramePr>
            <a:graphicFrameLocks noGrp="1"/>
          </p:cNvGraphicFramePr>
          <p:nvPr>
            <p:extLst>
              <p:ext uri="{D42A27DB-BD31-4B8C-83A1-F6EECF244321}">
                <p14:modId xmlns:p14="http://schemas.microsoft.com/office/powerpoint/2010/main" val="4002366622"/>
              </p:ext>
            </p:extLst>
          </p:nvPr>
        </p:nvGraphicFramePr>
        <p:xfrm>
          <a:off x="5995073" y="2242499"/>
          <a:ext cx="5038283" cy="3432809"/>
        </p:xfrm>
        <a:graphic>
          <a:graphicData uri="http://schemas.openxmlformats.org/drawingml/2006/table">
            <a:tbl>
              <a:tblPr>
                <a:tableStyleId>{5C22544A-7EE6-4342-B048-85BDC9FD1C3A}</a:tableStyleId>
              </a:tblPr>
              <a:tblGrid>
                <a:gridCol w="865955">
                  <a:extLst>
                    <a:ext uri="{9D8B030D-6E8A-4147-A177-3AD203B41FA5}">
                      <a16:colId xmlns:a16="http://schemas.microsoft.com/office/drawing/2014/main" val="2877034099"/>
                    </a:ext>
                  </a:extLst>
                </a:gridCol>
                <a:gridCol w="4172328">
                  <a:extLst>
                    <a:ext uri="{9D8B030D-6E8A-4147-A177-3AD203B41FA5}">
                      <a16:colId xmlns:a16="http://schemas.microsoft.com/office/drawing/2014/main" val="2271974348"/>
                    </a:ext>
                  </a:extLst>
                </a:gridCol>
              </a:tblGrid>
              <a:tr h="429101">
                <a:tc>
                  <a:txBody>
                    <a:bodyPr/>
                    <a:lstStyle/>
                    <a:p>
                      <a:pPr algn="l"/>
                      <a:r>
                        <a:rPr lang="en-US" sz="1050" kern="100" dirty="0">
                          <a:effectLst/>
                        </a:rPr>
                        <a:t>1</a:t>
                      </a:r>
                      <a:r>
                        <a:rPr lang="en-US" altLang="zh-CN" sz="1050" kern="100" dirty="0">
                          <a:effectLst/>
                        </a:rPr>
                        <a:t>1.19</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r>
                        <a:rPr lang="en-US" sz="1300" kern="100">
                          <a:effectLst/>
                        </a:rPr>
                        <a:t>3.5 </a:t>
                      </a:r>
                      <a:r>
                        <a:rPr lang="zh-CN" sz="1300" kern="100">
                          <a:effectLst/>
                        </a:rPr>
                        <a:t>齐次线性方程组解的结构</a:t>
                      </a:r>
                      <a:br>
                        <a:rPr lang="en-US" sz="1300" kern="100">
                          <a:effectLst/>
                        </a:rPr>
                      </a:br>
                      <a:r>
                        <a:rPr lang="en-US" sz="1300" kern="100">
                          <a:effectLst/>
                        </a:rPr>
                        <a:t>3.6 </a:t>
                      </a:r>
                      <a:r>
                        <a:rPr lang="zh-CN" sz="1300" kern="100">
                          <a:effectLst/>
                        </a:rPr>
                        <a:t>非齐次线性方程组解的结构</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594081091"/>
                  </a:ext>
                </a:extLst>
              </a:tr>
              <a:tr h="429101">
                <a:tc>
                  <a:txBody>
                    <a:bodyPr/>
                    <a:lstStyle/>
                    <a:p>
                      <a:pPr algn="l"/>
                      <a:r>
                        <a:rPr lang="en-US" sz="1050" kern="100" dirty="0">
                          <a:effectLst/>
                        </a:rPr>
                        <a:t>11</a:t>
                      </a:r>
                      <a:r>
                        <a:rPr lang="en-US" altLang="zh-CN" sz="1050" kern="100" dirty="0">
                          <a:effectLst/>
                        </a:rPr>
                        <a:t>.26</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r>
                        <a:rPr lang="en-US" sz="1300" kern="100">
                          <a:effectLst/>
                        </a:rPr>
                        <a:t>4.1 R</a:t>
                      </a:r>
                      <a:r>
                        <a:rPr lang="en-US" sz="1300" kern="100" baseline="30000">
                          <a:effectLst/>
                        </a:rPr>
                        <a:t>n</a:t>
                      </a:r>
                      <a:r>
                        <a:rPr lang="zh-CN" sz="1300" kern="100">
                          <a:effectLst/>
                        </a:rPr>
                        <a:t>空间的基、维数与坐标</a:t>
                      </a:r>
                      <a:br>
                        <a:rPr lang="en-US" sz="1300" kern="100">
                          <a:effectLst/>
                        </a:rPr>
                      </a:br>
                      <a:r>
                        <a:rPr lang="en-US" sz="1300" kern="100">
                          <a:effectLst/>
                        </a:rPr>
                        <a:t>4.2 </a:t>
                      </a:r>
                      <a:r>
                        <a:rPr lang="zh-CN" sz="1300" kern="100">
                          <a:effectLst/>
                        </a:rPr>
                        <a:t>基变换与坐标变换</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556959638"/>
                  </a:ext>
                </a:extLst>
              </a:tr>
              <a:tr h="858202">
                <a:tc>
                  <a:txBody>
                    <a:bodyPr/>
                    <a:lstStyle/>
                    <a:p>
                      <a:pPr algn="l"/>
                      <a:r>
                        <a:rPr lang="en-US" sz="1050" kern="100" dirty="0">
                          <a:effectLst/>
                        </a:rPr>
                        <a:t>12</a:t>
                      </a:r>
                      <a:r>
                        <a:rPr lang="en-US" altLang="zh-CN" sz="1050" kern="100" dirty="0">
                          <a:effectLst/>
                        </a:rPr>
                        <a:t>.3</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r>
                        <a:rPr lang="en-US" sz="1300" kern="100">
                          <a:effectLst/>
                        </a:rPr>
                        <a:t>4.3 </a:t>
                      </a:r>
                      <a:r>
                        <a:rPr lang="zh-CN" sz="1300" kern="100">
                          <a:effectLst/>
                        </a:rPr>
                        <a:t>线性空间的定义及其性质</a:t>
                      </a:r>
                      <a:endParaRPr lang="zh-CN" sz="1050" kern="100">
                        <a:effectLst/>
                      </a:endParaRPr>
                    </a:p>
                    <a:p>
                      <a:pPr algn="l"/>
                      <a:r>
                        <a:rPr lang="en-US" sz="1300" kern="100">
                          <a:effectLst/>
                        </a:rPr>
                        <a:t>4.4 </a:t>
                      </a:r>
                      <a:r>
                        <a:rPr lang="zh-CN" sz="1300" kern="100">
                          <a:effectLst/>
                        </a:rPr>
                        <a:t>线性子空间</a:t>
                      </a:r>
                      <a:br>
                        <a:rPr lang="en-US" sz="1300" kern="100">
                          <a:effectLst/>
                        </a:rPr>
                      </a:br>
                      <a:r>
                        <a:rPr lang="en-US" sz="1300" kern="100">
                          <a:effectLst/>
                        </a:rPr>
                        <a:t>4.5 </a:t>
                      </a:r>
                      <a:r>
                        <a:rPr lang="zh-CN" sz="1300" kern="100">
                          <a:effectLst/>
                        </a:rPr>
                        <a:t>欧氏空间</a:t>
                      </a:r>
                      <a:r>
                        <a:rPr lang="en-US" sz="1300" kern="100">
                          <a:effectLst/>
                        </a:rPr>
                        <a:t> </a:t>
                      </a:r>
                      <a:br>
                        <a:rPr lang="en-US" sz="1300" kern="100">
                          <a:effectLst/>
                        </a:rPr>
                      </a:br>
                      <a:r>
                        <a:rPr lang="en-US" sz="1300" kern="100">
                          <a:effectLst/>
                        </a:rPr>
                        <a:t>4.6 </a:t>
                      </a:r>
                      <a:r>
                        <a:rPr lang="zh-CN" sz="1300" kern="100">
                          <a:effectLst/>
                        </a:rPr>
                        <a:t>向量的正交化</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783363066"/>
                  </a:ext>
                </a:extLst>
              </a:tr>
              <a:tr h="643652">
                <a:tc>
                  <a:txBody>
                    <a:bodyPr/>
                    <a:lstStyle/>
                    <a:p>
                      <a:pPr algn="l"/>
                      <a:r>
                        <a:rPr lang="en-US" sz="1050" kern="100" dirty="0">
                          <a:effectLst/>
                        </a:rPr>
                        <a:t>1</a:t>
                      </a:r>
                      <a:r>
                        <a:rPr lang="en-US" altLang="zh-CN" sz="1050" kern="100" dirty="0">
                          <a:effectLst/>
                        </a:rPr>
                        <a:t>2.10</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r>
                        <a:rPr lang="en-US" sz="1300" kern="100" dirty="0">
                          <a:effectLst/>
                        </a:rPr>
                        <a:t>5.1 </a:t>
                      </a:r>
                      <a:r>
                        <a:rPr lang="zh-CN" sz="1300" kern="100" dirty="0">
                          <a:effectLst/>
                        </a:rPr>
                        <a:t>矩阵的特征值与特征向量</a:t>
                      </a:r>
                      <a:endParaRPr lang="zh-CN" sz="1050" kern="100" dirty="0">
                        <a:effectLst/>
                      </a:endParaRPr>
                    </a:p>
                    <a:p>
                      <a:pPr algn="l"/>
                      <a:r>
                        <a:rPr lang="en-US" sz="1300" kern="100" dirty="0">
                          <a:effectLst/>
                        </a:rPr>
                        <a:t>5.2 </a:t>
                      </a:r>
                      <a:r>
                        <a:rPr lang="zh-CN" sz="1300" kern="100" dirty="0">
                          <a:effectLst/>
                        </a:rPr>
                        <a:t>相似矩阵</a:t>
                      </a:r>
                      <a:br>
                        <a:rPr lang="en-US" sz="1300" kern="100" dirty="0">
                          <a:effectLst/>
                        </a:rPr>
                      </a:br>
                      <a:r>
                        <a:rPr lang="en-US" sz="1300" kern="100" dirty="0">
                          <a:effectLst/>
                        </a:rPr>
                        <a:t>5.3 </a:t>
                      </a:r>
                      <a:r>
                        <a:rPr lang="zh-CN" sz="1300" kern="100" dirty="0">
                          <a:effectLst/>
                        </a:rPr>
                        <a:t>实对称矩阵的相似对角矩阵</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33687590"/>
                  </a:ext>
                </a:extLst>
              </a:tr>
              <a:tr h="643652">
                <a:tc>
                  <a:txBody>
                    <a:bodyPr/>
                    <a:lstStyle/>
                    <a:p>
                      <a:pPr algn="l"/>
                      <a:r>
                        <a:rPr lang="en-US" sz="1050" kern="100" dirty="0">
                          <a:effectLst/>
                        </a:rPr>
                        <a:t>1</a:t>
                      </a:r>
                      <a:r>
                        <a:rPr lang="en-US" altLang="zh-CN" sz="1050" kern="100" dirty="0">
                          <a:effectLst/>
                        </a:rPr>
                        <a:t>2.17</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r>
                        <a:rPr lang="en-US" sz="1300" kern="100">
                          <a:effectLst/>
                        </a:rPr>
                        <a:t>6.1 </a:t>
                      </a:r>
                      <a:r>
                        <a:rPr lang="zh-CN" sz="1300" kern="100">
                          <a:effectLst/>
                        </a:rPr>
                        <a:t>二次型及其矩阵表示</a:t>
                      </a:r>
                      <a:br>
                        <a:rPr lang="en-US" sz="1300" kern="100">
                          <a:effectLst/>
                        </a:rPr>
                      </a:br>
                      <a:r>
                        <a:rPr lang="en-US" sz="1300" kern="100">
                          <a:effectLst/>
                        </a:rPr>
                        <a:t>6.2 </a:t>
                      </a:r>
                      <a:r>
                        <a:rPr lang="zh-CN" sz="1300" kern="100">
                          <a:effectLst/>
                        </a:rPr>
                        <a:t>二次型的标准形</a:t>
                      </a:r>
                      <a:endParaRPr lang="zh-CN" sz="1050" kern="100">
                        <a:effectLst/>
                      </a:endParaRPr>
                    </a:p>
                    <a:p>
                      <a:pPr algn="l"/>
                      <a:r>
                        <a:rPr lang="en-US" sz="1300" kern="100">
                          <a:effectLst/>
                        </a:rPr>
                        <a:t>6.3 </a:t>
                      </a:r>
                      <a:r>
                        <a:rPr lang="zh-CN" sz="1300" kern="100">
                          <a:effectLst/>
                        </a:rPr>
                        <a:t>化二次型为标准形的几种方法</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831170324"/>
                  </a:ext>
                </a:extLst>
              </a:tr>
              <a:tr h="429101">
                <a:tc>
                  <a:txBody>
                    <a:bodyPr/>
                    <a:lstStyle/>
                    <a:p>
                      <a:pPr algn="l"/>
                      <a:r>
                        <a:rPr lang="en-US" sz="1050" kern="100" dirty="0">
                          <a:effectLst/>
                        </a:rPr>
                        <a:t>1</a:t>
                      </a:r>
                      <a:r>
                        <a:rPr lang="en-US" altLang="zh-CN" sz="1050" kern="100" dirty="0">
                          <a:effectLst/>
                        </a:rPr>
                        <a:t>2.24</a:t>
                      </a:r>
                    </a:p>
                  </a:txBody>
                  <a:tcPr marL="68580" marR="68580" marT="0" marB="0" anchor="ctr"/>
                </a:tc>
                <a:tc>
                  <a:txBody>
                    <a:bodyPr/>
                    <a:lstStyle/>
                    <a:p>
                      <a:pPr algn="l"/>
                      <a:r>
                        <a:rPr lang="en-US" sz="1300" kern="100" dirty="0">
                          <a:effectLst/>
                        </a:rPr>
                        <a:t>6.4 </a:t>
                      </a:r>
                      <a:r>
                        <a:rPr lang="zh-CN" sz="1300" kern="100" dirty="0">
                          <a:effectLst/>
                        </a:rPr>
                        <a:t>实二次型的正惯性指数</a:t>
                      </a:r>
                      <a:br>
                        <a:rPr lang="en-US" sz="1300" kern="100" dirty="0">
                          <a:effectLst/>
                        </a:rPr>
                      </a:br>
                      <a:r>
                        <a:rPr lang="en-US" sz="1300" kern="100" dirty="0">
                          <a:effectLst/>
                        </a:rPr>
                        <a:t>6.5 </a:t>
                      </a:r>
                      <a:r>
                        <a:rPr lang="zh-CN" sz="1300" kern="100" dirty="0">
                          <a:effectLst/>
                        </a:rPr>
                        <a:t>正定二次型与正定矩阵</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442803069"/>
                  </a:ext>
                </a:extLst>
              </a:tr>
            </a:tbl>
          </a:graphicData>
        </a:graphic>
      </p:graphicFrame>
    </p:spTree>
    <p:extLst>
      <p:ext uri="{BB962C8B-B14F-4D97-AF65-F5344CB8AC3E}">
        <p14:creationId xmlns:p14="http://schemas.microsoft.com/office/powerpoint/2010/main" val="30464962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5" name="Text Box 3"/>
          <p:cNvSpPr txBox="1">
            <a:spLocks noChangeArrowheads="1"/>
          </p:cNvSpPr>
          <p:nvPr/>
        </p:nvSpPr>
        <p:spPr bwMode="auto">
          <a:xfrm>
            <a:off x="2117808" y="1603248"/>
            <a:ext cx="8388366" cy="954107"/>
          </a:xfrm>
          <a:prstGeom prst="rect">
            <a:avLst/>
          </a:prstGeom>
          <a:solidFill>
            <a:srgbClr val="2A00DC">
              <a:alpha val="56078"/>
            </a:srgbClr>
          </a:solidFill>
          <a:ln w="76200">
            <a:solidFill>
              <a:srgbClr val="33CC33"/>
            </a:solidFill>
            <a:miter lim="800000"/>
            <a:headEnd/>
            <a:tailEnd/>
          </a:ln>
        </p:spPr>
        <p:txBody>
          <a:bodyPr wrap="square" anchor="ctr" anchorCtr="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Char char="•"/>
            </a:pPr>
            <a:r>
              <a:rPr kumimoji="1" lang="zh-CN" altLang="zh-CN" sz="2800" b="1">
                <a:solidFill>
                  <a:srgbClr val="FFFFFF"/>
                </a:solidFill>
                <a:latin typeface="楷体_GB2312" pitchFamily="49" charset="-122"/>
                <a:ea typeface="楷体_GB2312" pitchFamily="49" charset="-122"/>
              </a:rPr>
              <a:t>对角线法则只适用于二阶与三阶行列式.</a:t>
            </a:r>
            <a:endParaRPr kumimoji="1" lang="en-US" altLang="zh-CN" sz="2800" b="1">
              <a:solidFill>
                <a:srgbClr val="FFFFFF"/>
              </a:solidFill>
              <a:latin typeface="楷体_GB2312" pitchFamily="49" charset="-122"/>
              <a:ea typeface="楷体_GB2312" pitchFamily="49" charset="-122"/>
            </a:endParaRPr>
          </a:p>
          <a:p>
            <a:pPr eaLnBrk="1" hangingPunct="1">
              <a:buFontTx/>
              <a:buChar char="•"/>
            </a:pPr>
            <a:r>
              <a:rPr kumimoji="1" lang="zh-CN" altLang="en-US" sz="2800" b="1">
                <a:solidFill>
                  <a:srgbClr val="FFFFFF"/>
                </a:solidFill>
                <a:latin typeface="楷体_GB2312" pitchFamily="49" charset="-122"/>
                <a:ea typeface="楷体_GB2312" pitchFamily="49" charset="-122"/>
              </a:rPr>
              <a:t>本节主要考虑如何用低阶行列式来表示高阶行列式</a:t>
            </a:r>
            <a:r>
              <a:rPr kumimoji="1" lang="en-US" altLang="zh-CN" sz="2800" b="1">
                <a:solidFill>
                  <a:srgbClr val="FFFFFF"/>
                </a:solidFill>
                <a:latin typeface="楷体_GB2312" pitchFamily="49" charset="-122"/>
                <a:ea typeface="楷体_GB2312" pitchFamily="49" charset="-122"/>
              </a:rPr>
              <a:t>.</a:t>
            </a:r>
          </a:p>
        </p:txBody>
      </p:sp>
      <p:graphicFrame>
        <p:nvGraphicFramePr>
          <p:cNvPr id="4" name="Object 14"/>
          <p:cNvGraphicFramePr>
            <a:graphicFrameLocks noChangeAspect="1"/>
          </p:cNvGraphicFramePr>
          <p:nvPr/>
        </p:nvGraphicFramePr>
        <p:xfrm>
          <a:off x="2613310" y="3291063"/>
          <a:ext cx="8517103" cy="491599"/>
        </p:xfrm>
        <a:graphic>
          <a:graphicData uri="http://schemas.openxmlformats.org/presentationml/2006/ole">
            <mc:AlternateContent xmlns:mc="http://schemas.openxmlformats.org/markup-compatibility/2006">
              <mc:Choice xmlns:v="urn:schemas-microsoft-com:vml" Requires="v">
                <p:oleObj name="Equation" r:id="rId2" imgW="3962160" imgH="228600" progId="Equation.DSMT4">
                  <p:embed/>
                </p:oleObj>
              </mc:Choice>
              <mc:Fallback>
                <p:oleObj name="Equation" r:id="rId2" imgW="3962160" imgH="228600" progId="Equation.DSMT4">
                  <p:embed/>
                  <p:pic>
                    <p:nvPicPr>
                      <p:cNvPr id="4" name="Object 14"/>
                      <p:cNvPicPr>
                        <a:picLocks noChangeAspect="1" noChangeArrowheads="1"/>
                      </p:cNvPicPr>
                      <p:nvPr/>
                    </p:nvPicPr>
                    <p:blipFill>
                      <a:blip r:embed="rId3"/>
                      <a:srcRect/>
                      <a:stretch>
                        <a:fillRect/>
                      </a:stretch>
                    </p:blipFill>
                    <p:spPr bwMode="auto">
                      <a:xfrm>
                        <a:off x="2613310" y="3291063"/>
                        <a:ext cx="8517103" cy="491599"/>
                      </a:xfrm>
                      <a:prstGeom prst="rect">
                        <a:avLst/>
                      </a:prstGeom>
                      <a:noFill/>
                    </p:spPr>
                  </p:pic>
                </p:oleObj>
              </mc:Fallback>
            </mc:AlternateContent>
          </a:graphicData>
        </a:graphic>
      </p:graphicFrame>
      <p:graphicFrame>
        <p:nvGraphicFramePr>
          <p:cNvPr id="5" name="Object 15"/>
          <p:cNvGraphicFramePr>
            <a:graphicFrameLocks noChangeAspect="1"/>
          </p:cNvGraphicFramePr>
          <p:nvPr/>
        </p:nvGraphicFramePr>
        <p:xfrm>
          <a:off x="474947" y="2685682"/>
          <a:ext cx="2138363" cy="1638300"/>
        </p:xfrm>
        <a:graphic>
          <a:graphicData uri="http://schemas.openxmlformats.org/presentationml/2006/ole">
            <mc:AlternateContent xmlns:mc="http://schemas.openxmlformats.org/markup-compatibility/2006">
              <mc:Choice xmlns:v="urn:schemas-microsoft-com:vml" Requires="v">
                <p:oleObj name="Equation" r:id="rId4" imgW="927000" imgH="711000" progId="Equation.DSMT4">
                  <p:embed/>
                </p:oleObj>
              </mc:Choice>
              <mc:Fallback>
                <p:oleObj name="Equation" r:id="rId4" imgW="927000" imgH="711000" progId="Equation.DSMT4">
                  <p:embed/>
                  <p:pic>
                    <p:nvPicPr>
                      <p:cNvPr id="5" name="Object 15"/>
                      <p:cNvPicPr>
                        <a:picLocks noChangeAspect="1" noChangeArrowheads="1"/>
                      </p:cNvPicPr>
                      <p:nvPr/>
                    </p:nvPicPr>
                    <p:blipFill>
                      <a:blip r:embed="rId5"/>
                      <a:srcRect/>
                      <a:stretch>
                        <a:fillRect/>
                      </a:stretch>
                    </p:blipFill>
                    <p:spPr bwMode="auto">
                      <a:xfrm>
                        <a:off x="474947" y="2685682"/>
                        <a:ext cx="2138363" cy="163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6"/>
          <p:cNvGraphicFramePr>
            <a:graphicFrameLocks noChangeAspect="1"/>
          </p:cNvGraphicFramePr>
          <p:nvPr/>
        </p:nvGraphicFramePr>
        <p:xfrm>
          <a:off x="2613310" y="4063710"/>
          <a:ext cx="8728859" cy="563792"/>
        </p:xfrm>
        <a:graphic>
          <a:graphicData uri="http://schemas.openxmlformats.org/presentationml/2006/ole">
            <mc:AlternateContent xmlns:mc="http://schemas.openxmlformats.org/markup-compatibility/2006">
              <mc:Choice xmlns:v="urn:schemas-microsoft-com:vml" Requires="v">
                <p:oleObj name="Equation" r:id="rId6" imgW="3936960" imgH="253800" progId="Equation.DSMT4">
                  <p:embed/>
                </p:oleObj>
              </mc:Choice>
              <mc:Fallback>
                <p:oleObj name="Equation" r:id="rId6" imgW="3936960" imgH="253800" progId="Equation.DSMT4">
                  <p:embed/>
                  <p:pic>
                    <p:nvPicPr>
                      <p:cNvPr id="6" name="Object 16"/>
                      <p:cNvPicPr>
                        <a:picLocks noChangeAspect="1" noChangeArrowheads="1"/>
                      </p:cNvPicPr>
                      <p:nvPr/>
                    </p:nvPicPr>
                    <p:blipFill>
                      <a:blip r:embed="rId7"/>
                      <a:srcRect/>
                      <a:stretch>
                        <a:fillRect/>
                      </a:stretch>
                    </p:blipFill>
                    <p:spPr bwMode="auto">
                      <a:xfrm>
                        <a:off x="2613310" y="4063710"/>
                        <a:ext cx="8728859" cy="563792"/>
                      </a:xfrm>
                      <a:prstGeom prst="rect">
                        <a:avLst/>
                      </a:prstGeom>
                      <a:noFill/>
                    </p:spPr>
                  </p:pic>
                </p:oleObj>
              </mc:Fallback>
            </mc:AlternateContent>
          </a:graphicData>
        </a:graphic>
      </p:graphicFrame>
      <p:sp>
        <p:nvSpPr>
          <p:cNvPr id="7" name="Line 7"/>
          <p:cNvSpPr>
            <a:spLocks noChangeShapeType="1"/>
          </p:cNvSpPr>
          <p:nvPr/>
        </p:nvSpPr>
        <p:spPr bwMode="auto">
          <a:xfrm>
            <a:off x="598771" y="2990482"/>
            <a:ext cx="1843088" cy="0"/>
          </a:xfrm>
          <a:prstGeom prst="line">
            <a:avLst/>
          </a:prstGeom>
          <a:noFill/>
          <a:ln w="38100">
            <a:solidFill>
              <a:srgbClr val="33CC33"/>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 name="Line 8"/>
          <p:cNvSpPr>
            <a:spLocks noChangeShapeType="1"/>
          </p:cNvSpPr>
          <p:nvPr/>
        </p:nvSpPr>
        <p:spPr bwMode="auto">
          <a:xfrm>
            <a:off x="674971" y="2838082"/>
            <a:ext cx="0" cy="1447800"/>
          </a:xfrm>
          <a:prstGeom prst="line">
            <a:avLst/>
          </a:prstGeom>
          <a:noFill/>
          <a:ln w="38100">
            <a:solidFill>
              <a:srgbClr val="33CC33"/>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 name="Line 9"/>
          <p:cNvSpPr>
            <a:spLocks noChangeShapeType="1"/>
          </p:cNvSpPr>
          <p:nvPr/>
        </p:nvSpPr>
        <p:spPr bwMode="auto">
          <a:xfrm>
            <a:off x="1422684" y="2838082"/>
            <a:ext cx="0" cy="1447800"/>
          </a:xfrm>
          <a:prstGeom prst="line">
            <a:avLst/>
          </a:prstGeom>
          <a:noFill/>
          <a:ln w="38100">
            <a:solidFill>
              <a:srgbClr val="33CC33"/>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 name="Line 10"/>
          <p:cNvSpPr>
            <a:spLocks noChangeShapeType="1"/>
          </p:cNvSpPr>
          <p:nvPr/>
        </p:nvSpPr>
        <p:spPr bwMode="auto">
          <a:xfrm>
            <a:off x="2137059" y="2838082"/>
            <a:ext cx="0" cy="1447800"/>
          </a:xfrm>
          <a:prstGeom prst="line">
            <a:avLst/>
          </a:prstGeom>
          <a:noFill/>
          <a:ln w="38100">
            <a:solidFill>
              <a:srgbClr val="33CC33"/>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1" name="Object 18"/>
          <p:cNvGraphicFramePr>
            <a:graphicFrameLocks noChangeAspect="1"/>
          </p:cNvGraphicFramePr>
          <p:nvPr/>
        </p:nvGraphicFramePr>
        <p:xfrm>
          <a:off x="2613310" y="4700155"/>
          <a:ext cx="5375658" cy="1081145"/>
        </p:xfrm>
        <a:graphic>
          <a:graphicData uri="http://schemas.openxmlformats.org/presentationml/2006/ole">
            <mc:AlternateContent xmlns:mc="http://schemas.openxmlformats.org/markup-compatibility/2006">
              <mc:Choice xmlns:v="urn:schemas-microsoft-com:vml" Requires="v">
                <p:oleObj name="Equation" r:id="rId8" imgW="2400120" imgH="482400" progId="Equation.DSMT4">
                  <p:embed/>
                </p:oleObj>
              </mc:Choice>
              <mc:Fallback>
                <p:oleObj name="Equation" r:id="rId8" imgW="2400120" imgH="482400" progId="Equation.DSMT4">
                  <p:embed/>
                  <p:pic>
                    <p:nvPicPr>
                      <p:cNvPr id="11" name="Object 18"/>
                      <p:cNvPicPr>
                        <a:picLocks noChangeAspect="1" noChangeArrowheads="1"/>
                      </p:cNvPicPr>
                      <p:nvPr/>
                    </p:nvPicPr>
                    <p:blipFill>
                      <a:blip r:embed="rId9"/>
                      <a:srcRect/>
                      <a:stretch>
                        <a:fillRect/>
                      </a:stretch>
                    </p:blipFill>
                    <p:spPr bwMode="auto">
                      <a:xfrm>
                        <a:off x="2613310" y="4700155"/>
                        <a:ext cx="5375658" cy="1081145"/>
                      </a:xfrm>
                      <a:prstGeom prst="rect">
                        <a:avLst/>
                      </a:prstGeom>
                      <a:noFill/>
                    </p:spPr>
                  </p:pic>
                </p:oleObj>
              </mc:Fallback>
            </mc:AlternateContent>
          </a:graphicData>
        </a:graphic>
      </p:graphicFrame>
      <p:sp>
        <p:nvSpPr>
          <p:cNvPr id="12" name="AutoShape 11"/>
          <p:cNvSpPr>
            <a:spLocks noChangeArrowheads="1"/>
          </p:cNvSpPr>
          <p:nvPr/>
        </p:nvSpPr>
        <p:spPr bwMode="auto">
          <a:xfrm>
            <a:off x="1658236" y="5781300"/>
            <a:ext cx="8761412" cy="442674"/>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FF"/>
                </a:solidFill>
                <a:latin typeface="+mn-ea"/>
                <a:ea typeface="+mn-ea"/>
              </a:rPr>
              <a:t>结论  </a:t>
            </a:r>
            <a:r>
              <a:rPr kumimoji="1" lang="zh-CN" altLang="en-US" sz="2000" b="1">
                <a:solidFill>
                  <a:srgbClr val="000000"/>
                </a:solidFill>
                <a:latin typeface="+mn-ea"/>
                <a:ea typeface="+mn-ea"/>
              </a:rPr>
              <a:t>三阶行列式可以用二阶行列式表示</a:t>
            </a:r>
            <a:r>
              <a:rPr kumimoji="1" lang="en-US" altLang="zh-CN" sz="2000" b="1">
                <a:solidFill>
                  <a:srgbClr val="000000"/>
                </a:solidFill>
                <a:latin typeface="+mn-ea"/>
                <a:ea typeface="+mn-ea"/>
              </a:rPr>
              <a:t>.</a:t>
            </a:r>
          </a:p>
        </p:txBody>
      </p:sp>
      <p:sp>
        <p:nvSpPr>
          <p:cNvPr id="13" name="AutoShape 12"/>
          <p:cNvSpPr>
            <a:spLocks noChangeArrowheads="1"/>
          </p:cNvSpPr>
          <p:nvPr/>
        </p:nvSpPr>
        <p:spPr bwMode="auto">
          <a:xfrm>
            <a:off x="1658236" y="6223974"/>
            <a:ext cx="8761412" cy="442674"/>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FF"/>
                </a:solidFill>
                <a:latin typeface="+mn-ea"/>
                <a:ea typeface="+mn-ea"/>
              </a:rPr>
              <a:t>思考题  </a:t>
            </a:r>
            <a:r>
              <a:rPr kumimoji="1" lang="zh-CN" altLang="en-US" sz="2000" b="1">
                <a:solidFill>
                  <a:srgbClr val="000000"/>
                </a:solidFill>
                <a:latin typeface="+mn-ea"/>
                <a:ea typeface="+mn-ea"/>
              </a:rPr>
              <a:t>任意一个行列式是否都可以用较低阶的行列式表示？</a:t>
            </a:r>
          </a:p>
        </p:txBody>
      </p:sp>
      <p:sp>
        <p:nvSpPr>
          <p:cNvPr id="2" name="矩形 1"/>
          <p:cNvSpPr/>
          <p:nvPr/>
        </p:nvSpPr>
        <p:spPr>
          <a:xfrm>
            <a:off x="3777281" y="898964"/>
            <a:ext cx="4517583" cy="523220"/>
          </a:xfrm>
          <a:prstGeom prst="rect">
            <a:avLst/>
          </a:prstGeom>
        </p:spPr>
        <p:txBody>
          <a:bodyPr wrap="none">
            <a:spAutoFit/>
          </a:bodyPr>
          <a:lstStyle/>
          <a:p>
            <a:r>
              <a:rPr lang="zh-CN" altLang="zh-CN" sz="2800" b="1" kern="0" dirty="0">
                <a:solidFill>
                  <a:srgbClr val="0000FF"/>
                </a:solidFill>
                <a:latin typeface="+mj-ea"/>
                <a:ea typeface="+mj-ea"/>
                <a:cs typeface="宋体" panose="02010600030101010101" pitchFamily="2" charset="-122"/>
              </a:rPr>
              <a:t>§</a:t>
            </a:r>
            <a:r>
              <a:rPr lang="en-US" altLang="zh-CN" sz="2800" b="1" kern="0" dirty="0">
                <a:solidFill>
                  <a:srgbClr val="0000FF"/>
                </a:solidFill>
                <a:latin typeface="+mj-ea"/>
                <a:ea typeface="+mj-ea"/>
                <a:cs typeface="宋体" panose="02010600030101010101" pitchFamily="2" charset="-122"/>
              </a:rPr>
              <a:t>1.4 </a:t>
            </a:r>
            <a:r>
              <a:rPr lang="zh-CN" altLang="zh-CN" sz="2800" b="1" kern="0" dirty="0">
                <a:solidFill>
                  <a:srgbClr val="0000FF"/>
                </a:solidFill>
                <a:latin typeface="+mj-ea"/>
                <a:ea typeface="+mj-ea"/>
                <a:cs typeface="宋体" panose="02010600030101010101" pitchFamily="2" charset="-122"/>
              </a:rPr>
              <a:t>行列式按行</a:t>
            </a:r>
            <a:r>
              <a:rPr lang="en-US" altLang="zh-CN" sz="2800" b="1" kern="0" dirty="0">
                <a:solidFill>
                  <a:srgbClr val="0000FF"/>
                </a:solidFill>
                <a:latin typeface="+mj-ea"/>
                <a:ea typeface="+mj-ea"/>
                <a:cs typeface="宋体" panose="02010600030101010101" pitchFamily="2" charset="-122"/>
              </a:rPr>
              <a:t>(</a:t>
            </a:r>
            <a:r>
              <a:rPr lang="zh-CN" altLang="zh-CN" sz="2800" b="1" kern="0" dirty="0">
                <a:solidFill>
                  <a:srgbClr val="0000FF"/>
                </a:solidFill>
                <a:latin typeface="+mj-ea"/>
                <a:ea typeface="+mj-ea"/>
                <a:cs typeface="宋体" panose="02010600030101010101" pitchFamily="2" charset="-122"/>
              </a:rPr>
              <a:t>列</a:t>
            </a:r>
            <a:r>
              <a:rPr lang="en-US" altLang="zh-CN" sz="2800" b="1" kern="0" dirty="0">
                <a:solidFill>
                  <a:srgbClr val="0000FF"/>
                </a:solidFill>
                <a:latin typeface="+mj-ea"/>
                <a:ea typeface="+mj-ea"/>
                <a:cs typeface="宋体" panose="02010600030101010101" pitchFamily="2" charset="-122"/>
              </a:rPr>
              <a:t>)</a:t>
            </a:r>
            <a:r>
              <a:rPr lang="zh-CN" altLang="zh-CN" sz="2800" b="1" kern="0" dirty="0">
                <a:solidFill>
                  <a:srgbClr val="0000FF"/>
                </a:solidFill>
                <a:latin typeface="+mj-ea"/>
                <a:ea typeface="+mj-ea"/>
                <a:cs typeface="宋体" panose="02010600030101010101" pitchFamily="2" charset="-122"/>
              </a:rPr>
              <a:t>展开</a:t>
            </a:r>
            <a:endParaRPr lang="zh-CN" altLang="en-US" sz="2800" dirty="0">
              <a:solidFill>
                <a:srgbClr val="0000FF"/>
              </a:solidFill>
              <a:latin typeface="+mj-ea"/>
              <a:ea typeface="+mj-ea"/>
            </a:endParaRPr>
          </a:p>
        </p:txBody>
      </p:sp>
    </p:spTree>
    <p:extLst>
      <p:ext uri="{BB962C8B-B14F-4D97-AF65-F5344CB8AC3E}">
        <p14:creationId xmlns:p14="http://schemas.microsoft.com/office/powerpoint/2010/main" val="1611764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1961935" y="2307211"/>
            <a:ext cx="873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FF"/>
                </a:solidFill>
                <a:latin typeface="+mn-ea"/>
                <a:ea typeface="+mn-ea"/>
              </a:rPr>
              <a:t>例如 </a:t>
            </a:r>
          </a:p>
        </p:txBody>
      </p:sp>
      <p:graphicFrame>
        <p:nvGraphicFramePr>
          <p:cNvPr id="32771" name="Object 32"/>
          <p:cNvGraphicFramePr>
            <a:graphicFrameLocks noChangeAspect="1"/>
          </p:cNvGraphicFramePr>
          <p:nvPr/>
        </p:nvGraphicFramePr>
        <p:xfrm>
          <a:off x="2781085" y="2105599"/>
          <a:ext cx="3354387" cy="2068513"/>
        </p:xfrm>
        <a:graphic>
          <a:graphicData uri="http://schemas.openxmlformats.org/presentationml/2006/ole">
            <mc:AlternateContent xmlns:mc="http://schemas.openxmlformats.org/markup-compatibility/2006">
              <mc:Choice xmlns:v="urn:schemas-microsoft-com:vml" Requires="v">
                <p:oleObj name="Equation" r:id="rId2" imgW="1524000" imgH="939800" progId="">
                  <p:embed/>
                </p:oleObj>
              </mc:Choice>
              <mc:Fallback>
                <p:oleObj name="Equation" r:id="rId2" imgW="1524000" imgH="939800" progId="">
                  <p:embed/>
                  <p:pic>
                    <p:nvPicPr>
                      <p:cNvPr id="32771" name="Object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085" y="2105599"/>
                        <a:ext cx="3354387" cy="206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2" name="Line 4"/>
          <p:cNvSpPr>
            <a:spLocks noChangeShapeType="1"/>
          </p:cNvSpPr>
          <p:nvPr/>
        </p:nvSpPr>
        <p:spPr bwMode="auto">
          <a:xfrm>
            <a:off x="3525621" y="2902523"/>
            <a:ext cx="2592388" cy="0"/>
          </a:xfrm>
          <a:prstGeom prst="line">
            <a:avLst/>
          </a:prstGeom>
          <a:noFill/>
          <a:ln w="28575">
            <a:solidFill>
              <a:srgbClr val="33CC33"/>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sp>
        <p:nvSpPr>
          <p:cNvPr id="32773" name="Line 5"/>
          <p:cNvSpPr>
            <a:spLocks noChangeShapeType="1"/>
          </p:cNvSpPr>
          <p:nvPr/>
        </p:nvSpPr>
        <p:spPr bwMode="auto">
          <a:xfrm flipV="1">
            <a:off x="5038509" y="2183387"/>
            <a:ext cx="0" cy="1944687"/>
          </a:xfrm>
          <a:prstGeom prst="line">
            <a:avLst/>
          </a:prstGeom>
          <a:noFill/>
          <a:ln w="28575">
            <a:solidFill>
              <a:srgbClr val="33CC33"/>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graphicFrame>
        <p:nvGraphicFramePr>
          <p:cNvPr id="32774" name="Object 33"/>
          <p:cNvGraphicFramePr>
            <a:graphicFrameLocks noChangeAspect="1"/>
          </p:cNvGraphicFramePr>
          <p:nvPr/>
        </p:nvGraphicFramePr>
        <p:xfrm>
          <a:off x="6568860" y="2105599"/>
          <a:ext cx="2962275" cy="1565275"/>
        </p:xfrm>
        <a:graphic>
          <a:graphicData uri="http://schemas.openxmlformats.org/presentationml/2006/ole">
            <mc:AlternateContent xmlns:mc="http://schemas.openxmlformats.org/markup-compatibility/2006">
              <mc:Choice xmlns:v="urn:schemas-microsoft-com:vml" Requires="v">
                <p:oleObj name="Equation" r:id="rId4" imgW="1346200" imgH="711200" progId="">
                  <p:embed/>
                </p:oleObj>
              </mc:Choice>
              <mc:Fallback>
                <p:oleObj name="Equation" r:id="rId4" imgW="1346200" imgH="711200" progId="">
                  <p:embed/>
                  <p:pic>
                    <p:nvPicPr>
                      <p:cNvPr id="32774" name="Object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8860" y="2105599"/>
                        <a:ext cx="2962275" cy="156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5" name="Object 34"/>
          <p:cNvGraphicFramePr>
            <a:graphicFrameLocks noChangeAspect="1"/>
          </p:cNvGraphicFramePr>
          <p:nvPr/>
        </p:nvGraphicFramePr>
        <p:xfrm>
          <a:off x="6624421" y="3910586"/>
          <a:ext cx="3606800" cy="615950"/>
        </p:xfrm>
        <a:graphic>
          <a:graphicData uri="http://schemas.openxmlformats.org/presentationml/2006/ole">
            <mc:AlternateContent xmlns:mc="http://schemas.openxmlformats.org/markup-compatibility/2006">
              <mc:Choice xmlns:v="urn:schemas-microsoft-com:vml" Requires="v">
                <p:oleObj name="Equation" r:id="rId6" imgW="1638300" imgH="279400" progId="">
                  <p:embed/>
                </p:oleObj>
              </mc:Choice>
              <mc:Fallback>
                <p:oleObj name="Equation" r:id="rId6" imgW="1638300" imgH="279400" progId="">
                  <p:embed/>
                  <p:pic>
                    <p:nvPicPr>
                      <p:cNvPr id="32775" name="Object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4421" y="3910586"/>
                        <a:ext cx="3606800"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85" name="AutoShape 17"/>
          <p:cNvSpPr>
            <a:spLocks noChangeArrowheads="1"/>
          </p:cNvSpPr>
          <p:nvPr/>
        </p:nvSpPr>
        <p:spPr bwMode="auto">
          <a:xfrm>
            <a:off x="1961934" y="4555112"/>
            <a:ext cx="8278812" cy="456509"/>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000" b="1">
                <a:solidFill>
                  <a:srgbClr val="0000FF"/>
                </a:solidFill>
                <a:latin typeface="+mn-ea"/>
                <a:ea typeface="+mn-ea"/>
              </a:rPr>
              <a:t>注：</a:t>
            </a:r>
            <a:r>
              <a:rPr kumimoji="1" lang="en-US" altLang="zh-CN" sz="2000" b="1">
                <a:solidFill>
                  <a:srgbClr val="0000FF"/>
                </a:solidFill>
                <a:latin typeface="+mn-ea"/>
                <a:ea typeface="+mn-ea"/>
              </a:rPr>
              <a:t>1)</a:t>
            </a:r>
            <a:r>
              <a:rPr kumimoji="1" lang="zh-CN" altLang="zh-CN" sz="2000" b="1">
                <a:solidFill>
                  <a:srgbClr val="000000"/>
                </a:solidFill>
                <a:latin typeface="+mn-ea"/>
                <a:ea typeface="+mn-ea"/>
              </a:rPr>
              <a:t>行列式中每一个元素对应着一个余子式和代数余子式.</a:t>
            </a:r>
          </a:p>
        </p:txBody>
      </p:sp>
      <p:sp>
        <p:nvSpPr>
          <p:cNvPr id="18" name="AutoShape 17"/>
          <p:cNvSpPr>
            <a:spLocks noChangeArrowheads="1"/>
          </p:cNvSpPr>
          <p:nvPr/>
        </p:nvSpPr>
        <p:spPr bwMode="auto">
          <a:xfrm>
            <a:off x="2429454" y="5058542"/>
            <a:ext cx="8278812" cy="51077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en-US" altLang="zh-CN" sz="2000" b="1">
                <a:solidFill>
                  <a:srgbClr val="0000FF"/>
                </a:solidFill>
                <a:latin typeface="+mn-ea"/>
                <a:ea typeface="+mn-ea"/>
              </a:rPr>
              <a:t>2)</a:t>
            </a:r>
            <a:r>
              <a:rPr kumimoji="1" lang="zh-CN" altLang="zh-CN" sz="2000" b="1">
                <a:solidFill>
                  <a:srgbClr val="000000"/>
                </a:solidFill>
                <a:latin typeface="+mn-ea"/>
                <a:ea typeface="+mn-ea"/>
              </a:rPr>
              <a:t>一个元素</a:t>
            </a:r>
            <a:r>
              <a:rPr kumimoji="1" lang="zh-CN" altLang="en-US" sz="2000" b="1">
                <a:solidFill>
                  <a:srgbClr val="000000"/>
                </a:solidFill>
                <a:latin typeface="+mn-ea"/>
                <a:ea typeface="+mn-ea"/>
              </a:rPr>
              <a:t>的</a:t>
            </a:r>
            <a:r>
              <a:rPr kumimoji="1" lang="zh-CN" altLang="zh-CN" sz="2000" b="1">
                <a:solidFill>
                  <a:srgbClr val="000000"/>
                </a:solidFill>
                <a:latin typeface="+mn-ea"/>
                <a:ea typeface="+mn-ea"/>
              </a:rPr>
              <a:t>余子式和代数余子式</a:t>
            </a:r>
            <a:r>
              <a:rPr kumimoji="1" lang="zh-CN" altLang="en-US" sz="2000" b="1">
                <a:solidFill>
                  <a:srgbClr val="000000"/>
                </a:solidFill>
                <a:latin typeface="+mn-ea"/>
                <a:ea typeface="+mn-ea"/>
              </a:rPr>
              <a:t>只与该</a:t>
            </a:r>
            <a:r>
              <a:rPr kumimoji="1" lang="zh-CN" altLang="zh-CN" sz="2000" b="1">
                <a:solidFill>
                  <a:srgbClr val="000000"/>
                </a:solidFill>
                <a:latin typeface="+mn-ea"/>
                <a:ea typeface="+mn-ea"/>
              </a:rPr>
              <a:t>元素</a:t>
            </a:r>
            <a:r>
              <a:rPr kumimoji="1" lang="zh-CN" altLang="en-US" sz="2000" b="1">
                <a:solidFill>
                  <a:srgbClr val="000000"/>
                </a:solidFill>
                <a:latin typeface="+mn-ea"/>
                <a:ea typeface="+mn-ea"/>
              </a:rPr>
              <a:t>的位置有关</a:t>
            </a:r>
            <a:r>
              <a:rPr kumimoji="1" lang="zh-CN" altLang="zh-CN" sz="2000" b="1">
                <a:solidFill>
                  <a:srgbClr val="000000"/>
                </a:solidFill>
                <a:latin typeface="+mn-ea"/>
                <a:ea typeface="+mn-ea"/>
              </a:rPr>
              <a:t>.</a:t>
            </a:r>
          </a:p>
        </p:txBody>
      </p:sp>
      <p:grpSp>
        <p:nvGrpSpPr>
          <p:cNvPr id="2" name="组合 1"/>
          <p:cNvGrpSpPr/>
          <p:nvPr/>
        </p:nvGrpSpPr>
        <p:grpSpPr>
          <a:xfrm>
            <a:off x="452387" y="969449"/>
            <a:ext cx="11251932" cy="911885"/>
            <a:chOff x="452387" y="762000"/>
            <a:chExt cx="11251932" cy="911885"/>
          </a:xfrm>
        </p:grpSpPr>
        <p:sp>
          <p:nvSpPr>
            <p:cNvPr id="67631" name="Text Box 11"/>
            <p:cNvSpPr txBox="1">
              <a:spLocks noChangeArrowheads="1"/>
            </p:cNvSpPr>
            <p:nvPr/>
          </p:nvSpPr>
          <p:spPr bwMode="auto">
            <a:xfrm>
              <a:off x="452387" y="762000"/>
              <a:ext cx="11251932" cy="849528"/>
            </a:xfrm>
            <a:prstGeom prst="rect">
              <a:avLst/>
            </a:prstGeom>
            <a:noFill/>
            <a:ln w="9525">
              <a:noFill/>
              <a:miter lim="800000"/>
              <a:headEnd/>
              <a:tailEnd/>
            </a:ln>
          </p:spPr>
          <p:txBody>
            <a:bodyPr wrap="square">
              <a:spAutoFit/>
            </a:bodyPr>
            <a:lstStyle/>
            <a:p>
              <a:pPr>
                <a:lnSpc>
                  <a:spcPct val="130000"/>
                </a:lnSpc>
                <a:defRPr/>
              </a:pPr>
              <a:r>
                <a:rPr kumimoji="1" lang="zh-CN" altLang="en-US" sz="2000" b="1" dirty="0">
                  <a:solidFill>
                    <a:schemeClr val="accent1">
                      <a:lumMod val="50000"/>
                    </a:schemeClr>
                  </a:solidFill>
                  <a:latin typeface="+mn-ea"/>
                </a:rPr>
                <a:t>   </a:t>
              </a:r>
              <a:r>
                <a:rPr kumimoji="1" lang="zh-CN" altLang="en-US" sz="2000" b="1" dirty="0">
                  <a:solidFill>
                    <a:srgbClr val="0000FF"/>
                  </a:solidFill>
                  <a:latin typeface="+mn-ea"/>
                </a:rPr>
                <a:t>定义</a:t>
              </a:r>
              <a:r>
                <a:rPr kumimoji="1" lang="en-US" altLang="zh-CN" sz="2000" b="1" dirty="0">
                  <a:solidFill>
                    <a:srgbClr val="0000FF"/>
                  </a:solidFill>
                  <a:latin typeface="+mn-ea"/>
                </a:rPr>
                <a:t>1.4.1</a:t>
              </a:r>
              <a:r>
                <a:rPr kumimoji="1" lang="zh-CN" altLang="en-US" sz="2000" b="1" dirty="0">
                  <a:solidFill>
                    <a:srgbClr val="0000FF"/>
                  </a:solidFill>
                  <a:latin typeface="+mn-ea"/>
                </a:rPr>
                <a:t> </a:t>
              </a:r>
              <a:r>
                <a:rPr kumimoji="1" lang="zh-CN" altLang="en-US" sz="2000" b="1" dirty="0">
                  <a:solidFill>
                    <a:srgbClr val="000000"/>
                  </a:solidFill>
                  <a:latin typeface="+mn-ea"/>
                </a:rPr>
                <a:t>在</a:t>
              </a:r>
              <a:r>
                <a:rPr kumimoji="1" lang="en-US" altLang="zh-CN" sz="2000" b="1" i="1" dirty="0">
                  <a:solidFill>
                    <a:srgbClr val="000000"/>
                  </a:solidFill>
                  <a:latin typeface="Times New Roman" panose="02020603050405020304" pitchFamily="18" charset="0"/>
                  <a:cs typeface="Times New Roman" panose="02020603050405020304" pitchFamily="18" charset="0"/>
                </a:rPr>
                <a:t>n</a:t>
              </a:r>
              <a:r>
                <a:rPr kumimoji="1" lang="en-US" altLang="zh-CN" sz="2000" b="1" i="1" dirty="0">
                  <a:solidFill>
                    <a:srgbClr val="000000"/>
                  </a:solidFill>
                  <a:latin typeface="+mn-ea"/>
                </a:rPr>
                <a:t> </a:t>
              </a:r>
              <a:r>
                <a:rPr kumimoji="1" lang="zh-CN" altLang="en-US" sz="2000" b="1" dirty="0">
                  <a:solidFill>
                    <a:srgbClr val="000000"/>
                  </a:solidFill>
                  <a:latin typeface="+mn-ea"/>
                </a:rPr>
                <a:t>阶行列式  中，把元素   所在的第 行和第 列划后，留下来的</a:t>
              </a:r>
              <a:r>
                <a:rPr kumimoji="1" lang="en-US" altLang="zh-CN" sz="2000" b="1" i="1" dirty="0">
                  <a:solidFill>
                    <a:srgbClr val="000000"/>
                  </a:solidFill>
                  <a:latin typeface="Times New Roman" panose="02020603050405020304" pitchFamily="18" charset="0"/>
                  <a:cs typeface="Times New Roman" panose="02020603050405020304" pitchFamily="18" charset="0"/>
                </a:rPr>
                <a:t>n</a:t>
              </a:r>
              <a:r>
                <a:rPr kumimoji="1" lang="zh-CN" altLang="en-US" sz="2000" b="1" i="1" dirty="0">
                  <a:solidFill>
                    <a:srgbClr val="000000"/>
                  </a:solidFill>
                  <a:latin typeface="Times New Roman" panose="02020603050405020304" pitchFamily="18" charset="0"/>
                  <a:cs typeface="Times New Roman" panose="02020603050405020304" pitchFamily="18" charset="0"/>
                </a:rPr>
                <a:t>－</a:t>
              </a:r>
              <a:r>
                <a:rPr kumimoji="1" lang="en-US" altLang="zh-CN" sz="2000" b="1" dirty="0">
                  <a:solidFill>
                    <a:srgbClr val="000000"/>
                  </a:solidFill>
                  <a:latin typeface="Times New Roman" panose="02020603050405020304" pitchFamily="18" charset="0"/>
                  <a:cs typeface="Times New Roman" panose="02020603050405020304" pitchFamily="18" charset="0"/>
                </a:rPr>
                <a:t>1</a:t>
              </a:r>
              <a:r>
                <a:rPr kumimoji="1" lang="zh-CN" altLang="en-US" sz="2000" b="1" dirty="0">
                  <a:solidFill>
                    <a:srgbClr val="000000"/>
                  </a:solidFill>
                  <a:latin typeface="+mn-ea"/>
                </a:rPr>
                <a:t>阶行列式叫做元素   的</a:t>
              </a:r>
              <a:r>
                <a:rPr kumimoji="1" lang="zh-CN" altLang="en-US" sz="2000" b="1" dirty="0">
                  <a:solidFill>
                    <a:srgbClr val="FF0000"/>
                  </a:solidFill>
                  <a:latin typeface="+mn-ea"/>
                </a:rPr>
                <a:t>余子式</a:t>
              </a:r>
              <a:r>
                <a:rPr kumimoji="1" lang="zh-CN" altLang="en-US" sz="2000" b="1" dirty="0">
                  <a:solidFill>
                    <a:srgbClr val="D60093"/>
                  </a:solidFill>
                  <a:latin typeface="+mn-ea"/>
                </a:rPr>
                <a:t>（</a:t>
              </a:r>
              <a:r>
                <a:rPr kumimoji="1" lang="en-US" altLang="zh-CN" sz="2000" b="1" dirty="0" err="1">
                  <a:solidFill>
                    <a:srgbClr val="D60093"/>
                  </a:solidFill>
                  <a:latin typeface="Times New Roman" panose="02020603050405020304" pitchFamily="18" charset="0"/>
                  <a:cs typeface="Times New Roman" panose="02020603050405020304" pitchFamily="18" charset="0"/>
                </a:rPr>
                <a:t>cofacter</a:t>
              </a:r>
              <a:r>
                <a:rPr kumimoji="1" lang="zh-CN" altLang="en-US" sz="2000" b="1" dirty="0">
                  <a:solidFill>
                    <a:srgbClr val="D60093"/>
                  </a:solidFill>
                  <a:latin typeface="+mn-ea"/>
                </a:rPr>
                <a:t>）</a:t>
              </a:r>
              <a:r>
                <a:rPr kumimoji="1" lang="zh-CN" altLang="en-US" sz="2000" b="1" dirty="0">
                  <a:solidFill>
                    <a:srgbClr val="000000"/>
                  </a:solidFill>
                  <a:latin typeface="+mn-ea"/>
                </a:rPr>
                <a:t>，记作    </a:t>
              </a:r>
              <a:r>
                <a:rPr kumimoji="1" lang="en-US" altLang="zh-CN" sz="2000" b="1" dirty="0">
                  <a:solidFill>
                    <a:srgbClr val="000000"/>
                  </a:solidFill>
                  <a:latin typeface="+mn-ea"/>
                </a:rPr>
                <a:t>.</a:t>
              </a:r>
              <a:r>
                <a:rPr kumimoji="1" lang="zh-CN" altLang="en-US" sz="2000" b="1" dirty="0">
                  <a:solidFill>
                    <a:srgbClr val="000000"/>
                  </a:solidFill>
                  <a:latin typeface="+mn-ea"/>
                </a:rPr>
                <a:t>把                 称为元素   的</a:t>
              </a:r>
              <a:r>
                <a:rPr kumimoji="1" lang="zh-CN" altLang="en-US" sz="2000" b="1" dirty="0">
                  <a:solidFill>
                    <a:srgbClr val="FF0000"/>
                  </a:solidFill>
                  <a:latin typeface="+mn-ea"/>
                </a:rPr>
                <a:t>代数余子式</a:t>
              </a:r>
              <a:r>
                <a:rPr kumimoji="1" lang="zh-CN" altLang="en-US" sz="2000" b="1" dirty="0">
                  <a:solidFill>
                    <a:srgbClr val="000000"/>
                  </a:solidFill>
                  <a:latin typeface="+mn-ea"/>
                </a:rPr>
                <a:t>．</a:t>
              </a:r>
            </a:p>
          </p:txBody>
        </p:sp>
        <p:graphicFrame>
          <p:nvGraphicFramePr>
            <p:cNvPr id="32777" name="Object 35"/>
            <p:cNvGraphicFramePr>
              <a:graphicFrameLocks noChangeAspect="1"/>
            </p:cNvGraphicFramePr>
            <p:nvPr/>
          </p:nvGraphicFramePr>
          <p:xfrm>
            <a:off x="5819893" y="1139232"/>
            <a:ext cx="1992547" cy="534653"/>
          </p:xfrm>
          <a:graphic>
            <a:graphicData uri="http://schemas.openxmlformats.org/presentationml/2006/ole">
              <mc:AlternateContent xmlns:mc="http://schemas.openxmlformats.org/markup-compatibility/2006">
                <mc:Choice xmlns:v="urn:schemas-microsoft-com:vml" Requires="v">
                  <p:oleObj name="Equation" r:id="rId8" imgW="1040948" imgH="279279" progId="">
                    <p:embed/>
                  </p:oleObj>
                </mc:Choice>
                <mc:Fallback>
                  <p:oleObj name="Equation" r:id="rId8" imgW="1040948" imgH="279279" progId="">
                    <p:embed/>
                    <p:pic>
                      <p:nvPicPr>
                        <p:cNvPr id="32777" name="Object 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19893" y="1139232"/>
                          <a:ext cx="1992547" cy="534653"/>
                        </a:xfrm>
                        <a:prstGeom prst="rect">
                          <a:avLst/>
                        </a:prstGeom>
                        <a:noFill/>
                      </p:spPr>
                    </p:pic>
                  </p:oleObj>
                </mc:Fallback>
              </mc:AlternateContent>
            </a:graphicData>
          </a:graphic>
        </p:graphicFrame>
        <p:graphicFrame>
          <p:nvGraphicFramePr>
            <p:cNvPr id="32778" name="Object 36"/>
            <p:cNvGraphicFramePr>
              <a:graphicFrameLocks noChangeAspect="1"/>
            </p:cNvGraphicFramePr>
            <p:nvPr/>
          </p:nvGraphicFramePr>
          <p:xfrm>
            <a:off x="8962433" y="1136017"/>
            <a:ext cx="445079" cy="468947"/>
          </p:xfrm>
          <a:graphic>
            <a:graphicData uri="http://schemas.openxmlformats.org/presentationml/2006/ole">
              <mc:AlternateContent xmlns:mc="http://schemas.openxmlformats.org/markup-compatibility/2006">
                <mc:Choice xmlns:v="urn:schemas-microsoft-com:vml" Requires="v">
                  <p:oleObj name="Equation" r:id="rId10" imgW="177646" imgH="241091" progId="">
                    <p:embed/>
                  </p:oleObj>
                </mc:Choice>
                <mc:Fallback>
                  <p:oleObj name="Equation" r:id="rId10" imgW="177646" imgH="241091" progId="">
                    <p:embed/>
                    <p:pic>
                      <p:nvPicPr>
                        <p:cNvPr id="32778" name="Object 3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62433" y="1136017"/>
                          <a:ext cx="445079" cy="468947"/>
                        </a:xfrm>
                        <a:prstGeom prst="rect">
                          <a:avLst/>
                        </a:prstGeom>
                        <a:noFill/>
                      </p:spPr>
                    </p:pic>
                  </p:oleObj>
                </mc:Fallback>
              </mc:AlternateContent>
            </a:graphicData>
          </a:graphic>
        </p:graphicFrame>
        <p:graphicFrame>
          <p:nvGraphicFramePr>
            <p:cNvPr id="2055" name="Object 37"/>
            <p:cNvGraphicFramePr>
              <a:graphicFrameLocks noChangeAspect="1"/>
            </p:cNvGraphicFramePr>
            <p:nvPr/>
          </p:nvGraphicFramePr>
          <p:xfrm>
            <a:off x="6674482" y="816770"/>
            <a:ext cx="223838" cy="390525"/>
          </p:xfrm>
          <a:graphic>
            <a:graphicData uri="http://schemas.openxmlformats.org/presentationml/2006/ole">
              <mc:AlternateContent xmlns:mc="http://schemas.openxmlformats.org/markup-compatibility/2006">
                <mc:Choice xmlns:v="urn:schemas-microsoft-com:vml" Requires="v">
                  <p:oleObj name="Equation" r:id="rId12" imgW="101468" imgH="177569" progId="">
                    <p:embed/>
                  </p:oleObj>
                </mc:Choice>
                <mc:Fallback>
                  <p:oleObj name="Equation" r:id="rId12" imgW="101468" imgH="177569" progId="">
                    <p:embed/>
                    <p:pic>
                      <p:nvPicPr>
                        <p:cNvPr id="2055" name="Object 3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74482" y="816770"/>
                          <a:ext cx="223838"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6" name="Object 38"/>
            <p:cNvGraphicFramePr>
              <a:graphicFrameLocks noChangeAspect="1"/>
            </p:cNvGraphicFramePr>
            <p:nvPr/>
          </p:nvGraphicFramePr>
          <p:xfrm>
            <a:off x="7538170" y="846046"/>
            <a:ext cx="236538" cy="379412"/>
          </p:xfrm>
          <a:graphic>
            <a:graphicData uri="http://schemas.openxmlformats.org/presentationml/2006/ole">
              <mc:AlternateContent xmlns:mc="http://schemas.openxmlformats.org/markup-compatibility/2006">
                <mc:Choice xmlns:v="urn:schemas-microsoft-com:vml" Requires="v">
                  <p:oleObj name="Equation" r:id="rId14" imgW="126835" imgH="202936" progId="">
                    <p:embed/>
                  </p:oleObj>
                </mc:Choice>
                <mc:Fallback>
                  <p:oleObj name="Equation" r:id="rId14" imgW="126835" imgH="202936" progId="">
                    <p:embed/>
                    <p:pic>
                      <p:nvPicPr>
                        <p:cNvPr id="2056" name="Object 3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38170" y="846046"/>
                          <a:ext cx="236538" cy="37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7" name="Object 39"/>
            <p:cNvGraphicFramePr>
              <a:graphicFrameLocks noChangeAspect="1"/>
            </p:cNvGraphicFramePr>
            <p:nvPr/>
          </p:nvGraphicFramePr>
          <p:xfrm>
            <a:off x="4910663" y="1216905"/>
            <a:ext cx="475957" cy="451618"/>
          </p:xfrm>
          <a:graphic>
            <a:graphicData uri="http://schemas.openxmlformats.org/presentationml/2006/ole">
              <mc:AlternateContent xmlns:mc="http://schemas.openxmlformats.org/markup-compatibility/2006">
                <mc:Choice xmlns:v="urn:schemas-microsoft-com:vml" Requires="v">
                  <p:oleObj name="Equation" r:id="rId16" imgW="253890" imgH="241195" progId="">
                    <p:embed/>
                  </p:oleObj>
                </mc:Choice>
                <mc:Fallback>
                  <p:oleObj name="Equation" r:id="rId16" imgW="253890" imgH="241195" progId="">
                    <p:embed/>
                    <p:pic>
                      <p:nvPicPr>
                        <p:cNvPr id="2057" name="Object 3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10663" y="1216905"/>
                          <a:ext cx="475957" cy="451618"/>
                        </a:xfrm>
                        <a:prstGeom prst="rect">
                          <a:avLst/>
                        </a:prstGeom>
                        <a:noFill/>
                      </p:spPr>
                    </p:pic>
                  </p:oleObj>
                </mc:Fallback>
              </mc:AlternateContent>
            </a:graphicData>
          </a:graphic>
        </p:graphicFrame>
        <p:graphicFrame>
          <p:nvGraphicFramePr>
            <p:cNvPr id="2058" name="Object 40"/>
            <p:cNvGraphicFramePr>
              <a:graphicFrameLocks noChangeAspect="1"/>
            </p:cNvGraphicFramePr>
            <p:nvPr/>
          </p:nvGraphicFramePr>
          <p:xfrm>
            <a:off x="1323689" y="1207295"/>
            <a:ext cx="403691" cy="425340"/>
          </p:xfrm>
          <a:graphic>
            <a:graphicData uri="http://schemas.openxmlformats.org/presentationml/2006/ole">
              <mc:AlternateContent xmlns:mc="http://schemas.openxmlformats.org/markup-compatibility/2006">
                <mc:Choice xmlns:v="urn:schemas-microsoft-com:vml" Requires="v">
                  <p:oleObj name="Equation" r:id="rId18" imgW="177646" imgH="241091" progId="">
                    <p:embed/>
                  </p:oleObj>
                </mc:Choice>
                <mc:Fallback>
                  <p:oleObj name="Equation" r:id="rId18" imgW="177646" imgH="241091" progId="">
                    <p:embed/>
                    <p:pic>
                      <p:nvPicPr>
                        <p:cNvPr id="2058" name="Object 4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3689" y="1207295"/>
                          <a:ext cx="403691" cy="425340"/>
                        </a:xfrm>
                        <a:prstGeom prst="rect">
                          <a:avLst/>
                        </a:prstGeom>
                        <a:noFill/>
                      </p:spPr>
                    </p:pic>
                  </p:oleObj>
                </mc:Fallback>
              </mc:AlternateContent>
            </a:graphicData>
          </a:graphic>
        </p:graphicFrame>
        <p:graphicFrame>
          <p:nvGraphicFramePr>
            <p:cNvPr id="2059" name="Object 41"/>
            <p:cNvGraphicFramePr>
              <a:graphicFrameLocks noChangeAspect="1"/>
            </p:cNvGraphicFramePr>
            <p:nvPr/>
          </p:nvGraphicFramePr>
          <p:xfrm>
            <a:off x="5311964" y="781308"/>
            <a:ext cx="408763" cy="430684"/>
          </p:xfrm>
          <a:graphic>
            <a:graphicData uri="http://schemas.openxmlformats.org/presentationml/2006/ole">
              <mc:AlternateContent xmlns:mc="http://schemas.openxmlformats.org/markup-compatibility/2006">
                <mc:Choice xmlns:v="urn:schemas-microsoft-com:vml" Requires="v">
                  <p:oleObj name="Equation" r:id="rId19" imgW="177646" imgH="241091" progId="">
                    <p:embed/>
                  </p:oleObj>
                </mc:Choice>
                <mc:Fallback>
                  <p:oleObj name="Equation" r:id="rId19" imgW="177646" imgH="241091" progId="">
                    <p:embed/>
                    <p:pic>
                      <p:nvPicPr>
                        <p:cNvPr id="2059" name="Object 4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11964" y="781308"/>
                          <a:ext cx="408763" cy="430684"/>
                        </a:xfrm>
                        <a:prstGeom prst="rect">
                          <a:avLst/>
                        </a:prstGeom>
                        <a:noFill/>
                      </p:spPr>
                    </p:pic>
                  </p:oleObj>
                </mc:Fallback>
              </mc:AlternateContent>
            </a:graphicData>
          </a:graphic>
        </p:graphicFrame>
        <p:graphicFrame>
          <p:nvGraphicFramePr>
            <p:cNvPr id="19" name="Object 39"/>
            <p:cNvGraphicFramePr>
              <a:graphicFrameLocks noChangeAspect="1"/>
            </p:cNvGraphicFramePr>
            <p:nvPr/>
          </p:nvGraphicFramePr>
          <p:xfrm>
            <a:off x="3729903" y="849477"/>
            <a:ext cx="293061" cy="294347"/>
          </p:xfrm>
          <a:graphic>
            <a:graphicData uri="http://schemas.openxmlformats.org/presentationml/2006/ole">
              <mc:AlternateContent xmlns:mc="http://schemas.openxmlformats.org/markup-compatibility/2006">
                <mc:Choice xmlns:v="urn:schemas-microsoft-com:vml" Requires="v">
                  <p:oleObj name="Equation" r:id="rId20" imgW="164880" imgH="164880" progId="Equation.DSMT4">
                    <p:embed/>
                  </p:oleObj>
                </mc:Choice>
                <mc:Fallback>
                  <p:oleObj name="Equation" r:id="rId20" imgW="164880" imgH="164880" progId="Equation.DSMT4">
                    <p:embed/>
                    <p:pic>
                      <p:nvPicPr>
                        <p:cNvPr id="19" name="Object 39"/>
                        <p:cNvPicPr>
                          <a:picLocks noChangeAspect="1" noChangeArrowheads="1"/>
                        </p:cNvPicPr>
                        <p:nvPr/>
                      </p:nvPicPr>
                      <p:blipFill>
                        <a:blip r:embed="rId21"/>
                        <a:srcRect/>
                        <a:stretch>
                          <a:fillRect/>
                        </a:stretch>
                      </p:blipFill>
                      <p:spPr bwMode="auto">
                        <a:xfrm>
                          <a:off x="3729903" y="849477"/>
                          <a:ext cx="293061" cy="294347"/>
                        </a:xfrm>
                        <a:prstGeom prst="rect">
                          <a:avLst/>
                        </a:prstGeom>
                        <a:noFill/>
                      </p:spPr>
                    </p:pic>
                  </p:oleObj>
                </mc:Fallback>
              </mc:AlternateContent>
            </a:graphicData>
          </a:graphic>
        </p:graphicFrame>
      </p:grpSp>
    </p:spTree>
    <p:extLst>
      <p:ext uri="{BB962C8B-B14F-4D97-AF65-F5344CB8AC3E}">
        <p14:creationId xmlns:p14="http://schemas.microsoft.com/office/powerpoint/2010/main" val="3957958248"/>
      </p:ext>
    </p:extLst>
  </p:cSld>
  <p:clrMapOvr>
    <a:masterClrMapping/>
  </p:clrMapOvr>
  <p:transition>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ext Box 3"/>
          <p:cNvSpPr txBox="1">
            <a:spLocks noChangeArrowheads="1"/>
          </p:cNvSpPr>
          <p:nvPr/>
        </p:nvSpPr>
        <p:spPr bwMode="auto">
          <a:xfrm>
            <a:off x="1108902" y="1003746"/>
            <a:ext cx="103567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000" b="1" dirty="0">
                <a:solidFill>
                  <a:srgbClr val="0000FF"/>
                </a:solidFill>
                <a:latin typeface="+mn-ea"/>
                <a:ea typeface="+mn-ea"/>
              </a:rPr>
              <a:t>定理</a:t>
            </a:r>
            <a:r>
              <a:rPr kumimoji="1" lang="en-US" altLang="zh-CN" sz="2000" b="1" dirty="0">
                <a:solidFill>
                  <a:srgbClr val="0000FF"/>
                </a:solidFill>
                <a:latin typeface="+mn-ea"/>
                <a:ea typeface="+mn-ea"/>
              </a:rPr>
              <a:t>1.4.1 </a:t>
            </a:r>
            <a:r>
              <a:rPr kumimoji="1" lang="zh-CN" altLang="en-US" sz="2000" b="1" dirty="0">
                <a:solidFill>
                  <a:srgbClr val="000000"/>
                </a:solidFill>
                <a:latin typeface="+mn-ea"/>
                <a:ea typeface="+mn-ea"/>
              </a:rPr>
              <a:t>行列式等于它的任一行（列）的各元素与其对应的代数余子式乘积之和，即</a:t>
            </a:r>
          </a:p>
        </p:txBody>
      </p:sp>
      <p:graphicFrame>
        <p:nvGraphicFramePr>
          <p:cNvPr id="38916" name="Object 5"/>
          <p:cNvGraphicFramePr>
            <a:graphicFrameLocks noChangeAspect="1"/>
          </p:cNvGraphicFramePr>
          <p:nvPr/>
        </p:nvGraphicFramePr>
        <p:xfrm>
          <a:off x="540740" y="1556979"/>
          <a:ext cx="5351462" cy="441325"/>
        </p:xfrm>
        <a:graphic>
          <a:graphicData uri="http://schemas.openxmlformats.org/presentationml/2006/ole">
            <mc:AlternateContent xmlns:mc="http://schemas.openxmlformats.org/markup-compatibility/2006">
              <mc:Choice xmlns:v="urn:schemas-microsoft-com:vml" Requires="v">
                <p:oleObj name="Equation" r:id="rId2" imgW="2831760" imgH="228600" progId="Equation.DSMT4">
                  <p:embed/>
                </p:oleObj>
              </mc:Choice>
              <mc:Fallback>
                <p:oleObj name="Equation" r:id="rId2" imgW="2831760" imgH="228600" progId="Equation.DSMT4">
                  <p:embed/>
                  <p:pic>
                    <p:nvPicPr>
                      <p:cNvPr id="38916" name="Object 5"/>
                      <p:cNvPicPr>
                        <a:picLocks noChangeAspect="1" noChangeArrowheads="1"/>
                      </p:cNvPicPr>
                      <p:nvPr/>
                    </p:nvPicPr>
                    <p:blipFill>
                      <a:blip r:embed="rId3"/>
                      <a:srcRect/>
                      <a:stretch>
                        <a:fillRect/>
                      </a:stretch>
                    </p:blipFill>
                    <p:spPr bwMode="auto">
                      <a:xfrm>
                        <a:off x="540740" y="1556979"/>
                        <a:ext cx="5351462" cy="441325"/>
                      </a:xfrm>
                      <a:prstGeom prst="rect">
                        <a:avLst/>
                      </a:prstGeom>
                      <a:noFill/>
                    </p:spPr>
                  </p:pic>
                </p:oleObj>
              </mc:Fallback>
            </mc:AlternateContent>
          </a:graphicData>
        </a:graphic>
      </p:graphicFrame>
      <p:graphicFrame>
        <p:nvGraphicFramePr>
          <p:cNvPr id="5" name="Object 6"/>
          <p:cNvGraphicFramePr>
            <a:graphicFrameLocks noChangeAspect="1"/>
          </p:cNvGraphicFramePr>
          <p:nvPr/>
        </p:nvGraphicFramePr>
        <p:xfrm>
          <a:off x="6287294" y="1557426"/>
          <a:ext cx="5485797" cy="471601"/>
        </p:xfrm>
        <a:graphic>
          <a:graphicData uri="http://schemas.openxmlformats.org/presentationml/2006/ole">
            <mc:AlternateContent xmlns:mc="http://schemas.openxmlformats.org/markup-compatibility/2006">
              <mc:Choice xmlns:v="urn:schemas-microsoft-com:vml" Requires="v">
                <p:oleObj name="Equation" r:id="rId4" imgW="2920680" imgH="241200" progId="Equation.DSMT4">
                  <p:embed/>
                </p:oleObj>
              </mc:Choice>
              <mc:Fallback>
                <p:oleObj name="Equation" r:id="rId4" imgW="2920680" imgH="241200" progId="Equation.DSMT4">
                  <p:embed/>
                  <p:pic>
                    <p:nvPicPr>
                      <p:cNvPr id="5" name="Object 6"/>
                      <p:cNvPicPr>
                        <a:picLocks noChangeAspect="1" noChangeArrowheads="1"/>
                      </p:cNvPicPr>
                      <p:nvPr/>
                    </p:nvPicPr>
                    <p:blipFill>
                      <a:blip r:embed="rId5"/>
                      <a:srcRect/>
                      <a:stretch>
                        <a:fillRect/>
                      </a:stretch>
                    </p:blipFill>
                    <p:spPr bwMode="auto">
                      <a:xfrm>
                        <a:off x="6287294" y="1557426"/>
                        <a:ext cx="5485797" cy="471601"/>
                      </a:xfrm>
                      <a:prstGeom prst="rect">
                        <a:avLst/>
                      </a:prstGeom>
                      <a:noFill/>
                    </p:spPr>
                  </p:pic>
                </p:oleObj>
              </mc:Fallback>
            </mc:AlternateContent>
          </a:graphicData>
        </a:graphic>
      </p:graphicFrame>
      <p:sp>
        <p:nvSpPr>
          <p:cNvPr id="8" name="Text Box 7"/>
          <p:cNvSpPr txBox="1">
            <a:spLocks noChangeArrowheads="1"/>
          </p:cNvSpPr>
          <p:nvPr/>
        </p:nvSpPr>
        <p:spPr bwMode="auto">
          <a:xfrm>
            <a:off x="839003" y="2155162"/>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FF"/>
                </a:solidFill>
                <a:latin typeface="+mn-ea"/>
                <a:ea typeface="+mn-ea"/>
              </a:rPr>
              <a:t>证明：</a:t>
            </a:r>
          </a:p>
        </p:txBody>
      </p:sp>
      <p:sp>
        <p:nvSpPr>
          <p:cNvPr id="9" name="Text Box 8"/>
          <p:cNvSpPr txBox="1">
            <a:spLocks noChangeArrowheads="1"/>
          </p:cNvSpPr>
          <p:nvPr/>
        </p:nvSpPr>
        <p:spPr bwMode="auto">
          <a:xfrm>
            <a:off x="1467052" y="2183708"/>
            <a:ext cx="25074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mn-ea"/>
                <a:ea typeface="+mn-ea"/>
              </a:rPr>
              <a:t>（先特殊，再一般）</a:t>
            </a:r>
          </a:p>
        </p:txBody>
      </p:sp>
      <p:sp>
        <p:nvSpPr>
          <p:cNvPr id="10" name="Text Box 9"/>
          <p:cNvSpPr txBox="1">
            <a:spLocks noChangeArrowheads="1"/>
          </p:cNvSpPr>
          <p:nvPr/>
        </p:nvSpPr>
        <p:spPr bwMode="auto">
          <a:xfrm>
            <a:off x="3683857" y="2183708"/>
            <a:ext cx="53463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mn-ea"/>
                <a:ea typeface="+mn-ea"/>
              </a:rPr>
              <a:t>分三种情况讨论，我们只对行来证明此定理。</a:t>
            </a:r>
          </a:p>
        </p:txBody>
      </p:sp>
      <p:grpSp>
        <p:nvGrpSpPr>
          <p:cNvPr id="3" name="组合 2"/>
          <p:cNvGrpSpPr/>
          <p:nvPr/>
        </p:nvGrpSpPr>
        <p:grpSpPr>
          <a:xfrm>
            <a:off x="1197377" y="3300082"/>
            <a:ext cx="5236126" cy="446049"/>
            <a:chOff x="1197377" y="3300082"/>
            <a:chExt cx="5236126" cy="446049"/>
          </a:xfrm>
        </p:grpSpPr>
        <p:sp>
          <p:nvSpPr>
            <p:cNvPr id="11" name="Text Box 10"/>
            <p:cNvSpPr txBox="1">
              <a:spLocks noChangeArrowheads="1"/>
            </p:cNvSpPr>
            <p:nvPr/>
          </p:nvSpPr>
          <p:spPr bwMode="auto">
            <a:xfrm>
              <a:off x="1197377" y="3346021"/>
              <a:ext cx="5741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mn-ea"/>
                  <a:ea typeface="+mn-ea"/>
                </a:rPr>
                <a:t>(1)</a:t>
              </a:r>
            </a:p>
          </p:txBody>
        </p:sp>
        <p:sp>
          <p:nvSpPr>
            <p:cNvPr id="12" name="Text Box 11"/>
            <p:cNvSpPr txBox="1">
              <a:spLocks noChangeArrowheads="1"/>
            </p:cNvSpPr>
            <p:nvPr/>
          </p:nvSpPr>
          <p:spPr bwMode="auto">
            <a:xfrm>
              <a:off x="1653541" y="3346020"/>
              <a:ext cx="29514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假定行列式</a:t>
              </a:r>
              <a:r>
                <a:rPr lang="en-US" altLang="zh-CN" sz="2000" b="1" dirty="0">
                  <a:latin typeface="Times New Roman" panose="02020603050405020304" pitchFamily="18" charset="0"/>
                  <a:ea typeface="+mn-ea"/>
                  <a:cs typeface="Times New Roman" panose="02020603050405020304" pitchFamily="18" charset="0"/>
                </a:rPr>
                <a:t>D</a:t>
              </a:r>
              <a:r>
                <a:rPr lang="zh-CN" altLang="en-US" sz="2000" b="1" dirty="0">
                  <a:latin typeface="+mn-ea"/>
                  <a:ea typeface="+mn-ea"/>
                </a:rPr>
                <a:t>的第一行除</a:t>
              </a:r>
            </a:p>
          </p:txBody>
        </p:sp>
        <p:graphicFrame>
          <p:nvGraphicFramePr>
            <p:cNvPr id="13" name="Object 4"/>
            <p:cNvGraphicFramePr>
              <a:graphicFrameLocks noChangeAspect="1"/>
            </p:cNvGraphicFramePr>
            <p:nvPr/>
          </p:nvGraphicFramePr>
          <p:xfrm>
            <a:off x="4417765" y="3300082"/>
            <a:ext cx="393700" cy="419100"/>
          </p:xfrm>
          <a:graphic>
            <a:graphicData uri="http://schemas.openxmlformats.org/presentationml/2006/ole">
              <mc:AlternateContent xmlns:mc="http://schemas.openxmlformats.org/markup-compatibility/2006">
                <mc:Choice xmlns:v="urn:schemas-microsoft-com:vml" Requires="v">
                  <p:oleObj name="Equation" r:id="rId6" imgW="393480" imgH="419040" progId="Equation.3">
                    <p:embed/>
                  </p:oleObj>
                </mc:Choice>
                <mc:Fallback>
                  <p:oleObj name="Equation" r:id="rId6" imgW="393480" imgH="419040" progId="Equation.3">
                    <p:embed/>
                    <p:pic>
                      <p:nvPicPr>
                        <p:cNvPr id="13"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7765" y="3300082"/>
                          <a:ext cx="3937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 Box 13"/>
            <p:cNvSpPr txBox="1">
              <a:spLocks noChangeArrowheads="1"/>
            </p:cNvSpPr>
            <p:nvPr/>
          </p:nvSpPr>
          <p:spPr bwMode="auto">
            <a:xfrm>
              <a:off x="4698733" y="3332546"/>
              <a:ext cx="17347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外都是0，即 </a:t>
              </a:r>
            </a:p>
          </p:txBody>
        </p:sp>
      </p:grpSp>
      <p:graphicFrame>
        <p:nvGraphicFramePr>
          <p:cNvPr id="15" name="Object 7"/>
          <p:cNvGraphicFramePr>
            <a:graphicFrameLocks noChangeAspect="1"/>
          </p:cNvGraphicFramePr>
          <p:nvPr/>
        </p:nvGraphicFramePr>
        <p:xfrm>
          <a:off x="6577882" y="2738499"/>
          <a:ext cx="2578695" cy="1603558"/>
        </p:xfrm>
        <a:graphic>
          <a:graphicData uri="http://schemas.openxmlformats.org/presentationml/2006/ole">
            <mc:AlternateContent xmlns:mc="http://schemas.openxmlformats.org/markup-compatibility/2006">
              <mc:Choice xmlns:v="urn:schemas-microsoft-com:vml" Requires="v">
                <p:oleObj name="Equation" r:id="rId8" imgW="1511280" imgH="939600" progId="Equation.DSMT4">
                  <p:embed/>
                </p:oleObj>
              </mc:Choice>
              <mc:Fallback>
                <p:oleObj name="Equation" r:id="rId8" imgW="1511280" imgH="939600" progId="Equation.DSMT4">
                  <p:embed/>
                  <p:pic>
                    <p:nvPicPr>
                      <p:cNvPr id="15" name="Object 7"/>
                      <p:cNvPicPr>
                        <a:picLocks noChangeAspect="1" noChangeArrowheads="1"/>
                      </p:cNvPicPr>
                      <p:nvPr/>
                    </p:nvPicPr>
                    <p:blipFill>
                      <a:blip r:embed="rId9"/>
                      <a:srcRect/>
                      <a:stretch>
                        <a:fillRect/>
                      </a:stretch>
                    </p:blipFill>
                    <p:spPr bwMode="auto">
                      <a:xfrm>
                        <a:off x="6577882" y="2738499"/>
                        <a:ext cx="2578695" cy="1603558"/>
                      </a:xfrm>
                      <a:prstGeom prst="rect">
                        <a:avLst/>
                      </a:prstGeom>
                      <a:noFill/>
                    </p:spPr>
                  </p:pic>
                </p:oleObj>
              </mc:Fallback>
            </mc:AlternateContent>
          </a:graphicData>
        </a:graphic>
      </p:graphicFrame>
      <p:sp>
        <p:nvSpPr>
          <p:cNvPr id="2" name="矩形 1"/>
          <p:cNvSpPr/>
          <p:nvPr/>
        </p:nvSpPr>
        <p:spPr>
          <a:xfrm>
            <a:off x="5844544" y="1556282"/>
            <a:ext cx="442750" cy="400110"/>
          </a:xfrm>
          <a:prstGeom prst="rect">
            <a:avLst/>
          </a:prstGeom>
        </p:spPr>
        <p:txBody>
          <a:bodyPr wrap="none">
            <a:spAutoFit/>
          </a:bodyPr>
          <a:lstStyle/>
          <a:p>
            <a:r>
              <a:rPr lang="zh-CN" altLang="en-US" sz="2000" b="1" dirty="0"/>
              <a:t>或</a:t>
            </a:r>
          </a:p>
        </p:txBody>
      </p:sp>
      <p:grpSp>
        <p:nvGrpSpPr>
          <p:cNvPr id="28" name="组合 27"/>
          <p:cNvGrpSpPr/>
          <p:nvPr/>
        </p:nvGrpSpPr>
        <p:grpSpPr>
          <a:xfrm>
            <a:off x="637307" y="4514045"/>
            <a:ext cx="10509790" cy="471876"/>
            <a:chOff x="637307" y="4514045"/>
            <a:chExt cx="10509790" cy="471876"/>
          </a:xfrm>
        </p:grpSpPr>
        <p:graphicFrame>
          <p:nvGraphicFramePr>
            <p:cNvPr id="16" name="对象 15"/>
            <p:cNvGraphicFramePr>
              <a:graphicFrameLocks noChangeAspect="1"/>
            </p:cNvGraphicFramePr>
            <p:nvPr/>
          </p:nvGraphicFramePr>
          <p:xfrm>
            <a:off x="7030464" y="4514045"/>
            <a:ext cx="766000" cy="471876"/>
          </p:xfrm>
          <a:graphic>
            <a:graphicData uri="http://schemas.openxmlformats.org/presentationml/2006/ole">
              <mc:AlternateContent xmlns:mc="http://schemas.openxmlformats.org/markup-compatibility/2006">
                <mc:Choice xmlns:v="urn:schemas-microsoft-com:vml" Requires="v">
                  <p:oleObj name="Equation" r:id="rId10" imgW="457200" imgH="228600" progId="Equation.DSMT4">
                    <p:embed/>
                  </p:oleObj>
                </mc:Choice>
                <mc:Fallback>
                  <p:oleObj name="Equation" r:id="rId10" imgW="457200" imgH="228600" progId="Equation.DSMT4">
                    <p:embed/>
                    <p:pic>
                      <p:nvPicPr>
                        <p:cNvPr id="16" name="对象 15"/>
                        <p:cNvPicPr>
                          <a:picLocks noChangeAspect="1" noChangeArrowheads="1"/>
                        </p:cNvPicPr>
                        <p:nvPr/>
                      </p:nvPicPr>
                      <p:blipFill>
                        <a:blip r:embed="rId11"/>
                        <a:srcRect/>
                        <a:stretch>
                          <a:fillRect/>
                        </a:stretch>
                      </p:blipFill>
                      <p:spPr bwMode="auto">
                        <a:xfrm>
                          <a:off x="7030464" y="4514045"/>
                          <a:ext cx="766000" cy="471876"/>
                        </a:xfrm>
                        <a:prstGeom prst="rect">
                          <a:avLst/>
                        </a:prstGeom>
                        <a:noFill/>
                      </p:spPr>
                    </p:pic>
                  </p:oleObj>
                </mc:Fallback>
              </mc:AlternateContent>
            </a:graphicData>
          </a:graphic>
        </p:graphicFrame>
        <p:sp>
          <p:nvSpPr>
            <p:cNvPr id="17" name="Rectangle 22"/>
            <p:cNvSpPr>
              <a:spLocks noChangeArrowheads="1"/>
            </p:cNvSpPr>
            <p:nvPr/>
          </p:nvSpPr>
          <p:spPr bwMode="auto">
            <a:xfrm>
              <a:off x="637307" y="4514045"/>
              <a:ext cx="105097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125413" eaLnBrk="0" fontAlgn="base" hangingPunct="0">
                <a:spcBef>
                  <a:spcPct val="0"/>
                </a:spcBef>
                <a:spcAft>
                  <a:spcPct val="0"/>
                </a:spcAft>
              </a:pPr>
              <a:r>
                <a:rPr kumimoji="0" lang="zh-CN" sz="2000" b="1" i="0" u="none" strike="noStrike" cap="none" normalizeH="0" baseline="0" dirty="0">
                  <a:ln>
                    <a:noFill/>
                  </a:ln>
                  <a:solidFill>
                    <a:srgbClr val="000000"/>
                  </a:solidFill>
                  <a:effectLst/>
                  <a:latin typeface="+mn-ea"/>
                  <a:cs typeface="Times New Roman" panose="02020603050405020304" pitchFamily="18" charset="0"/>
                </a:rPr>
                <a:t>因为</a:t>
              </a:r>
              <a:r>
                <a:rPr lang="en-US" altLang="zh-CN" sz="2000" b="1" dirty="0">
                  <a:latin typeface="Times New Roman" panose="02020603050405020304" pitchFamily="18" charset="0"/>
                  <a:cs typeface="Times New Roman" panose="02020603050405020304" pitchFamily="18" charset="0"/>
                </a:rPr>
                <a:t>D</a:t>
              </a:r>
              <a:r>
                <a:rPr lang="zh-CN" altLang="zh-CN" sz="2000" b="1" dirty="0">
                  <a:solidFill>
                    <a:srgbClr val="000000"/>
                  </a:solidFill>
                  <a:latin typeface="+mn-ea"/>
                  <a:cs typeface="Times New Roman" panose="02020603050405020304" pitchFamily="18" charset="0"/>
                </a:rPr>
                <a:t>的每一项都含有第一行中的元素</a:t>
              </a:r>
              <a:r>
                <a:rPr lang="en-US" altLang="zh-CN" sz="2000" b="1" dirty="0">
                  <a:solidFill>
                    <a:srgbClr val="000000"/>
                  </a:solidFill>
                  <a:latin typeface="+mn-ea"/>
                  <a:cs typeface="Times New Roman" panose="02020603050405020304" pitchFamily="18" charset="0"/>
                </a:rPr>
                <a:t>,</a:t>
              </a:r>
              <a:r>
                <a:rPr lang="zh-CN" altLang="en-US" sz="2000" b="1" dirty="0">
                  <a:solidFill>
                    <a:srgbClr val="000000"/>
                  </a:solidFill>
                  <a:latin typeface="+mn-ea"/>
                  <a:cs typeface="Times New Roman" panose="02020603050405020304" pitchFamily="18" charset="0"/>
                </a:rPr>
                <a:t>而第一行中</a:t>
              </a:r>
              <a:r>
                <a:rPr lang="zh-CN" altLang="zh-CN" sz="2000" b="1" dirty="0">
                  <a:solidFill>
                    <a:srgbClr val="000000"/>
                  </a:solidFill>
                  <a:latin typeface="+mn-ea"/>
                  <a:cs typeface="Times New Roman" panose="02020603050405020304" pitchFamily="18" charset="0"/>
                </a:rPr>
                <a:t>仅有</a:t>
              </a:r>
              <a:r>
                <a:rPr lang="en-US" altLang="zh-CN" sz="2000" b="1" dirty="0">
                  <a:solidFill>
                    <a:srgbClr val="000000"/>
                  </a:solidFill>
                  <a:latin typeface="+mn-ea"/>
                  <a:cs typeface="Times New Roman" panose="02020603050405020304" pitchFamily="18" charset="0"/>
                </a:rPr>
                <a:t>      </a:t>
              </a:r>
              <a:r>
                <a:rPr lang="zh-CN" altLang="en-US" sz="2000" b="1" dirty="0">
                  <a:solidFill>
                    <a:srgbClr val="000000"/>
                  </a:solidFill>
                  <a:latin typeface="+mn-ea"/>
                  <a:cs typeface="Times New Roman" panose="02020603050405020304" pitchFamily="18" charset="0"/>
                </a:rPr>
                <a:t>，根据行列式的定义有</a:t>
              </a:r>
              <a:endParaRPr lang="zh-CN" altLang="zh-CN" sz="2000" b="1" dirty="0">
                <a:latin typeface="+mn-ea"/>
              </a:endParaRPr>
            </a:p>
          </p:txBody>
        </p:sp>
      </p:grpSp>
      <p:graphicFrame>
        <p:nvGraphicFramePr>
          <p:cNvPr id="23" name="对象 22"/>
          <p:cNvGraphicFramePr>
            <a:graphicFrameLocks noChangeAspect="1"/>
          </p:cNvGraphicFramePr>
          <p:nvPr/>
        </p:nvGraphicFramePr>
        <p:xfrm>
          <a:off x="1197377" y="5099559"/>
          <a:ext cx="3921650" cy="733876"/>
        </p:xfrm>
        <a:graphic>
          <a:graphicData uri="http://schemas.openxmlformats.org/presentationml/2006/ole">
            <mc:AlternateContent xmlns:mc="http://schemas.openxmlformats.org/markup-compatibility/2006">
              <mc:Choice xmlns:v="urn:schemas-microsoft-com:vml" Requires="v">
                <p:oleObj name="Equation" r:id="rId12" imgW="2171520" imgH="406080" progId="Equation.DSMT4">
                  <p:embed/>
                </p:oleObj>
              </mc:Choice>
              <mc:Fallback>
                <p:oleObj name="Equation" r:id="rId12" imgW="2171520" imgH="406080" progId="Equation.DSMT4">
                  <p:embed/>
                  <p:pic>
                    <p:nvPicPr>
                      <p:cNvPr id="23" name="对象 22"/>
                      <p:cNvPicPr>
                        <a:picLocks noChangeAspect="1" noChangeArrowheads="1"/>
                      </p:cNvPicPr>
                      <p:nvPr/>
                    </p:nvPicPr>
                    <p:blipFill>
                      <a:blip r:embed="rId13"/>
                      <a:srcRect/>
                      <a:stretch>
                        <a:fillRect/>
                      </a:stretch>
                    </p:blipFill>
                    <p:spPr bwMode="auto">
                      <a:xfrm>
                        <a:off x="1197377" y="5099559"/>
                        <a:ext cx="3921650" cy="733876"/>
                      </a:xfrm>
                      <a:prstGeom prst="rect">
                        <a:avLst/>
                      </a:prstGeom>
                      <a:noFill/>
                    </p:spPr>
                  </p:pic>
                </p:oleObj>
              </mc:Fallback>
            </mc:AlternateContent>
          </a:graphicData>
        </a:graphic>
      </p:graphicFrame>
      <p:graphicFrame>
        <p:nvGraphicFramePr>
          <p:cNvPr id="25" name="对象 24"/>
          <p:cNvGraphicFramePr>
            <a:graphicFrameLocks noChangeAspect="1"/>
          </p:cNvGraphicFramePr>
          <p:nvPr/>
        </p:nvGraphicFramePr>
        <p:xfrm>
          <a:off x="5093978" y="5178878"/>
          <a:ext cx="3296451" cy="678915"/>
        </p:xfrm>
        <a:graphic>
          <a:graphicData uri="http://schemas.openxmlformats.org/presentationml/2006/ole">
            <mc:AlternateContent xmlns:mc="http://schemas.openxmlformats.org/markup-compatibility/2006">
              <mc:Choice xmlns:v="urn:schemas-microsoft-com:vml" Requires="v">
                <p:oleObj name="Equation" r:id="rId14" imgW="1981080" imgH="406080" progId="Equation.DSMT4">
                  <p:embed/>
                </p:oleObj>
              </mc:Choice>
              <mc:Fallback>
                <p:oleObj name="Equation" r:id="rId14" imgW="1981080" imgH="406080" progId="Equation.DSMT4">
                  <p:embed/>
                  <p:pic>
                    <p:nvPicPr>
                      <p:cNvPr id="25" name="对象 24"/>
                      <p:cNvPicPr>
                        <a:picLocks noChangeAspect="1" noChangeArrowheads="1"/>
                      </p:cNvPicPr>
                      <p:nvPr/>
                    </p:nvPicPr>
                    <p:blipFill>
                      <a:blip r:embed="rId15"/>
                      <a:srcRect/>
                      <a:stretch>
                        <a:fillRect/>
                      </a:stretch>
                    </p:blipFill>
                    <p:spPr bwMode="auto">
                      <a:xfrm>
                        <a:off x="5093978" y="5178878"/>
                        <a:ext cx="3296451" cy="678915"/>
                      </a:xfrm>
                      <a:prstGeom prst="rect">
                        <a:avLst/>
                      </a:prstGeom>
                      <a:noFill/>
                    </p:spPr>
                  </p:pic>
                </p:oleObj>
              </mc:Fallback>
            </mc:AlternateContent>
          </a:graphicData>
        </a:graphic>
      </p:graphicFrame>
      <p:graphicFrame>
        <p:nvGraphicFramePr>
          <p:cNvPr id="27" name="对象 26"/>
          <p:cNvGraphicFramePr>
            <a:graphicFrameLocks noChangeAspect="1"/>
          </p:cNvGraphicFramePr>
          <p:nvPr/>
        </p:nvGraphicFramePr>
        <p:xfrm>
          <a:off x="1467053" y="5968546"/>
          <a:ext cx="3971222" cy="518883"/>
        </p:xfrm>
        <a:graphic>
          <a:graphicData uri="http://schemas.openxmlformats.org/presentationml/2006/ole">
            <mc:AlternateContent xmlns:mc="http://schemas.openxmlformats.org/markup-compatibility/2006">
              <mc:Choice xmlns:v="urn:schemas-microsoft-com:vml" Requires="v">
                <p:oleObj name="Equation" r:id="rId16" imgW="2145960" imgH="279360" progId="Equation.DSMT4">
                  <p:embed/>
                </p:oleObj>
              </mc:Choice>
              <mc:Fallback>
                <p:oleObj name="Equation" r:id="rId16" imgW="2145960" imgH="279360" progId="Equation.DSMT4">
                  <p:embed/>
                  <p:pic>
                    <p:nvPicPr>
                      <p:cNvPr id="27" name="对象 26"/>
                      <p:cNvPicPr>
                        <a:picLocks noChangeAspect="1" noChangeArrowheads="1"/>
                      </p:cNvPicPr>
                      <p:nvPr/>
                    </p:nvPicPr>
                    <p:blipFill>
                      <a:blip r:embed="rId17"/>
                      <a:srcRect/>
                      <a:stretch>
                        <a:fillRect/>
                      </a:stretch>
                    </p:blipFill>
                    <p:spPr bwMode="auto">
                      <a:xfrm>
                        <a:off x="1467053" y="5968546"/>
                        <a:ext cx="3971222" cy="518883"/>
                      </a:xfrm>
                      <a:prstGeom prst="rect">
                        <a:avLst/>
                      </a:prstGeom>
                      <a:noFill/>
                    </p:spPr>
                  </p:pic>
                </p:oleObj>
              </mc:Fallback>
            </mc:AlternateContent>
          </a:graphicData>
        </a:graphic>
      </p:graphicFrame>
    </p:spTree>
    <p:extLst>
      <p:ext uri="{BB962C8B-B14F-4D97-AF65-F5344CB8AC3E}">
        <p14:creationId xmlns:p14="http://schemas.microsoft.com/office/powerpoint/2010/main" val="136930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1024"/>
          <p:cNvGraphicFramePr>
            <a:graphicFrameLocks noChangeAspect="1"/>
          </p:cNvGraphicFramePr>
          <p:nvPr/>
        </p:nvGraphicFramePr>
        <p:xfrm>
          <a:off x="4023323" y="1400651"/>
          <a:ext cx="2639344" cy="1841844"/>
        </p:xfrm>
        <a:graphic>
          <a:graphicData uri="http://schemas.openxmlformats.org/presentationml/2006/ole">
            <mc:AlternateContent xmlns:mc="http://schemas.openxmlformats.org/markup-compatibility/2006">
              <mc:Choice xmlns:v="urn:schemas-microsoft-com:vml" Requires="v">
                <p:oleObj name="Equation" r:id="rId2" imgW="1765080" imgH="1231560" progId="Equation.DSMT4">
                  <p:embed/>
                </p:oleObj>
              </mc:Choice>
              <mc:Fallback>
                <p:oleObj name="Equation" r:id="rId2" imgW="1765080" imgH="1231560" progId="Equation.DSMT4">
                  <p:embed/>
                  <p:pic>
                    <p:nvPicPr>
                      <p:cNvPr id="13314" name="Object 1024"/>
                      <p:cNvPicPr>
                        <a:picLocks noChangeAspect="1" noChangeArrowheads="1"/>
                      </p:cNvPicPr>
                      <p:nvPr/>
                    </p:nvPicPr>
                    <p:blipFill>
                      <a:blip r:embed="rId3"/>
                      <a:srcRect/>
                      <a:stretch>
                        <a:fillRect/>
                      </a:stretch>
                    </p:blipFill>
                    <p:spPr bwMode="auto">
                      <a:xfrm>
                        <a:off x="4023323" y="1400651"/>
                        <a:ext cx="2639344" cy="1841844"/>
                      </a:xfrm>
                      <a:prstGeom prst="rect">
                        <a:avLst/>
                      </a:prstGeom>
                      <a:noFill/>
                      <a:ln>
                        <a:noFill/>
                      </a:ln>
                      <a:effectLst/>
                    </p:spPr>
                  </p:pic>
                </p:oleObj>
              </mc:Fallback>
            </mc:AlternateContent>
          </a:graphicData>
        </a:graphic>
      </p:graphicFrame>
      <p:graphicFrame>
        <p:nvGraphicFramePr>
          <p:cNvPr id="103426" name="Object 1026"/>
          <p:cNvGraphicFramePr>
            <a:graphicFrameLocks noChangeAspect="1"/>
          </p:cNvGraphicFramePr>
          <p:nvPr/>
        </p:nvGraphicFramePr>
        <p:xfrm>
          <a:off x="3006584" y="4439592"/>
          <a:ext cx="4740617" cy="2156720"/>
        </p:xfrm>
        <a:graphic>
          <a:graphicData uri="http://schemas.openxmlformats.org/presentationml/2006/ole">
            <mc:AlternateContent xmlns:mc="http://schemas.openxmlformats.org/markup-compatibility/2006">
              <mc:Choice xmlns:v="urn:schemas-microsoft-com:vml" Requires="v">
                <p:oleObj name="Equation" r:id="rId4" imgW="5778360" imgH="2628720" progId="Equation.3">
                  <p:embed/>
                </p:oleObj>
              </mc:Choice>
              <mc:Fallback>
                <p:oleObj name="Equation" r:id="rId4" imgW="5778360" imgH="2628720" progId="Equation.3">
                  <p:embed/>
                  <p:pic>
                    <p:nvPicPr>
                      <p:cNvPr id="103426" name="Object 10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6584" y="4439592"/>
                        <a:ext cx="4740617" cy="2156720"/>
                      </a:xfrm>
                      <a:prstGeom prst="rect">
                        <a:avLst/>
                      </a:prstGeom>
                      <a:noFill/>
                      <a:ln>
                        <a:noFill/>
                      </a:ln>
                      <a:effectLst/>
                    </p:spPr>
                  </p:pic>
                </p:oleObj>
              </mc:Fallback>
            </mc:AlternateContent>
          </a:graphicData>
        </a:graphic>
      </p:graphicFrame>
      <p:graphicFrame>
        <p:nvGraphicFramePr>
          <p:cNvPr id="103427" name="Object 1027"/>
          <p:cNvGraphicFramePr>
            <a:graphicFrameLocks noChangeAspect="1"/>
          </p:cNvGraphicFramePr>
          <p:nvPr/>
        </p:nvGraphicFramePr>
        <p:xfrm>
          <a:off x="5376893" y="2114286"/>
          <a:ext cx="327018" cy="414574"/>
        </p:xfrm>
        <a:graphic>
          <a:graphicData uri="http://schemas.openxmlformats.org/presentationml/2006/ole">
            <mc:AlternateContent xmlns:mc="http://schemas.openxmlformats.org/markup-compatibility/2006">
              <mc:Choice xmlns:v="urn:schemas-microsoft-com:vml" Requires="v">
                <p:oleObj name="Equation" r:id="rId6" imgW="177480" imgH="241200" progId="Equation.DSMT4">
                  <p:embed/>
                </p:oleObj>
              </mc:Choice>
              <mc:Fallback>
                <p:oleObj name="Equation" r:id="rId6" imgW="177480" imgH="241200" progId="Equation.DSMT4">
                  <p:embed/>
                  <p:pic>
                    <p:nvPicPr>
                      <p:cNvPr id="103427" name="Object 1027"/>
                      <p:cNvPicPr>
                        <a:picLocks noChangeAspect="1" noChangeArrowheads="1"/>
                      </p:cNvPicPr>
                      <p:nvPr/>
                    </p:nvPicPr>
                    <p:blipFill>
                      <a:blip r:embed="rId7"/>
                      <a:srcRect/>
                      <a:stretch>
                        <a:fillRect/>
                      </a:stretch>
                    </p:blipFill>
                    <p:spPr bwMode="auto">
                      <a:xfrm>
                        <a:off x="5376893" y="2114286"/>
                        <a:ext cx="327018" cy="414574"/>
                      </a:xfrm>
                      <a:prstGeom prst="rect">
                        <a:avLst/>
                      </a:prstGeom>
                      <a:noFill/>
                      <a:ln>
                        <a:noFill/>
                      </a:ln>
                      <a:effectLst/>
                    </p:spPr>
                  </p:pic>
                </p:oleObj>
              </mc:Fallback>
            </mc:AlternateContent>
          </a:graphicData>
        </a:graphic>
      </p:graphicFrame>
      <p:grpSp>
        <p:nvGrpSpPr>
          <p:cNvPr id="10" name="组合 9"/>
          <p:cNvGrpSpPr/>
          <p:nvPr/>
        </p:nvGrpSpPr>
        <p:grpSpPr>
          <a:xfrm>
            <a:off x="360558" y="915613"/>
            <a:ext cx="8169585" cy="434756"/>
            <a:chOff x="360558" y="915613"/>
            <a:chExt cx="8169585" cy="434756"/>
          </a:xfrm>
        </p:grpSpPr>
        <p:graphicFrame>
          <p:nvGraphicFramePr>
            <p:cNvPr id="3" name="对象 2"/>
            <p:cNvGraphicFramePr>
              <a:graphicFrameLocks noChangeAspect="1"/>
            </p:cNvGraphicFramePr>
            <p:nvPr/>
          </p:nvGraphicFramePr>
          <p:xfrm>
            <a:off x="2633663" y="1004770"/>
            <a:ext cx="232703" cy="232703"/>
          </p:xfrm>
          <a:graphic>
            <a:graphicData uri="http://schemas.openxmlformats.org/presentationml/2006/ole">
              <mc:AlternateContent xmlns:mc="http://schemas.openxmlformats.org/markup-compatibility/2006">
                <mc:Choice xmlns:v="urn:schemas-microsoft-com:vml" Requires="v">
                  <p:oleObj name="Equation" r:id="rId8" imgW="164880" imgH="164880" progId="Equation.DSMT4">
                    <p:embed/>
                  </p:oleObj>
                </mc:Choice>
                <mc:Fallback>
                  <p:oleObj name="Equation" r:id="rId8" imgW="164880" imgH="164880" progId="Equation.DSMT4">
                    <p:embed/>
                    <p:pic>
                      <p:nvPicPr>
                        <p:cNvPr id="3" name="对象 2"/>
                        <p:cNvPicPr>
                          <a:picLocks noChangeAspect="1" noChangeArrowheads="1"/>
                        </p:cNvPicPr>
                        <p:nvPr/>
                      </p:nvPicPr>
                      <p:blipFill>
                        <a:blip r:embed="rId9"/>
                        <a:srcRect/>
                        <a:stretch>
                          <a:fillRect/>
                        </a:stretch>
                      </p:blipFill>
                      <p:spPr bwMode="auto">
                        <a:xfrm>
                          <a:off x="2633663" y="1004770"/>
                          <a:ext cx="232703" cy="232703"/>
                        </a:xfrm>
                        <a:prstGeom prst="rect">
                          <a:avLst/>
                        </a:prstGeom>
                        <a:noFill/>
                      </p:spPr>
                    </p:pic>
                  </p:oleObj>
                </mc:Fallback>
              </mc:AlternateContent>
            </a:graphicData>
          </a:graphic>
        </p:graphicFrame>
        <p:graphicFrame>
          <p:nvGraphicFramePr>
            <p:cNvPr id="4" name="对象 3"/>
            <p:cNvGraphicFramePr>
              <a:graphicFrameLocks noChangeAspect="1"/>
            </p:cNvGraphicFramePr>
            <p:nvPr/>
          </p:nvGraphicFramePr>
          <p:xfrm>
            <a:off x="3361089" y="972116"/>
            <a:ext cx="181008" cy="343607"/>
          </p:xfrm>
          <a:graphic>
            <a:graphicData uri="http://schemas.openxmlformats.org/presentationml/2006/ole">
              <mc:AlternateContent xmlns:mc="http://schemas.openxmlformats.org/markup-compatibility/2006">
                <mc:Choice xmlns:v="urn:schemas-microsoft-com:vml" Requires="v">
                  <p:oleObj name="Equation" r:id="rId10" imgW="101520" imgH="177480" progId="Equation.DSMT4">
                    <p:embed/>
                  </p:oleObj>
                </mc:Choice>
                <mc:Fallback>
                  <p:oleObj name="Equation" r:id="rId10" imgW="101520" imgH="177480" progId="Equation.DSMT4">
                    <p:embed/>
                    <p:pic>
                      <p:nvPicPr>
                        <p:cNvPr id="4" name="对象 3"/>
                        <p:cNvPicPr>
                          <a:picLocks noChangeAspect="1" noChangeArrowheads="1"/>
                        </p:cNvPicPr>
                        <p:nvPr/>
                      </p:nvPicPr>
                      <p:blipFill>
                        <a:blip r:embed="rId11"/>
                        <a:srcRect/>
                        <a:stretch>
                          <a:fillRect/>
                        </a:stretch>
                      </p:blipFill>
                      <p:spPr bwMode="auto">
                        <a:xfrm>
                          <a:off x="3361089" y="972116"/>
                          <a:ext cx="181008" cy="343607"/>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4546678" y="935681"/>
            <a:ext cx="742073" cy="414688"/>
          </p:xfrm>
          <a:graphic>
            <a:graphicData uri="http://schemas.openxmlformats.org/presentationml/2006/ole">
              <mc:AlternateContent xmlns:mc="http://schemas.openxmlformats.org/markup-compatibility/2006">
                <mc:Choice xmlns:v="urn:schemas-microsoft-com:vml" Requires="v">
                  <p:oleObj name="Equation" r:id="rId12" imgW="431640" imgH="241200" progId="Equation.DSMT4">
                    <p:embed/>
                  </p:oleObj>
                </mc:Choice>
                <mc:Fallback>
                  <p:oleObj name="Equation" r:id="rId12" imgW="431640" imgH="241200" progId="Equation.DSMT4">
                    <p:embed/>
                    <p:pic>
                      <p:nvPicPr>
                        <p:cNvPr id="5" name="对象 4"/>
                        <p:cNvPicPr>
                          <a:picLocks noChangeAspect="1" noChangeArrowheads="1"/>
                        </p:cNvPicPr>
                        <p:nvPr/>
                      </p:nvPicPr>
                      <p:blipFill>
                        <a:blip r:embed="rId13"/>
                        <a:srcRect/>
                        <a:stretch>
                          <a:fillRect/>
                        </a:stretch>
                      </p:blipFill>
                      <p:spPr bwMode="auto">
                        <a:xfrm>
                          <a:off x="4546678" y="935681"/>
                          <a:ext cx="742073" cy="414688"/>
                        </a:xfrm>
                        <a:prstGeom prst="rect">
                          <a:avLst/>
                        </a:prstGeom>
                        <a:noFill/>
                      </p:spPr>
                    </p:pic>
                  </p:oleObj>
                </mc:Fallback>
              </mc:AlternateContent>
            </a:graphicData>
          </a:graphic>
        </p:graphicFrame>
        <p:sp>
          <p:nvSpPr>
            <p:cNvPr id="6" name="Rectangle 20"/>
            <p:cNvSpPr>
              <a:spLocks noChangeArrowheads="1"/>
            </p:cNvSpPr>
            <p:nvPr/>
          </p:nvSpPr>
          <p:spPr bwMode="auto">
            <a:xfrm>
              <a:off x="360558" y="918803"/>
              <a:ext cx="23647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00"/>
                  </a:solidFill>
                  <a:effectLst/>
                  <a:latin typeface="+mn-ea"/>
                  <a:cs typeface="Times New Roman" panose="02020603050405020304" pitchFamily="18" charset="0"/>
                </a:rPr>
                <a:t>（</a:t>
              </a:r>
              <a:r>
                <a:rPr kumimoji="0" lang="en-US" altLang="zh-CN" sz="2000" b="1" i="0" u="none" strike="noStrike" cap="none" normalizeH="0" baseline="0" dirty="0">
                  <a:ln>
                    <a:noFill/>
                  </a:ln>
                  <a:solidFill>
                    <a:srgbClr val="000000"/>
                  </a:solidFill>
                  <a:effectLst/>
                  <a:latin typeface="+mn-ea"/>
                  <a:cs typeface="Times New Roman" panose="02020603050405020304" pitchFamily="18" charset="0"/>
                </a:rPr>
                <a:t>2</a:t>
              </a:r>
              <a:r>
                <a:rPr kumimoji="0" lang="zh-CN" altLang="en-US" sz="2000" b="1" i="0" u="none" strike="noStrike" cap="none" normalizeH="0" baseline="0" dirty="0">
                  <a:ln>
                    <a:noFill/>
                  </a:ln>
                  <a:solidFill>
                    <a:srgbClr val="000000"/>
                  </a:solidFill>
                  <a:effectLst/>
                  <a:latin typeface="+mn-ea"/>
                  <a:cs typeface="Times New Roman" panose="02020603050405020304" pitchFamily="18" charset="0"/>
                </a:rPr>
                <a:t>）再讨论行列式</a:t>
              </a:r>
              <a:endParaRPr kumimoji="0" lang="zh-CN" altLang="en-US" sz="2000" b="1" i="0" u="none" strike="noStrike" cap="none" normalizeH="0" baseline="0" dirty="0">
                <a:ln>
                  <a:noFill/>
                </a:ln>
                <a:solidFill>
                  <a:schemeClr val="tx1"/>
                </a:solidFill>
                <a:effectLst/>
                <a:latin typeface="+mn-ea"/>
              </a:endParaRPr>
            </a:p>
          </p:txBody>
        </p:sp>
        <p:sp>
          <p:nvSpPr>
            <p:cNvPr id="7" name="Rectangle 21"/>
            <p:cNvSpPr>
              <a:spLocks noChangeArrowheads="1"/>
            </p:cNvSpPr>
            <p:nvPr/>
          </p:nvSpPr>
          <p:spPr bwMode="auto">
            <a:xfrm>
              <a:off x="2784889" y="918803"/>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00"/>
                  </a:solidFill>
                  <a:effectLst/>
                  <a:latin typeface="+mn-ea"/>
                  <a:cs typeface="Times New Roman" panose="02020603050405020304" pitchFamily="18" charset="0"/>
                </a:rPr>
                <a:t>中第</a:t>
              </a:r>
              <a:endParaRPr kumimoji="0" lang="zh-CN" altLang="en-US" sz="2000" b="1" i="0" u="none" strike="noStrike" cap="none" normalizeH="0" baseline="0" dirty="0">
                <a:ln>
                  <a:noFill/>
                </a:ln>
                <a:solidFill>
                  <a:schemeClr val="tx1"/>
                </a:solidFill>
                <a:effectLst/>
                <a:latin typeface="+mn-ea"/>
              </a:endParaRPr>
            </a:p>
          </p:txBody>
        </p:sp>
        <p:sp>
          <p:nvSpPr>
            <p:cNvPr id="8" name="Rectangle 22"/>
            <p:cNvSpPr>
              <a:spLocks noChangeArrowheads="1"/>
            </p:cNvSpPr>
            <p:nvPr/>
          </p:nvSpPr>
          <p:spPr bwMode="auto">
            <a:xfrm>
              <a:off x="3431526" y="927458"/>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00"/>
                  </a:solidFill>
                  <a:effectLst/>
                  <a:latin typeface="+mn-ea"/>
                  <a:cs typeface="Times New Roman" panose="02020603050405020304" pitchFamily="18" charset="0"/>
                </a:rPr>
                <a:t>行元素除</a:t>
              </a:r>
              <a:endParaRPr kumimoji="0" lang="zh-CN" altLang="en-US" sz="2000" b="1" i="0" u="none" strike="noStrike" cap="none" normalizeH="0" baseline="0" dirty="0">
                <a:ln>
                  <a:noFill/>
                </a:ln>
                <a:solidFill>
                  <a:schemeClr val="tx1"/>
                </a:solidFill>
                <a:effectLst/>
                <a:latin typeface="+mn-ea"/>
              </a:endParaRPr>
            </a:p>
          </p:txBody>
        </p:sp>
        <p:sp>
          <p:nvSpPr>
            <p:cNvPr id="9" name="Rectangle 23"/>
            <p:cNvSpPr>
              <a:spLocks noChangeArrowheads="1"/>
            </p:cNvSpPr>
            <p:nvPr/>
          </p:nvSpPr>
          <p:spPr bwMode="auto">
            <a:xfrm>
              <a:off x="5139471" y="915613"/>
              <a:ext cx="33906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00"/>
                  </a:solidFill>
                  <a:effectLst/>
                  <a:latin typeface="+mn-ea"/>
                  <a:cs typeface="Times New Roman" panose="02020603050405020304" pitchFamily="18" charset="0"/>
                </a:rPr>
                <a:t>外</a:t>
              </a:r>
              <a:r>
                <a:rPr kumimoji="0" lang="en-US" altLang="zh-CN" sz="2000" b="1" i="0" u="none" strike="noStrike" cap="none" normalizeH="0" baseline="0">
                  <a:ln>
                    <a:noFill/>
                  </a:ln>
                  <a:solidFill>
                    <a:srgbClr val="000000"/>
                  </a:solidFill>
                  <a:effectLst/>
                  <a:latin typeface="+mn-ea"/>
                  <a:cs typeface="Times New Roman" panose="02020603050405020304" pitchFamily="18" charset="0"/>
                </a:rPr>
                <a:t>,</a:t>
              </a:r>
              <a:r>
                <a:rPr kumimoji="0" lang="zh-CN" altLang="en-US" sz="2000" b="1" i="0" u="none" strike="noStrike" cap="none" normalizeH="0" baseline="0">
                  <a:ln>
                    <a:noFill/>
                  </a:ln>
                  <a:solidFill>
                    <a:srgbClr val="000000"/>
                  </a:solidFill>
                  <a:effectLst/>
                  <a:latin typeface="+mn-ea"/>
                  <a:cs typeface="Times New Roman" panose="02020603050405020304" pitchFamily="18" charset="0"/>
                </a:rPr>
                <a:t>其余元素为零的情形</a:t>
              </a:r>
              <a:r>
                <a:rPr kumimoji="0" lang="en-US" altLang="zh-CN" sz="2000" b="1" i="0" u="none" strike="noStrike" cap="none" normalizeH="0" baseline="0">
                  <a:ln>
                    <a:noFill/>
                  </a:ln>
                  <a:solidFill>
                    <a:srgbClr val="000000"/>
                  </a:solidFill>
                  <a:effectLst/>
                  <a:latin typeface="+mn-ea"/>
                  <a:cs typeface="Times New Roman" panose="02020603050405020304" pitchFamily="18" charset="0"/>
                </a:rPr>
                <a:t>,</a:t>
              </a:r>
              <a:r>
                <a:rPr kumimoji="0" lang="zh-CN" altLang="en-US" sz="2000" b="1" i="0" u="none" strike="noStrike" cap="none" normalizeH="0" baseline="0">
                  <a:ln>
                    <a:noFill/>
                  </a:ln>
                  <a:solidFill>
                    <a:srgbClr val="000000"/>
                  </a:solidFill>
                  <a:effectLst/>
                  <a:latin typeface="+mn-ea"/>
                  <a:cs typeface="Times New Roman" panose="02020603050405020304" pitchFamily="18" charset="0"/>
                </a:rPr>
                <a:t>即</a:t>
              </a:r>
              <a:r>
                <a:rPr kumimoji="0" lang="zh-CN" altLang="en-US" sz="2000" b="1" i="0" u="none" strike="noStrike" cap="none" normalizeH="0" baseline="0">
                  <a:ln>
                    <a:noFill/>
                  </a:ln>
                  <a:solidFill>
                    <a:schemeClr val="tx1"/>
                  </a:solidFill>
                  <a:effectLst/>
                  <a:latin typeface="+mn-ea"/>
                </a:rPr>
                <a:t> </a:t>
              </a:r>
            </a:p>
          </p:txBody>
        </p:sp>
      </p:grpSp>
      <p:grpSp>
        <p:nvGrpSpPr>
          <p:cNvPr id="13320" name="组合 13319"/>
          <p:cNvGrpSpPr/>
          <p:nvPr/>
        </p:nvGrpSpPr>
        <p:grpSpPr>
          <a:xfrm>
            <a:off x="1542933" y="3279896"/>
            <a:ext cx="8069838" cy="1015663"/>
            <a:chOff x="3639597" y="1442371"/>
            <a:chExt cx="8069838" cy="1015663"/>
          </a:xfrm>
        </p:grpSpPr>
        <p:graphicFrame>
          <p:nvGraphicFramePr>
            <p:cNvPr id="12" name="对象 11"/>
            <p:cNvGraphicFramePr>
              <a:graphicFrameLocks noChangeAspect="1"/>
            </p:cNvGraphicFramePr>
            <p:nvPr/>
          </p:nvGraphicFramePr>
          <p:xfrm>
            <a:off x="4450732" y="1572691"/>
            <a:ext cx="190615" cy="355815"/>
          </p:xfrm>
          <a:graphic>
            <a:graphicData uri="http://schemas.openxmlformats.org/presentationml/2006/ole">
              <mc:AlternateContent xmlns:mc="http://schemas.openxmlformats.org/markup-compatibility/2006">
                <mc:Choice xmlns:v="urn:schemas-microsoft-com:vml" Requires="v">
                  <p:oleObj name="Equation" r:id="rId14" imgW="101520" imgH="177480" progId="Equation.DSMT4">
                    <p:embed/>
                  </p:oleObj>
                </mc:Choice>
                <mc:Fallback>
                  <p:oleObj name="Equation" r:id="rId14" imgW="101520" imgH="177480" progId="Equation.DSMT4">
                    <p:embed/>
                    <p:pic>
                      <p:nvPicPr>
                        <p:cNvPr id="12" name="对象 11"/>
                        <p:cNvPicPr>
                          <a:picLocks noChangeAspect="1" noChangeArrowheads="1"/>
                        </p:cNvPicPr>
                        <p:nvPr/>
                      </p:nvPicPr>
                      <p:blipFill>
                        <a:blip r:embed="rId15"/>
                        <a:srcRect/>
                        <a:stretch>
                          <a:fillRect/>
                        </a:stretch>
                      </p:blipFill>
                      <p:spPr bwMode="auto">
                        <a:xfrm>
                          <a:off x="4450732" y="1572691"/>
                          <a:ext cx="190615" cy="355815"/>
                        </a:xfrm>
                        <a:prstGeom prst="rect">
                          <a:avLst/>
                        </a:prstGeom>
                        <a:noFill/>
                      </p:spPr>
                    </p:pic>
                  </p:oleObj>
                </mc:Fallback>
              </mc:AlternateContent>
            </a:graphicData>
          </a:graphic>
        </p:graphicFrame>
        <p:graphicFrame>
          <p:nvGraphicFramePr>
            <p:cNvPr id="14" name="对象 13"/>
            <p:cNvGraphicFramePr>
              <a:graphicFrameLocks noChangeAspect="1"/>
            </p:cNvGraphicFramePr>
            <p:nvPr/>
          </p:nvGraphicFramePr>
          <p:xfrm>
            <a:off x="5923618" y="1620615"/>
            <a:ext cx="1643045" cy="299614"/>
          </p:xfrm>
          <a:graphic>
            <a:graphicData uri="http://schemas.openxmlformats.org/presentationml/2006/ole">
              <mc:AlternateContent xmlns:mc="http://schemas.openxmlformats.org/markup-compatibility/2006">
                <mc:Choice xmlns:v="urn:schemas-microsoft-com:vml" Requires="v">
                  <p:oleObj name="Equation" r:id="rId16" imgW="1079280" imgH="203040" progId="Equation.DSMT4">
                    <p:embed/>
                  </p:oleObj>
                </mc:Choice>
                <mc:Fallback>
                  <p:oleObj name="Equation" r:id="rId16" imgW="1079280" imgH="203040" progId="Equation.DSMT4">
                    <p:embed/>
                    <p:pic>
                      <p:nvPicPr>
                        <p:cNvPr id="14" name="对象 13"/>
                        <p:cNvPicPr>
                          <a:picLocks noChangeAspect="1" noChangeArrowheads="1"/>
                        </p:cNvPicPr>
                        <p:nvPr/>
                      </p:nvPicPr>
                      <p:blipFill>
                        <a:blip r:embed="rId17"/>
                        <a:srcRect/>
                        <a:stretch>
                          <a:fillRect/>
                        </a:stretch>
                      </p:blipFill>
                      <p:spPr bwMode="auto">
                        <a:xfrm>
                          <a:off x="5923618" y="1620615"/>
                          <a:ext cx="1643045" cy="299614"/>
                        </a:xfrm>
                        <a:prstGeom prst="rect">
                          <a:avLst/>
                        </a:prstGeom>
                        <a:noFill/>
                      </p:spPr>
                    </p:pic>
                  </p:oleObj>
                </mc:Fallback>
              </mc:AlternateContent>
            </a:graphicData>
          </a:graphic>
        </p:graphicFrame>
        <p:graphicFrame>
          <p:nvGraphicFramePr>
            <p:cNvPr id="15" name="对象 14"/>
            <p:cNvGraphicFramePr>
              <a:graphicFrameLocks noChangeAspect="1"/>
            </p:cNvGraphicFramePr>
            <p:nvPr/>
          </p:nvGraphicFramePr>
          <p:xfrm>
            <a:off x="10516654" y="1592514"/>
            <a:ext cx="190615" cy="355815"/>
          </p:xfrm>
          <a:graphic>
            <a:graphicData uri="http://schemas.openxmlformats.org/presentationml/2006/ole">
              <mc:AlternateContent xmlns:mc="http://schemas.openxmlformats.org/markup-compatibility/2006">
                <mc:Choice xmlns:v="urn:schemas-microsoft-com:vml" Requires="v">
                  <p:oleObj name="Equation" r:id="rId18" imgW="101520" imgH="177480" progId="Equation.DSMT4">
                    <p:embed/>
                  </p:oleObj>
                </mc:Choice>
                <mc:Fallback>
                  <p:oleObj name="Equation" r:id="rId18" imgW="101520" imgH="177480" progId="Equation.DSMT4">
                    <p:embed/>
                    <p:pic>
                      <p:nvPicPr>
                        <p:cNvPr id="15" name="对象 14"/>
                        <p:cNvPicPr>
                          <a:picLocks noChangeAspect="1" noChangeArrowheads="1"/>
                        </p:cNvPicPr>
                        <p:nvPr/>
                      </p:nvPicPr>
                      <p:blipFill>
                        <a:blip r:embed="rId19"/>
                        <a:srcRect/>
                        <a:stretch>
                          <a:fillRect/>
                        </a:stretch>
                      </p:blipFill>
                      <p:spPr bwMode="auto">
                        <a:xfrm>
                          <a:off x="10516654" y="1592514"/>
                          <a:ext cx="190615" cy="355815"/>
                        </a:xfrm>
                        <a:prstGeom prst="rect">
                          <a:avLst/>
                        </a:prstGeom>
                        <a:noFill/>
                      </p:spPr>
                    </p:pic>
                  </p:oleObj>
                </mc:Fallback>
              </mc:AlternateContent>
            </a:graphicData>
          </a:graphic>
        </p:graphicFrame>
        <p:graphicFrame>
          <p:nvGraphicFramePr>
            <p:cNvPr id="16" name="对象 15"/>
            <p:cNvGraphicFramePr>
              <a:graphicFrameLocks noChangeAspect="1"/>
            </p:cNvGraphicFramePr>
            <p:nvPr/>
          </p:nvGraphicFramePr>
          <p:xfrm>
            <a:off x="6185511" y="2048503"/>
            <a:ext cx="506519" cy="306022"/>
          </p:xfrm>
          <a:graphic>
            <a:graphicData uri="http://schemas.openxmlformats.org/presentationml/2006/ole">
              <mc:AlternateContent xmlns:mc="http://schemas.openxmlformats.org/markup-compatibility/2006">
                <mc:Choice xmlns:v="urn:schemas-microsoft-com:vml" Requires="v">
                  <p:oleObj name="Equation" r:id="rId20" imgW="304560" imgH="177480" progId="Equation.DSMT4">
                    <p:embed/>
                  </p:oleObj>
                </mc:Choice>
                <mc:Fallback>
                  <p:oleObj name="Equation" r:id="rId20" imgW="304560" imgH="177480" progId="Equation.DSMT4">
                    <p:embed/>
                    <p:pic>
                      <p:nvPicPr>
                        <p:cNvPr id="16" name="对象 15"/>
                        <p:cNvPicPr>
                          <a:picLocks noChangeAspect="1" noChangeArrowheads="1"/>
                        </p:cNvPicPr>
                        <p:nvPr/>
                      </p:nvPicPr>
                      <p:blipFill>
                        <a:blip r:embed="rId21"/>
                        <a:srcRect/>
                        <a:stretch>
                          <a:fillRect/>
                        </a:stretch>
                      </p:blipFill>
                      <p:spPr bwMode="auto">
                        <a:xfrm>
                          <a:off x="6185511" y="2048503"/>
                          <a:ext cx="506519" cy="306022"/>
                        </a:xfrm>
                        <a:prstGeom prst="rect">
                          <a:avLst/>
                        </a:prstGeom>
                        <a:noFill/>
                      </p:spPr>
                    </p:pic>
                  </p:oleObj>
                </mc:Fallback>
              </mc:AlternateContent>
            </a:graphicData>
          </a:graphic>
        </p:graphicFrame>
        <p:sp>
          <p:nvSpPr>
            <p:cNvPr id="25" name="Rectangle 38"/>
            <p:cNvSpPr>
              <a:spLocks noChangeArrowheads="1"/>
            </p:cNvSpPr>
            <p:nvPr/>
          </p:nvSpPr>
          <p:spPr bwMode="auto">
            <a:xfrm>
              <a:off x="3639597" y="1442371"/>
              <a:ext cx="806983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zh-CN" altLang="en-US" sz="2000" b="1" dirty="0">
                  <a:solidFill>
                    <a:srgbClr val="000000"/>
                  </a:solidFill>
                  <a:latin typeface="+mn-ea"/>
                  <a:cs typeface="Times New Roman" panose="02020603050405020304" pitchFamily="18" charset="0"/>
                </a:rPr>
                <a:t>先把第 行依次与第             行作相邻对换</a:t>
              </a:r>
              <a:r>
                <a:rPr lang="en-US" altLang="zh-CN" sz="2000" b="1" dirty="0">
                  <a:solidFill>
                    <a:srgbClr val="000000"/>
                  </a:solidFill>
                  <a:latin typeface="+mn-ea"/>
                  <a:cs typeface="Times New Roman" panose="02020603050405020304" pitchFamily="18" charset="0"/>
                </a:rPr>
                <a:t>,</a:t>
              </a:r>
              <a:r>
                <a:rPr lang="zh-CN" altLang="en-US" sz="2000" b="1" dirty="0">
                  <a:solidFill>
                    <a:srgbClr val="000000"/>
                  </a:solidFill>
                  <a:latin typeface="+mn-ea"/>
                  <a:cs typeface="Times New Roman" panose="02020603050405020304" pitchFamily="18" charset="0"/>
                </a:rPr>
                <a:t>这样就把第  行移到</a:t>
              </a:r>
              <a:endParaRPr lang="en-US" altLang="zh-CN" sz="2000" b="1" dirty="0">
                <a:solidFill>
                  <a:srgbClr val="000000"/>
                </a:solidFill>
                <a:latin typeface="+mn-ea"/>
                <a:cs typeface="Times New Roman" panose="02020603050405020304" pitchFamily="18" charset="0"/>
              </a:endParaRPr>
            </a:p>
            <a:p>
              <a:pPr eaLnBrk="0" fontAlgn="base" hangingPunct="0">
                <a:lnSpc>
                  <a:spcPct val="150000"/>
                </a:lnSpc>
                <a:spcBef>
                  <a:spcPct val="0"/>
                </a:spcBef>
                <a:spcAft>
                  <a:spcPct val="0"/>
                </a:spcAft>
              </a:pPr>
              <a:r>
                <a:rPr lang="zh-CN" altLang="en-US" sz="2000" b="1" dirty="0">
                  <a:solidFill>
                    <a:srgbClr val="000000"/>
                  </a:solidFill>
                  <a:latin typeface="+mn-ea"/>
                  <a:cs typeface="Times New Roman" panose="02020603050405020304" pitchFamily="18" charset="0"/>
                </a:rPr>
                <a:t>第</a:t>
              </a:r>
              <a:r>
                <a:rPr lang="en-US" altLang="zh-CN" sz="2000" b="1" dirty="0">
                  <a:solidFill>
                    <a:srgbClr val="000000"/>
                  </a:solidFill>
                  <a:latin typeface="+mn-ea"/>
                  <a:cs typeface="Times New Roman" panose="02020603050405020304" pitchFamily="18" charset="0"/>
                </a:rPr>
                <a:t>1</a:t>
              </a:r>
              <a:r>
                <a:rPr lang="zh-CN" altLang="en-US" sz="2000" b="1" dirty="0">
                  <a:solidFill>
                    <a:srgbClr val="000000"/>
                  </a:solidFill>
                  <a:latin typeface="+mn-ea"/>
                  <a:cs typeface="Times New Roman" panose="02020603050405020304" pitchFamily="18" charset="0"/>
                </a:rPr>
                <a:t>行上</a:t>
              </a:r>
              <a:r>
                <a:rPr lang="en-US" altLang="zh-CN" sz="2000" b="1" dirty="0">
                  <a:solidFill>
                    <a:srgbClr val="000000"/>
                  </a:solidFill>
                  <a:latin typeface="+mn-ea"/>
                  <a:cs typeface="Times New Roman" panose="02020603050405020304" pitchFamily="18" charset="0"/>
                </a:rPr>
                <a:t>, </a:t>
              </a:r>
              <a:r>
                <a:rPr lang="zh-CN" altLang="en-US" sz="2000" b="1" dirty="0">
                  <a:solidFill>
                    <a:srgbClr val="000000"/>
                  </a:solidFill>
                  <a:latin typeface="+mn-ea"/>
                  <a:cs typeface="Times New Roman" panose="02020603050405020304" pitchFamily="18" charset="0"/>
                </a:rPr>
                <a:t>对换次数为    次，得</a:t>
              </a:r>
              <a:endParaRPr lang="zh-CN" altLang="en-US" sz="2000" b="1" dirty="0">
                <a:latin typeface="+mn-ea"/>
              </a:endParaRPr>
            </a:p>
          </p:txBody>
        </p:sp>
      </p:grpSp>
    </p:spTree>
    <p:extLst>
      <p:ext uri="{BB962C8B-B14F-4D97-AF65-F5344CB8AC3E}">
        <p14:creationId xmlns:p14="http://schemas.microsoft.com/office/powerpoint/2010/main" val="3254013578"/>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449" name="Object 1025"/>
          <p:cNvGraphicFramePr>
            <a:graphicFrameLocks noChangeAspect="1"/>
          </p:cNvGraphicFramePr>
          <p:nvPr/>
        </p:nvGraphicFramePr>
        <p:xfrm>
          <a:off x="1132544" y="1946337"/>
          <a:ext cx="5629997" cy="2044578"/>
        </p:xfrm>
        <a:graphic>
          <a:graphicData uri="http://schemas.openxmlformats.org/presentationml/2006/ole">
            <mc:AlternateContent xmlns:mc="http://schemas.openxmlformats.org/markup-compatibility/2006">
              <mc:Choice xmlns:v="urn:schemas-microsoft-com:vml" Requires="v">
                <p:oleObj name="Equation" r:id="rId2" imgW="7238880" imgH="2628720" progId="Equation.3">
                  <p:embed/>
                </p:oleObj>
              </mc:Choice>
              <mc:Fallback>
                <p:oleObj name="Equation" r:id="rId2" imgW="7238880" imgH="2628720" progId="Equation.3">
                  <p:embed/>
                  <p:pic>
                    <p:nvPicPr>
                      <p:cNvPr id="104449" name="Object 10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544" y="1946337"/>
                        <a:ext cx="5629997" cy="2044578"/>
                      </a:xfrm>
                      <a:prstGeom prst="rect">
                        <a:avLst/>
                      </a:prstGeom>
                      <a:noFill/>
                      <a:ln>
                        <a:noFill/>
                      </a:ln>
                      <a:effectLst/>
                    </p:spPr>
                  </p:pic>
                </p:oleObj>
              </mc:Fallback>
            </mc:AlternateContent>
          </a:graphicData>
        </a:graphic>
      </p:graphicFrame>
      <p:grpSp>
        <p:nvGrpSpPr>
          <p:cNvPr id="6" name="组合 5"/>
          <p:cNvGrpSpPr/>
          <p:nvPr/>
        </p:nvGrpSpPr>
        <p:grpSpPr>
          <a:xfrm>
            <a:off x="2067040" y="847539"/>
            <a:ext cx="8462573" cy="1015663"/>
            <a:chOff x="3684825" y="2495468"/>
            <a:chExt cx="8462573" cy="1015663"/>
          </a:xfrm>
        </p:grpSpPr>
        <p:graphicFrame>
          <p:nvGraphicFramePr>
            <p:cNvPr id="7" name="对象 6"/>
            <p:cNvGraphicFramePr>
              <a:graphicFrameLocks noChangeAspect="1"/>
            </p:cNvGraphicFramePr>
            <p:nvPr/>
          </p:nvGraphicFramePr>
          <p:xfrm>
            <a:off x="6745140" y="3027937"/>
            <a:ext cx="311794" cy="423149"/>
          </p:xfrm>
          <a:graphic>
            <a:graphicData uri="http://schemas.openxmlformats.org/presentationml/2006/ole">
              <mc:AlternateContent xmlns:mc="http://schemas.openxmlformats.org/markup-compatibility/2006">
                <mc:Choice xmlns:v="urn:schemas-microsoft-com:vml" Requires="v">
                  <p:oleObj name="Equation" r:id="rId4" imgW="177480" imgH="241200" progId="Equation.DSMT4">
                    <p:embed/>
                  </p:oleObj>
                </mc:Choice>
                <mc:Fallback>
                  <p:oleObj name="Equation" r:id="rId4" imgW="177480" imgH="241200" progId="Equation.DSMT4">
                    <p:embed/>
                    <p:pic>
                      <p:nvPicPr>
                        <p:cNvPr id="7" name="对象 6"/>
                        <p:cNvPicPr>
                          <a:picLocks noChangeAspect="1" noChangeArrowheads="1"/>
                        </p:cNvPicPr>
                        <p:nvPr/>
                      </p:nvPicPr>
                      <p:blipFill>
                        <a:blip r:embed="rId5"/>
                        <a:srcRect/>
                        <a:stretch>
                          <a:fillRect/>
                        </a:stretch>
                      </p:blipFill>
                      <p:spPr bwMode="auto">
                        <a:xfrm>
                          <a:off x="6745140" y="3027937"/>
                          <a:ext cx="311794" cy="423149"/>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4508065" y="2611249"/>
            <a:ext cx="219544" cy="351271"/>
          </p:xfrm>
          <a:graphic>
            <a:graphicData uri="http://schemas.openxmlformats.org/presentationml/2006/ole">
              <mc:AlternateContent xmlns:mc="http://schemas.openxmlformats.org/markup-compatibility/2006">
                <mc:Choice xmlns:v="urn:schemas-microsoft-com:vml" Requires="v">
                  <p:oleObj name="Equation" r:id="rId6" imgW="126720" imgH="203040" progId="Equation.DSMT4">
                    <p:embed/>
                  </p:oleObj>
                </mc:Choice>
                <mc:Fallback>
                  <p:oleObj name="Equation" r:id="rId6" imgW="126720" imgH="203040" progId="Equation.DSMT4">
                    <p:embed/>
                    <p:pic>
                      <p:nvPicPr>
                        <p:cNvPr id="8" name="对象 7"/>
                        <p:cNvPicPr>
                          <a:picLocks noChangeAspect="1" noChangeArrowheads="1"/>
                        </p:cNvPicPr>
                        <p:nvPr/>
                      </p:nvPicPr>
                      <p:blipFill>
                        <a:blip r:embed="rId7"/>
                        <a:srcRect/>
                        <a:stretch>
                          <a:fillRect/>
                        </a:stretch>
                      </p:blipFill>
                      <p:spPr bwMode="auto">
                        <a:xfrm>
                          <a:off x="4508065" y="2611249"/>
                          <a:ext cx="219544" cy="351271"/>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9057809" y="3074424"/>
            <a:ext cx="114300" cy="222250"/>
          </p:xfrm>
          <a:graphic>
            <a:graphicData uri="http://schemas.openxmlformats.org/presentationml/2006/ole">
              <mc:AlternateContent xmlns:mc="http://schemas.openxmlformats.org/markup-compatibility/2006">
                <mc:Choice xmlns:v="urn:schemas-microsoft-com:vml" Requires="v">
                  <p:oleObj name="Equation" r:id="rId8" imgW="114151" imgH="215619" progId="Equation.DSMT4">
                    <p:embed/>
                  </p:oleObj>
                </mc:Choice>
                <mc:Fallback>
                  <p:oleObj name="Equation" r:id="rId8" imgW="114151" imgH="215619" progId="Equation.DSMT4">
                    <p:embed/>
                    <p:pic>
                      <p:nvPicPr>
                        <p:cNvPr id="9" name="对象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57809" y="3074424"/>
                          <a:ext cx="114300" cy="222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nvGraphicFramePr>
          <p:xfrm>
            <a:off x="5923618" y="2624067"/>
            <a:ext cx="2019502" cy="351711"/>
          </p:xfrm>
          <a:graphic>
            <a:graphicData uri="http://schemas.openxmlformats.org/presentationml/2006/ole">
              <mc:AlternateContent xmlns:mc="http://schemas.openxmlformats.org/markup-compatibility/2006">
                <mc:Choice xmlns:v="urn:schemas-microsoft-com:vml" Requires="v">
                  <p:oleObj name="Equation" r:id="rId10" imgW="1130040" imgH="203040" progId="Equation.DSMT4">
                    <p:embed/>
                  </p:oleObj>
                </mc:Choice>
                <mc:Fallback>
                  <p:oleObj name="Equation" r:id="rId10" imgW="1130040" imgH="203040" progId="Equation.DSMT4">
                    <p:embed/>
                    <p:pic>
                      <p:nvPicPr>
                        <p:cNvPr id="10" name="对象 9"/>
                        <p:cNvPicPr>
                          <a:picLocks noChangeAspect="1" noChangeArrowheads="1"/>
                        </p:cNvPicPr>
                        <p:nvPr/>
                      </p:nvPicPr>
                      <p:blipFill>
                        <a:blip r:embed="rId11"/>
                        <a:srcRect/>
                        <a:stretch>
                          <a:fillRect/>
                        </a:stretch>
                      </p:blipFill>
                      <p:spPr bwMode="auto">
                        <a:xfrm>
                          <a:off x="5923618" y="2624067"/>
                          <a:ext cx="2019502" cy="351711"/>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11059863" y="2626090"/>
            <a:ext cx="542629" cy="336430"/>
          </p:xfrm>
          <a:graphic>
            <a:graphicData uri="http://schemas.openxmlformats.org/presentationml/2006/ole">
              <mc:AlternateContent xmlns:mc="http://schemas.openxmlformats.org/markup-compatibility/2006">
                <mc:Choice xmlns:v="urn:schemas-microsoft-com:vml" Requires="v">
                  <p:oleObj name="Equation" r:id="rId12" imgW="317160" imgH="203040" progId="Equation.DSMT4">
                    <p:embed/>
                  </p:oleObj>
                </mc:Choice>
                <mc:Fallback>
                  <p:oleObj name="Equation" r:id="rId12" imgW="317160" imgH="203040" progId="Equation.DSMT4">
                    <p:embed/>
                    <p:pic>
                      <p:nvPicPr>
                        <p:cNvPr id="11" name="对象 10"/>
                        <p:cNvPicPr>
                          <a:picLocks noChangeAspect="1" noChangeArrowheads="1"/>
                        </p:cNvPicPr>
                        <p:nvPr/>
                      </p:nvPicPr>
                      <p:blipFill>
                        <a:blip r:embed="rId13"/>
                        <a:srcRect/>
                        <a:stretch>
                          <a:fillRect/>
                        </a:stretch>
                      </p:blipFill>
                      <p:spPr bwMode="auto">
                        <a:xfrm>
                          <a:off x="11059863" y="2626090"/>
                          <a:ext cx="542629" cy="336430"/>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4305283" y="3105700"/>
            <a:ext cx="944745" cy="348656"/>
          </p:xfrm>
          <a:graphic>
            <a:graphicData uri="http://schemas.openxmlformats.org/presentationml/2006/ole">
              <mc:AlternateContent xmlns:mc="http://schemas.openxmlformats.org/markup-compatibility/2006">
                <mc:Choice xmlns:v="urn:schemas-microsoft-com:vml" Requires="v">
                  <p:oleObj name="Equation" r:id="rId14" imgW="533160" imgH="203040" progId="Equation.DSMT4">
                    <p:embed/>
                  </p:oleObj>
                </mc:Choice>
                <mc:Fallback>
                  <p:oleObj name="Equation" r:id="rId14" imgW="533160" imgH="203040" progId="Equation.DSMT4">
                    <p:embed/>
                    <p:pic>
                      <p:nvPicPr>
                        <p:cNvPr id="12" name="对象 11"/>
                        <p:cNvPicPr>
                          <a:picLocks noChangeAspect="1" noChangeArrowheads="1"/>
                        </p:cNvPicPr>
                        <p:nvPr/>
                      </p:nvPicPr>
                      <p:blipFill>
                        <a:blip r:embed="rId15"/>
                        <a:srcRect/>
                        <a:stretch>
                          <a:fillRect/>
                        </a:stretch>
                      </p:blipFill>
                      <p:spPr bwMode="auto">
                        <a:xfrm>
                          <a:off x="4305283" y="3105700"/>
                          <a:ext cx="944745" cy="348656"/>
                        </a:xfrm>
                        <a:prstGeom prst="rect">
                          <a:avLst/>
                        </a:prstGeom>
                        <a:noFill/>
                      </p:spPr>
                    </p:pic>
                  </p:oleObj>
                </mc:Fallback>
              </mc:AlternateContent>
            </a:graphicData>
          </a:graphic>
        </p:graphicFrame>
        <p:sp>
          <p:nvSpPr>
            <p:cNvPr id="13" name="Rectangle 43"/>
            <p:cNvSpPr>
              <a:spLocks noChangeArrowheads="1"/>
            </p:cNvSpPr>
            <p:nvPr/>
          </p:nvSpPr>
          <p:spPr bwMode="auto">
            <a:xfrm>
              <a:off x="3684825" y="2495468"/>
              <a:ext cx="846257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zh-CN" altLang="en-US" sz="2000" b="1" i="0" u="none" strike="noStrike" cap="none" normalizeH="0" baseline="0" dirty="0">
                  <a:ln>
                    <a:noFill/>
                  </a:ln>
                  <a:solidFill>
                    <a:srgbClr val="000000"/>
                  </a:solidFill>
                  <a:effectLst/>
                  <a:latin typeface="+mn-ea"/>
                  <a:cs typeface="Times New Roman" panose="02020603050405020304" pitchFamily="18" charset="0"/>
                </a:rPr>
                <a:t>再把第 </a:t>
              </a:r>
              <a:r>
                <a:rPr lang="zh-CN" altLang="en-US" sz="2000" b="1" dirty="0">
                  <a:solidFill>
                    <a:srgbClr val="000000"/>
                  </a:solidFill>
                  <a:latin typeface="+mn-ea"/>
                  <a:cs typeface="Times New Roman" panose="02020603050405020304" pitchFamily="18" charset="0"/>
                </a:rPr>
                <a:t>列依次与第                列作相邻对换</a:t>
              </a:r>
              <a:r>
                <a:rPr lang="en-US" altLang="zh-CN" sz="2000" b="1" dirty="0">
                  <a:solidFill>
                    <a:srgbClr val="000000"/>
                  </a:solidFill>
                  <a:latin typeface="+mn-ea"/>
                  <a:cs typeface="Times New Roman" panose="02020603050405020304" pitchFamily="18" charset="0"/>
                </a:rPr>
                <a:t>, </a:t>
              </a:r>
              <a:r>
                <a:rPr lang="zh-CN" altLang="en-US" sz="2000" b="1" dirty="0">
                  <a:solidFill>
                    <a:srgbClr val="000000"/>
                  </a:solidFill>
                  <a:latin typeface="+mn-ea"/>
                  <a:cs typeface="Times New Roman" panose="02020603050405020304" pitchFamily="18" charset="0"/>
                </a:rPr>
                <a:t>对换次数为    次</a:t>
              </a:r>
              <a:r>
                <a:rPr lang="en-US" altLang="zh-CN" sz="2000" b="1" dirty="0">
                  <a:solidFill>
                    <a:srgbClr val="000000"/>
                  </a:solidFill>
                  <a:latin typeface="+mn-ea"/>
                  <a:cs typeface="Times New Roman" panose="02020603050405020304" pitchFamily="18" charset="0"/>
                </a:rPr>
                <a:t>;</a:t>
              </a:r>
            </a:p>
            <a:p>
              <a:pPr eaLnBrk="0" fontAlgn="base" hangingPunct="0">
                <a:lnSpc>
                  <a:spcPct val="150000"/>
                </a:lnSpc>
                <a:spcBef>
                  <a:spcPct val="0"/>
                </a:spcBef>
                <a:spcAft>
                  <a:spcPct val="0"/>
                </a:spcAft>
              </a:pPr>
              <a:r>
                <a:rPr lang="zh-CN" altLang="en-US" sz="2000" b="1" dirty="0">
                  <a:solidFill>
                    <a:srgbClr val="000000"/>
                  </a:solidFill>
                  <a:latin typeface="+mn-ea"/>
                  <a:cs typeface="Times New Roman" panose="02020603050405020304" pitchFamily="18" charset="0"/>
                </a:rPr>
                <a:t>经过       次对换</a:t>
              </a:r>
              <a:r>
                <a:rPr lang="en-US" altLang="zh-CN" sz="2000" b="1" dirty="0">
                  <a:solidFill>
                    <a:srgbClr val="000000"/>
                  </a:solidFill>
                  <a:latin typeface="+mn-ea"/>
                  <a:cs typeface="Times New Roman" panose="02020603050405020304" pitchFamily="18" charset="0"/>
                </a:rPr>
                <a:t>, </a:t>
              </a:r>
              <a:r>
                <a:rPr lang="zh-CN" altLang="en-US" sz="2000" b="1" dirty="0">
                  <a:solidFill>
                    <a:srgbClr val="000000"/>
                  </a:solidFill>
                  <a:latin typeface="+mn-ea"/>
                  <a:cs typeface="Times New Roman" panose="02020603050405020304" pitchFamily="18" charset="0"/>
                </a:rPr>
                <a:t>使得   位于行列式的左上角。得</a:t>
              </a:r>
              <a:r>
                <a:rPr lang="zh-CN" altLang="en-US" sz="2000" b="1" dirty="0">
                  <a:latin typeface="+mn-ea"/>
                </a:rPr>
                <a:t> </a:t>
              </a:r>
              <a:r>
                <a:rPr kumimoji="0" lang="zh-CN" altLang="en-US" sz="2000" b="1" i="0" u="none" strike="noStrike" cap="none" normalizeH="0" baseline="0" dirty="0">
                  <a:ln>
                    <a:noFill/>
                  </a:ln>
                  <a:solidFill>
                    <a:srgbClr val="000000"/>
                  </a:solidFill>
                  <a:effectLst/>
                  <a:latin typeface="+mn-ea"/>
                  <a:cs typeface="Times New Roman" panose="02020603050405020304" pitchFamily="18" charset="0"/>
                </a:rPr>
                <a:t>        </a:t>
              </a:r>
              <a:endParaRPr kumimoji="0" lang="zh-CN" altLang="en-US" sz="2000" b="1" i="0" u="none" strike="noStrike" cap="none" normalizeH="0" baseline="0" dirty="0">
                <a:ln>
                  <a:noFill/>
                </a:ln>
                <a:solidFill>
                  <a:schemeClr val="tx1"/>
                </a:solidFill>
                <a:effectLst/>
                <a:latin typeface="+mn-ea"/>
              </a:endParaRPr>
            </a:p>
          </p:txBody>
        </p:sp>
        <p:sp>
          <p:nvSpPr>
            <p:cNvPr id="14" name="Rectangle 46"/>
            <p:cNvSpPr>
              <a:spLocks noChangeArrowheads="1"/>
            </p:cNvSpPr>
            <p:nvPr/>
          </p:nvSpPr>
          <p:spPr bwMode="auto">
            <a:xfrm>
              <a:off x="9057809" y="3096619"/>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b="1">
                <a:latin typeface="+mn-ea"/>
              </a:endParaRPr>
            </a:p>
          </p:txBody>
        </p:sp>
      </p:grpSp>
      <p:graphicFrame>
        <p:nvGraphicFramePr>
          <p:cNvPr id="15" name="Object 1024"/>
          <p:cNvGraphicFramePr>
            <a:graphicFrameLocks noChangeAspect="1"/>
          </p:cNvGraphicFramePr>
          <p:nvPr/>
        </p:nvGraphicFramePr>
        <p:xfrm>
          <a:off x="6854721" y="1946337"/>
          <a:ext cx="4660691" cy="2065874"/>
        </p:xfrm>
        <a:graphic>
          <a:graphicData uri="http://schemas.openxmlformats.org/presentationml/2006/ole">
            <mc:AlternateContent xmlns:mc="http://schemas.openxmlformats.org/markup-compatibility/2006">
              <mc:Choice xmlns:v="urn:schemas-microsoft-com:vml" Requires="v">
                <p:oleObj name="Equation" r:id="rId16" imgW="5930640" imgH="2628720" progId="Equation.3">
                  <p:embed/>
                </p:oleObj>
              </mc:Choice>
              <mc:Fallback>
                <p:oleObj name="Equation" r:id="rId16" imgW="5930640" imgH="2628720" progId="Equation.3">
                  <p:embed/>
                  <p:pic>
                    <p:nvPicPr>
                      <p:cNvPr id="15" name="Object 102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54721" y="1946337"/>
                        <a:ext cx="4660691" cy="2065874"/>
                      </a:xfrm>
                      <a:prstGeom prst="rect">
                        <a:avLst/>
                      </a:prstGeom>
                      <a:noFill/>
                      <a:ln>
                        <a:noFill/>
                      </a:ln>
                      <a:effectLst/>
                    </p:spPr>
                  </p:pic>
                </p:oleObj>
              </mc:Fallback>
            </mc:AlternateContent>
          </a:graphicData>
        </a:graphic>
      </p:graphicFrame>
      <p:graphicFrame>
        <p:nvGraphicFramePr>
          <p:cNvPr id="16" name="Object 1025"/>
          <p:cNvGraphicFramePr>
            <a:graphicFrameLocks noChangeAspect="1"/>
          </p:cNvGraphicFramePr>
          <p:nvPr/>
        </p:nvGraphicFramePr>
        <p:xfrm>
          <a:off x="1458982" y="4074050"/>
          <a:ext cx="4977120" cy="2304841"/>
        </p:xfrm>
        <a:graphic>
          <a:graphicData uri="http://schemas.openxmlformats.org/presentationml/2006/ole">
            <mc:AlternateContent xmlns:mc="http://schemas.openxmlformats.org/markup-compatibility/2006">
              <mc:Choice xmlns:v="urn:schemas-microsoft-com:vml" Requires="v">
                <p:oleObj name="Equation" r:id="rId18" imgW="5676840" imgH="2628720" progId="Equation.3">
                  <p:embed/>
                </p:oleObj>
              </mc:Choice>
              <mc:Fallback>
                <p:oleObj name="Equation" r:id="rId18" imgW="5676840" imgH="2628720" progId="Equation.3">
                  <p:embed/>
                  <p:pic>
                    <p:nvPicPr>
                      <p:cNvPr id="16" name="Object 102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58982" y="4074050"/>
                        <a:ext cx="4977120" cy="2304841"/>
                      </a:xfrm>
                      <a:prstGeom prst="rect">
                        <a:avLst/>
                      </a:prstGeom>
                      <a:noFill/>
                      <a:ln>
                        <a:noFill/>
                      </a:ln>
                      <a:effectLst/>
                    </p:spPr>
                  </p:pic>
                </p:oleObj>
              </mc:Fallback>
            </mc:AlternateContent>
          </a:graphicData>
        </a:graphic>
      </p:graphicFrame>
      <p:graphicFrame>
        <p:nvGraphicFramePr>
          <p:cNvPr id="17" name="Object 1025"/>
          <p:cNvGraphicFramePr>
            <a:graphicFrameLocks noChangeAspect="1"/>
          </p:cNvGraphicFramePr>
          <p:nvPr/>
        </p:nvGraphicFramePr>
        <p:xfrm>
          <a:off x="6508616" y="4966161"/>
          <a:ext cx="2841809" cy="606865"/>
        </p:xfrm>
        <a:graphic>
          <a:graphicData uri="http://schemas.openxmlformats.org/presentationml/2006/ole">
            <mc:AlternateContent xmlns:mc="http://schemas.openxmlformats.org/markup-compatibility/2006">
              <mc:Choice xmlns:v="urn:schemas-microsoft-com:vml" Requires="v">
                <p:oleObj name="Equation" r:id="rId20" imgW="1447560" imgH="279360" progId="Equation.DSMT4">
                  <p:embed/>
                </p:oleObj>
              </mc:Choice>
              <mc:Fallback>
                <p:oleObj name="Equation" r:id="rId20" imgW="1447560" imgH="279360" progId="Equation.DSMT4">
                  <p:embed/>
                  <p:pic>
                    <p:nvPicPr>
                      <p:cNvPr id="17" name="Object 1025"/>
                      <p:cNvPicPr>
                        <a:picLocks noChangeAspect="1" noChangeArrowheads="1"/>
                      </p:cNvPicPr>
                      <p:nvPr/>
                    </p:nvPicPr>
                    <p:blipFill>
                      <a:blip r:embed="rId21"/>
                      <a:srcRect/>
                      <a:stretch>
                        <a:fillRect/>
                      </a:stretch>
                    </p:blipFill>
                    <p:spPr bwMode="auto">
                      <a:xfrm>
                        <a:off x="6508616" y="4966161"/>
                        <a:ext cx="2841809" cy="60686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919546446"/>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Text Box 3"/>
          <p:cNvSpPr txBox="1">
            <a:spLocks noChangeArrowheads="1"/>
          </p:cNvSpPr>
          <p:nvPr/>
        </p:nvSpPr>
        <p:spPr bwMode="auto">
          <a:xfrm>
            <a:off x="998320" y="885992"/>
            <a:ext cx="4544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a:t>
            </a:r>
            <a:r>
              <a:rPr lang="en-US" altLang="zh-CN" sz="2000" b="1" dirty="0">
                <a:latin typeface="+mn-ea"/>
                <a:ea typeface="+mn-ea"/>
              </a:rPr>
              <a:t>3</a:t>
            </a:r>
            <a:r>
              <a:rPr lang="zh-CN" altLang="en-US" sz="2000" b="1" dirty="0">
                <a:latin typeface="+mn-ea"/>
                <a:ea typeface="+mn-ea"/>
              </a:rPr>
              <a:t>）一般情形，</a:t>
            </a:r>
            <a:r>
              <a:rPr lang="zh-CN" altLang="zh-CN" sz="2000" b="1" dirty="0">
                <a:latin typeface="+mn-ea"/>
                <a:ea typeface="+mn-ea"/>
              </a:rPr>
              <a:t>由行列式的性质</a:t>
            </a:r>
            <a:r>
              <a:rPr lang="en-US" altLang="zh-CN" sz="2000" b="1" dirty="0">
                <a:latin typeface="+mn-ea"/>
                <a:ea typeface="+mn-ea"/>
              </a:rPr>
              <a:t>,</a:t>
            </a:r>
            <a:r>
              <a:rPr lang="zh-CN" altLang="zh-CN" sz="2000" b="1" dirty="0">
                <a:latin typeface="+mn-ea"/>
                <a:ea typeface="+mn-ea"/>
              </a:rPr>
              <a:t>可得</a:t>
            </a:r>
            <a:endParaRPr lang="zh-CN" altLang="en-US" sz="2000" b="1" dirty="0">
              <a:latin typeface="+mn-ea"/>
              <a:ea typeface="+mn-ea"/>
            </a:endParaRPr>
          </a:p>
        </p:txBody>
      </p:sp>
      <p:graphicFrame>
        <p:nvGraphicFramePr>
          <p:cNvPr id="12292" name="Object 2"/>
          <p:cNvGraphicFramePr>
            <a:graphicFrameLocks noChangeAspect="1"/>
          </p:cNvGraphicFramePr>
          <p:nvPr/>
        </p:nvGraphicFramePr>
        <p:xfrm>
          <a:off x="1095843" y="1493019"/>
          <a:ext cx="2427003" cy="2088351"/>
        </p:xfrm>
        <a:graphic>
          <a:graphicData uri="http://schemas.openxmlformats.org/presentationml/2006/ole">
            <mc:AlternateContent xmlns:mc="http://schemas.openxmlformats.org/markup-compatibility/2006">
              <mc:Choice xmlns:v="urn:schemas-microsoft-com:vml" Requires="v">
                <p:oleObj name="Equation" r:id="rId2" imgW="3352680" imgH="2590560" progId="Equation.3">
                  <p:embed/>
                </p:oleObj>
              </mc:Choice>
              <mc:Fallback>
                <p:oleObj name="Equation" r:id="rId2" imgW="3352680" imgH="2590560" progId="Equation.3">
                  <p:embed/>
                  <p:pic>
                    <p:nvPicPr>
                      <p:cNvPr id="1229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843" y="1493019"/>
                        <a:ext cx="2427003" cy="2088351"/>
                      </a:xfrm>
                      <a:prstGeom prst="rect">
                        <a:avLst/>
                      </a:prstGeom>
                      <a:noFill/>
                    </p:spPr>
                  </p:pic>
                </p:oleObj>
              </mc:Fallback>
            </mc:AlternateContent>
          </a:graphicData>
        </a:graphic>
      </p:graphicFrame>
      <p:graphicFrame>
        <p:nvGraphicFramePr>
          <p:cNvPr id="12296" name="Object 3"/>
          <p:cNvGraphicFramePr>
            <a:graphicFrameLocks noChangeAspect="1"/>
          </p:cNvGraphicFramePr>
          <p:nvPr/>
        </p:nvGraphicFramePr>
        <p:xfrm>
          <a:off x="3638352" y="1535785"/>
          <a:ext cx="5467148" cy="2002817"/>
        </p:xfrm>
        <a:graphic>
          <a:graphicData uri="http://schemas.openxmlformats.org/presentationml/2006/ole">
            <mc:AlternateContent xmlns:mc="http://schemas.openxmlformats.org/markup-compatibility/2006">
              <mc:Choice xmlns:v="urn:schemas-microsoft-com:vml" Requires="v">
                <p:oleObj name="Equation" r:id="rId4" imgW="7873920" imgH="2590560" progId="Equation.3">
                  <p:embed/>
                </p:oleObj>
              </mc:Choice>
              <mc:Fallback>
                <p:oleObj name="Equation" r:id="rId4" imgW="7873920" imgH="2590560" progId="Equation.3">
                  <p:embed/>
                  <p:pic>
                    <p:nvPicPr>
                      <p:cNvPr id="1229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8352" y="1535785"/>
                        <a:ext cx="5467148" cy="2002817"/>
                      </a:xfrm>
                      <a:prstGeom prst="rect">
                        <a:avLst/>
                      </a:prstGeom>
                      <a:noFill/>
                    </p:spPr>
                  </p:pic>
                </p:oleObj>
              </mc:Fallback>
            </mc:AlternateContent>
          </a:graphicData>
        </a:graphic>
      </p:graphicFrame>
      <p:graphicFrame>
        <p:nvGraphicFramePr>
          <p:cNvPr id="12" name="Object 2"/>
          <p:cNvGraphicFramePr>
            <a:graphicFrameLocks noChangeAspect="1"/>
          </p:cNvGraphicFramePr>
          <p:nvPr/>
        </p:nvGraphicFramePr>
        <p:xfrm>
          <a:off x="1287380" y="3775508"/>
          <a:ext cx="2226705" cy="2155531"/>
        </p:xfrm>
        <a:graphic>
          <a:graphicData uri="http://schemas.openxmlformats.org/presentationml/2006/ole">
            <mc:AlternateContent xmlns:mc="http://schemas.openxmlformats.org/markup-compatibility/2006">
              <mc:Choice xmlns:v="urn:schemas-microsoft-com:vml" Requires="v">
                <p:oleObj name="Equation" r:id="rId6" imgW="2984400" imgH="2590560" progId="Equation.3">
                  <p:embed/>
                </p:oleObj>
              </mc:Choice>
              <mc:Fallback>
                <p:oleObj name="Equation" r:id="rId6" imgW="2984400" imgH="2590560" progId="Equation.3">
                  <p:embed/>
                  <p:pic>
                    <p:nvPicPr>
                      <p:cNvPr id="12"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7380" y="3775508"/>
                        <a:ext cx="2226705" cy="2155531"/>
                      </a:xfrm>
                      <a:prstGeom prst="rect">
                        <a:avLst/>
                      </a:prstGeom>
                      <a:noFill/>
                    </p:spPr>
                  </p:pic>
                </p:oleObj>
              </mc:Fallback>
            </mc:AlternateContent>
          </a:graphicData>
        </a:graphic>
      </p:graphicFrame>
      <p:graphicFrame>
        <p:nvGraphicFramePr>
          <p:cNvPr id="13" name="Object 3"/>
          <p:cNvGraphicFramePr>
            <a:graphicFrameLocks noChangeAspect="1"/>
          </p:cNvGraphicFramePr>
          <p:nvPr/>
        </p:nvGraphicFramePr>
        <p:xfrm>
          <a:off x="3492684" y="3775865"/>
          <a:ext cx="2217990" cy="2155531"/>
        </p:xfrm>
        <a:graphic>
          <a:graphicData uri="http://schemas.openxmlformats.org/presentationml/2006/ole">
            <mc:AlternateContent xmlns:mc="http://schemas.openxmlformats.org/markup-compatibility/2006">
              <mc:Choice xmlns:v="urn:schemas-microsoft-com:vml" Requires="v">
                <p:oleObj name="Equation" r:id="rId8" imgW="2971800" imgH="2590560" progId="Equation.3">
                  <p:embed/>
                </p:oleObj>
              </mc:Choice>
              <mc:Fallback>
                <p:oleObj name="Equation" r:id="rId8" imgW="2971800" imgH="2590560" progId="Equation.3">
                  <p:embed/>
                  <p:pic>
                    <p:nvPicPr>
                      <p:cNvPr id="13"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2684" y="3775865"/>
                        <a:ext cx="2217990" cy="2155531"/>
                      </a:xfrm>
                      <a:prstGeom prst="rect">
                        <a:avLst/>
                      </a:prstGeom>
                      <a:noFill/>
                    </p:spPr>
                  </p:pic>
                </p:oleObj>
              </mc:Fallback>
            </mc:AlternateContent>
          </a:graphicData>
        </a:graphic>
      </p:graphicFrame>
      <p:graphicFrame>
        <p:nvGraphicFramePr>
          <p:cNvPr id="14" name="Object 4"/>
          <p:cNvGraphicFramePr>
            <a:graphicFrameLocks noChangeAspect="1"/>
          </p:cNvGraphicFramePr>
          <p:nvPr/>
        </p:nvGraphicFramePr>
        <p:xfrm>
          <a:off x="5719389" y="3730804"/>
          <a:ext cx="2701677" cy="2152627"/>
        </p:xfrm>
        <a:graphic>
          <a:graphicData uri="http://schemas.openxmlformats.org/presentationml/2006/ole">
            <mc:AlternateContent xmlns:mc="http://schemas.openxmlformats.org/markup-compatibility/2006">
              <mc:Choice xmlns:v="urn:schemas-microsoft-com:vml" Requires="v">
                <p:oleObj name="Equation" r:id="rId10" imgW="3619440" imgH="2590560" progId="Equation.3">
                  <p:embed/>
                </p:oleObj>
              </mc:Choice>
              <mc:Fallback>
                <p:oleObj name="Equation" r:id="rId10" imgW="3619440" imgH="2590560" progId="Equation.3">
                  <p:embed/>
                  <p:pic>
                    <p:nvPicPr>
                      <p:cNvPr id="14"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19389" y="3730804"/>
                        <a:ext cx="2701677" cy="2152627"/>
                      </a:xfrm>
                      <a:prstGeom prst="rect">
                        <a:avLst/>
                      </a:prstGeom>
                      <a:noFill/>
                    </p:spPr>
                  </p:pic>
                </p:oleObj>
              </mc:Fallback>
            </mc:AlternateContent>
          </a:graphicData>
        </a:graphic>
      </p:graphicFrame>
      <p:graphicFrame>
        <p:nvGraphicFramePr>
          <p:cNvPr id="15" name="Object 5"/>
          <p:cNvGraphicFramePr>
            <a:graphicFrameLocks noChangeAspect="1"/>
          </p:cNvGraphicFramePr>
          <p:nvPr/>
        </p:nvGraphicFramePr>
        <p:xfrm>
          <a:off x="1287380" y="6098094"/>
          <a:ext cx="3149867" cy="336963"/>
        </p:xfrm>
        <a:graphic>
          <a:graphicData uri="http://schemas.openxmlformats.org/presentationml/2006/ole">
            <mc:AlternateContent xmlns:mc="http://schemas.openxmlformats.org/markup-compatibility/2006">
              <mc:Choice xmlns:v="urn:schemas-microsoft-com:vml" Requires="v">
                <p:oleObj name="Equation" r:id="rId12" imgW="4038480" imgH="431640" progId="Equation.3">
                  <p:embed/>
                </p:oleObj>
              </mc:Choice>
              <mc:Fallback>
                <p:oleObj name="Equation" r:id="rId12" imgW="4038480" imgH="431640" progId="Equation.3">
                  <p:embed/>
                  <p:pic>
                    <p:nvPicPr>
                      <p:cNvPr id="15"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87380" y="6098094"/>
                        <a:ext cx="3149867" cy="336963"/>
                      </a:xfrm>
                      <a:prstGeom prst="rect">
                        <a:avLst/>
                      </a:prstGeom>
                      <a:noFill/>
                    </p:spPr>
                  </p:pic>
                </p:oleObj>
              </mc:Fallback>
            </mc:AlternateContent>
          </a:graphicData>
        </a:graphic>
      </p:graphicFrame>
      <p:graphicFrame>
        <p:nvGraphicFramePr>
          <p:cNvPr id="16" name="Object 6"/>
          <p:cNvGraphicFramePr>
            <a:graphicFrameLocks noChangeAspect="1"/>
          </p:cNvGraphicFramePr>
          <p:nvPr/>
        </p:nvGraphicFramePr>
        <p:xfrm>
          <a:off x="4601679" y="6123598"/>
          <a:ext cx="1401764" cy="288266"/>
        </p:xfrm>
        <a:graphic>
          <a:graphicData uri="http://schemas.openxmlformats.org/presentationml/2006/ole">
            <mc:AlternateContent xmlns:mc="http://schemas.openxmlformats.org/markup-compatibility/2006">
              <mc:Choice xmlns:v="urn:schemas-microsoft-com:vml" Requires="v">
                <p:oleObj name="Equation" r:id="rId14" imgW="1968480" imgH="406080" progId="Equation.3">
                  <p:embed/>
                </p:oleObj>
              </mc:Choice>
              <mc:Fallback>
                <p:oleObj name="Equation" r:id="rId14" imgW="1968480" imgH="406080" progId="Equation.3">
                  <p:embed/>
                  <p:pic>
                    <p:nvPicPr>
                      <p:cNvPr id="16" name="Object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01679" y="6123598"/>
                        <a:ext cx="1401764" cy="288266"/>
                      </a:xfrm>
                      <a:prstGeom prst="rect">
                        <a:avLst/>
                      </a:prstGeom>
                      <a:noFill/>
                    </p:spPr>
                  </p:pic>
                </p:oleObj>
              </mc:Fallback>
            </mc:AlternateContent>
          </a:graphicData>
        </a:graphic>
      </p:graphicFrame>
      <p:sp>
        <p:nvSpPr>
          <p:cNvPr id="17" name="Text Box 17"/>
          <p:cNvSpPr txBox="1">
            <a:spLocks noChangeArrowheads="1"/>
          </p:cNvSpPr>
          <p:nvPr/>
        </p:nvSpPr>
        <p:spPr bwMode="auto">
          <a:xfrm>
            <a:off x="6569787" y="6110711"/>
            <a:ext cx="881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证毕。</a:t>
            </a:r>
          </a:p>
        </p:txBody>
      </p:sp>
    </p:spTree>
    <p:extLst>
      <p:ext uri="{BB962C8B-B14F-4D97-AF65-F5344CB8AC3E}">
        <p14:creationId xmlns:p14="http://schemas.microsoft.com/office/powerpoint/2010/main" val="306939857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0" name="Text Box 8"/>
          <p:cNvSpPr txBox="1">
            <a:spLocks noChangeArrowheads="1"/>
          </p:cNvSpPr>
          <p:nvPr/>
        </p:nvSpPr>
        <p:spPr bwMode="auto">
          <a:xfrm>
            <a:off x="1600769" y="1341086"/>
            <a:ext cx="3178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latin typeface="+mn-ea"/>
                <a:ea typeface="+mn-ea"/>
              </a:rPr>
              <a:t>例如</a:t>
            </a:r>
            <a:r>
              <a:rPr lang="en-US" altLang="zh-CN" sz="2000" b="1">
                <a:latin typeface="+mn-ea"/>
                <a:ea typeface="+mn-ea"/>
              </a:rPr>
              <a:t>，</a:t>
            </a:r>
            <a:r>
              <a:rPr lang="zh-CN" altLang="en-US" sz="2000" b="1">
                <a:latin typeface="+mn-ea"/>
                <a:ea typeface="+mn-ea"/>
              </a:rPr>
              <a:t>行列式</a:t>
            </a:r>
          </a:p>
        </p:txBody>
      </p:sp>
      <p:graphicFrame>
        <p:nvGraphicFramePr>
          <p:cNvPr id="13321" name="Object 7"/>
          <p:cNvGraphicFramePr>
            <a:graphicFrameLocks noChangeAspect="1"/>
          </p:cNvGraphicFramePr>
          <p:nvPr/>
        </p:nvGraphicFramePr>
        <p:xfrm>
          <a:off x="3635943" y="945799"/>
          <a:ext cx="2298700" cy="1382712"/>
        </p:xfrm>
        <a:graphic>
          <a:graphicData uri="http://schemas.openxmlformats.org/presentationml/2006/ole">
            <mc:AlternateContent xmlns:mc="http://schemas.openxmlformats.org/markup-compatibility/2006">
              <mc:Choice xmlns:v="urn:schemas-microsoft-com:vml" Requires="v">
                <p:oleObj name="Equation" r:id="rId2" imgW="2514600" imgH="1511280" progId="Equation.3">
                  <p:embed/>
                </p:oleObj>
              </mc:Choice>
              <mc:Fallback>
                <p:oleObj name="Equation" r:id="rId2" imgW="2514600" imgH="1511280" progId="Equation.3">
                  <p:embed/>
                  <p:pic>
                    <p:nvPicPr>
                      <p:cNvPr id="13321"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943" y="945799"/>
                        <a:ext cx="2298700" cy="1382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23" name="Object 8"/>
          <p:cNvGraphicFramePr>
            <a:graphicFrameLocks noChangeAspect="1"/>
          </p:cNvGraphicFramePr>
          <p:nvPr/>
        </p:nvGraphicFramePr>
        <p:xfrm>
          <a:off x="2202431" y="2338037"/>
          <a:ext cx="1930400" cy="906463"/>
        </p:xfrm>
        <a:graphic>
          <a:graphicData uri="http://schemas.openxmlformats.org/presentationml/2006/ole">
            <mc:AlternateContent xmlns:mc="http://schemas.openxmlformats.org/markup-compatibility/2006">
              <mc:Choice xmlns:v="urn:schemas-microsoft-com:vml" Requires="v">
                <p:oleObj name="Equation" r:id="rId4" imgW="2082600" imgH="977760" progId="Equation.3">
                  <p:embed/>
                </p:oleObj>
              </mc:Choice>
              <mc:Fallback>
                <p:oleObj name="Equation" r:id="rId4" imgW="2082600" imgH="977760" progId="Equation.3">
                  <p:embed/>
                  <p:pic>
                    <p:nvPicPr>
                      <p:cNvPr id="13323"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2431" y="2338037"/>
                        <a:ext cx="1930400" cy="906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24" name="Object 9"/>
          <p:cNvGraphicFramePr>
            <a:graphicFrameLocks noChangeAspect="1"/>
          </p:cNvGraphicFramePr>
          <p:nvPr/>
        </p:nvGraphicFramePr>
        <p:xfrm>
          <a:off x="6702994" y="2623787"/>
          <a:ext cx="773113" cy="315913"/>
        </p:xfrm>
        <a:graphic>
          <a:graphicData uri="http://schemas.openxmlformats.org/presentationml/2006/ole">
            <mc:AlternateContent xmlns:mc="http://schemas.openxmlformats.org/markup-compatibility/2006">
              <mc:Choice xmlns:v="urn:schemas-microsoft-com:vml" Requires="v">
                <p:oleObj name="Equation" r:id="rId6" imgW="774360" imgH="317160" progId="Equation.3">
                  <p:embed/>
                </p:oleObj>
              </mc:Choice>
              <mc:Fallback>
                <p:oleObj name="Equation" r:id="rId6" imgW="774360" imgH="317160" progId="Equation.3">
                  <p:embed/>
                  <p:pic>
                    <p:nvPicPr>
                      <p:cNvPr id="13324"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2994" y="2623787"/>
                        <a:ext cx="773113" cy="315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25" name="Text Box 13"/>
          <p:cNvSpPr txBox="1">
            <a:spLocks noChangeArrowheads="1"/>
          </p:cNvSpPr>
          <p:nvPr/>
        </p:nvSpPr>
        <p:spPr bwMode="auto">
          <a:xfrm>
            <a:off x="6150543" y="1414111"/>
            <a:ext cx="2895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mn-ea"/>
                <a:ea typeface="+mn-ea"/>
              </a:rPr>
              <a:t>按第一行展开，得</a:t>
            </a:r>
          </a:p>
        </p:txBody>
      </p:sp>
      <p:graphicFrame>
        <p:nvGraphicFramePr>
          <p:cNvPr id="13326" name="Object 10"/>
          <p:cNvGraphicFramePr>
            <a:graphicFrameLocks noChangeAspect="1"/>
          </p:cNvGraphicFramePr>
          <p:nvPr/>
        </p:nvGraphicFramePr>
        <p:xfrm>
          <a:off x="4131244" y="2338037"/>
          <a:ext cx="1165225" cy="906463"/>
        </p:xfrm>
        <a:graphic>
          <a:graphicData uri="http://schemas.openxmlformats.org/presentationml/2006/ole">
            <mc:AlternateContent xmlns:mc="http://schemas.openxmlformats.org/markup-compatibility/2006">
              <mc:Choice xmlns:v="urn:schemas-microsoft-com:vml" Requires="v">
                <p:oleObj name="Equation" r:id="rId8" imgW="1257120" imgH="977760" progId="Equation.3">
                  <p:embed/>
                </p:oleObj>
              </mc:Choice>
              <mc:Fallback>
                <p:oleObj name="Equation" r:id="rId8" imgW="1257120" imgH="977760" progId="Equation.3">
                  <p:embed/>
                  <p:pic>
                    <p:nvPicPr>
                      <p:cNvPr id="13326"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31244" y="2338037"/>
                        <a:ext cx="1165225" cy="906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27" name="Object 11"/>
          <p:cNvGraphicFramePr>
            <a:graphicFrameLocks noChangeAspect="1"/>
          </p:cNvGraphicFramePr>
          <p:nvPr/>
        </p:nvGraphicFramePr>
        <p:xfrm>
          <a:off x="5274244" y="2338037"/>
          <a:ext cx="1389063" cy="906463"/>
        </p:xfrm>
        <a:graphic>
          <a:graphicData uri="http://schemas.openxmlformats.org/presentationml/2006/ole">
            <mc:AlternateContent xmlns:mc="http://schemas.openxmlformats.org/markup-compatibility/2006">
              <mc:Choice xmlns:v="urn:schemas-microsoft-com:vml" Requires="v">
                <p:oleObj name="Equation" r:id="rId10" imgW="1498320" imgH="977760" progId="Equation.3">
                  <p:embed/>
                </p:oleObj>
              </mc:Choice>
              <mc:Fallback>
                <p:oleObj name="Equation" r:id="rId10" imgW="1498320" imgH="977760" progId="Equation.3">
                  <p:embed/>
                  <p:pic>
                    <p:nvPicPr>
                      <p:cNvPr id="13327"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74244" y="2338037"/>
                        <a:ext cx="1389063" cy="906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23"/>
          <p:cNvGraphicFramePr>
            <a:graphicFrameLocks noChangeAspect="1"/>
          </p:cNvGraphicFramePr>
          <p:nvPr/>
        </p:nvGraphicFramePr>
        <p:xfrm>
          <a:off x="779730" y="3354789"/>
          <a:ext cx="5154913" cy="1136689"/>
        </p:xfrm>
        <a:graphic>
          <a:graphicData uri="http://schemas.openxmlformats.org/presentationml/2006/ole">
            <mc:AlternateContent xmlns:mc="http://schemas.openxmlformats.org/markup-compatibility/2006">
              <mc:Choice xmlns:v="urn:schemas-microsoft-com:vml" Requires="v">
                <p:oleObj name="Equation" r:id="rId12" imgW="3225800" imgH="711200" progId="">
                  <p:embed/>
                </p:oleObj>
              </mc:Choice>
              <mc:Fallback>
                <p:oleObj name="Equation" r:id="rId12" imgW="3225800" imgH="711200" progId="">
                  <p:embed/>
                  <p:pic>
                    <p:nvPicPr>
                      <p:cNvPr id="15" name="Object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9730" y="3354789"/>
                        <a:ext cx="5154913" cy="1136689"/>
                      </a:xfrm>
                      <a:prstGeom prst="rect">
                        <a:avLst/>
                      </a:prstGeom>
                      <a:noFill/>
                    </p:spPr>
                  </p:pic>
                </p:oleObj>
              </mc:Fallback>
            </mc:AlternateContent>
          </a:graphicData>
        </a:graphic>
      </p:graphicFrame>
      <p:graphicFrame>
        <p:nvGraphicFramePr>
          <p:cNvPr id="16" name="Object 24"/>
          <p:cNvGraphicFramePr>
            <a:graphicFrameLocks noChangeAspect="1"/>
          </p:cNvGraphicFramePr>
          <p:nvPr/>
        </p:nvGraphicFramePr>
        <p:xfrm>
          <a:off x="5934643" y="3364020"/>
          <a:ext cx="4933346" cy="1136689"/>
        </p:xfrm>
        <a:graphic>
          <a:graphicData uri="http://schemas.openxmlformats.org/presentationml/2006/ole">
            <mc:AlternateContent xmlns:mc="http://schemas.openxmlformats.org/markup-compatibility/2006">
              <mc:Choice xmlns:v="urn:schemas-microsoft-com:vml" Requires="v">
                <p:oleObj name="Equation" r:id="rId14" imgW="3086100" imgH="711200" progId="">
                  <p:embed/>
                </p:oleObj>
              </mc:Choice>
              <mc:Fallback>
                <p:oleObj name="Equation" r:id="rId14" imgW="3086100" imgH="711200" progId="">
                  <p:embed/>
                  <p:pic>
                    <p:nvPicPr>
                      <p:cNvPr id="16" name="Object 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34643" y="3364020"/>
                        <a:ext cx="4933346" cy="1136689"/>
                      </a:xfrm>
                      <a:prstGeom prst="rect">
                        <a:avLst/>
                      </a:prstGeom>
                      <a:noFill/>
                    </p:spPr>
                  </p:pic>
                </p:oleObj>
              </mc:Fallback>
            </mc:AlternateContent>
          </a:graphicData>
        </a:graphic>
      </p:graphicFrame>
      <p:graphicFrame>
        <p:nvGraphicFramePr>
          <p:cNvPr id="17" name="Object 25"/>
          <p:cNvGraphicFramePr>
            <a:graphicFrameLocks noChangeAspect="1"/>
          </p:cNvGraphicFramePr>
          <p:nvPr/>
        </p:nvGraphicFramePr>
        <p:xfrm>
          <a:off x="2226861" y="4669277"/>
          <a:ext cx="2454275" cy="365125"/>
        </p:xfrm>
        <a:graphic>
          <a:graphicData uri="http://schemas.openxmlformats.org/presentationml/2006/ole">
            <mc:AlternateContent xmlns:mc="http://schemas.openxmlformats.org/markup-compatibility/2006">
              <mc:Choice xmlns:v="urn:schemas-microsoft-com:vml" Requires="v">
                <p:oleObj name="Equation" r:id="rId16" imgW="1536480" imgH="228600" progId="Equation.DSMT4">
                  <p:embed/>
                </p:oleObj>
              </mc:Choice>
              <mc:Fallback>
                <p:oleObj name="Equation" r:id="rId16" imgW="1536480" imgH="228600" progId="Equation.DSMT4">
                  <p:embed/>
                  <p:pic>
                    <p:nvPicPr>
                      <p:cNvPr id="17" name="Object 25"/>
                      <p:cNvPicPr>
                        <a:picLocks noChangeAspect="1" noChangeArrowheads="1"/>
                      </p:cNvPicPr>
                      <p:nvPr/>
                    </p:nvPicPr>
                    <p:blipFill>
                      <a:blip r:embed="rId17"/>
                      <a:srcRect/>
                      <a:stretch>
                        <a:fillRect/>
                      </a:stretch>
                    </p:blipFill>
                    <p:spPr bwMode="auto">
                      <a:xfrm>
                        <a:off x="2226861" y="4669277"/>
                        <a:ext cx="2454275" cy="365125"/>
                      </a:xfrm>
                      <a:prstGeom prst="rect">
                        <a:avLst/>
                      </a:prstGeom>
                      <a:noFill/>
                    </p:spPr>
                  </p:pic>
                </p:oleObj>
              </mc:Fallback>
            </mc:AlternateContent>
          </a:graphicData>
        </a:graphic>
      </p:graphicFrame>
      <p:graphicFrame>
        <p:nvGraphicFramePr>
          <p:cNvPr id="18" name="Object 28"/>
          <p:cNvGraphicFramePr>
            <a:graphicFrameLocks noChangeAspect="1"/>
          </p:cNvGraphicFramePr>
          <p:nvPr/>
        </p:nvGraphicFramePr>
        <p:xfrm>
          <a:off x="3727250" y="5477666"/>
          <a:ext cx="3048233" cy="442036"/>
        </p:xfrm>
        <a:graphic>
          <a:graphicData uri="http://schemas.openxmlformats.org/presentationml/2006/ole">
            <mc:AlternateContent xmlns:mc="http://schemas.openxmlformats.org/markup-compatibility/2006">
              <mc:Choice xmlns:v="urn:schemas-microsoft-com:vml" Requires="v">
                <p:oleObj name="Equation" r:id="rId18" imgW="2083320" imgH="292320" progId="">
                  <p:embed/>
                </p:oleObj>
              </mc:Choice>
              <mc:Fallback>
                <p:oleObj name="Equation" r:id="rId18" imgW="2083320" imgH="292320" progId="">
                  <p:embed/>
                  <p:pic>
                    <p:nvPicPr>
                      <p:cNvPr id="18" name="Object 2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27250" y="5477666"/>
                        <a:ext cx="3048233" cy="442036"/>
                      </a:xfrm>
                      <a:prstGeom prst="rect">
                        <a:avLst/>
                      </a:prstGeom>
                      <a:noFill/>
                    </p:spPr>
                  </p:pic>
                </p:oleObj>
              </mc:Fallback>
            </mc:AlternateContent>
          </a:graphicData>
        </a:graphic>
      </p:graphicFrame>
      <p:graphicFrame>
        <p:nvGraphicFramePr>
          <p:cNvPr id="19" name="Object 29"/>
          <p:cNvGraphicFramePr>
            <a:graphicFrameLocks noChangeAspect="1"/>
          </p:cNvGraphicFramePr>
          <p:nvPr/>
        </p:nvGraphicFramePr>
        <p:xfrm>
          <a:off x="8732387" y="5492865"/>
          <a:ext cx="2943425" cy="426837"/>
        </p:xfrm>
        <a:graphic>
          <a:graphicData uri="http://schemas.openxmlformats.org/presentationml/2006/ole">
            <mc:AlternateContent xmlns:mc="http://schemas.openxmlformats.org/markup-compatibility/2006">
              <mc:Choice xmlns:v="urn:schemas-microsoft-com:vml" Requires="v">
                <p:oleObj name="Equation" r:id="rId20" imgW="2083320" imgH="292320" progId="">
                  <p:embed/>
                </p:oleObj>
              </mc:Choice>
              <mc:Fallback>
                <p:oleObj name="Equation" r:id="rId20" imgW="2083320" imgH="292320" progId="">
                  <p:embed/>
                  <p:pic>
                    <p:nvPicPr>
                      <p:cNvPr id="19" name="Object 2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732387" y="5492865"/>
                        <a:ext cx="2943425" cy="426837"/>
                      </a:xfrm>
                      <a:prstGeom prst="rect">
                        <a:avLst/>
                      </a:prstGeom>
                      <a:noFill/>
                    </p:spPr>
                  </p:pic>
                </p:oleObj>
              </mc:Fallback>
            </mc:AlternateContent>
          </a:graphicData>
        </a:graphic>
      </p:graphicFrame>
      <p:sp>
        <p:nvSpPr>
          <p:cNvPr id="20" name="Rectangle 9"/>
          <p:cNvSpPr>
            <a:spLocks noChangeArrowheads="1"/>
          </p:cNvSpPr>
          <p:nvPr/>
        </p:nvSpPr>
        <p:spPr bwMode="auto">
          <a:xfrm>
            <a:off x="669925" y="5458037"/>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rgbClr val="000000"/>
                </a:solidFill>
                <a:latin typeface="Times New Roman" panose="02020603050405020304" pitchFamily="18" charset="0"/>
                <a:ea typeface="楷体_GB2312" pitchFamily="49" charset="-122"/>
              </a:rPr>
              <a:t>同理可得</a:t>
            </a:r>
          </a:p>
        </p:txBody>
      </p:sp>
      <p:graphicFrame>
        <p:nvGraphicFramePr>
          <p:cNvPr id="21" name="Object 23"/>
          <p:cNvGraphicFramePr>
            <a:graphicFrameLocks noChangeAspect="1"/>
          </p:cNvGraphicFramePr>
          <p:nvPr/>
        </p:nvGraphicFramePr>
        <p:xfrm>
          <a:off x="2246113" y="5130359"/>
          <a:ext cx="1481137" cy="1136650"/>
        </p:xfrm>
        <a:graphic>
          <a:graphicData uri="http://schemas.openxmlformats.org/presentationml/2006/ole">
            <mc:AlternateContent xmlns:mc="http://schemas.openxmlformats.org/markup-compatibility/2006">
              <mc:Choice xmlns:v="urn:schemas-microsoft-com:vml" Requires="v">
                <p:oleObj name="Equation" r:id="rId22" imgW="927000" imgH="711000" progId="Equation.DSMT4">
                  <p:embed/>
                </p:oleObj>
              </mc:Choice>
              <mc:Fallback>
                <p:oleObj name="Equation" r:id="rId22" imgW="927000" imgH="711000" progId="Equation.DSMT4">
                  <p:embed/>
                  <p:pic>
                    <p:nvPicPr>
                      <p:cNvPr id="21" name="Object 23"/>
                      <p:cNvPicPr>
                        <a:picLocks noChangeAspect="1" noChangeArrowheads="1"/>
                      </p:cNvPicPr>
                      <p:nvPr/>
                    </p:nvPicPr>
                    <p:blipFill>
                      <a:blip r:embed="rId23"/>
                      <a:srcRect/>
                      <a:stretch>
                        <a:fillRect/>
                      </a:stretch>
                    </p:blipFill>
                    <p:spPr bwMode="auto">
                      <a:xfrm>
                        <a:off x="2246113" y="5130359"/>
                        <a:ext cx="1481137" cy="1136650"/>
                      </a:xfrm>
                      <a:prstGeom prst="rect">
                        <a:avLst/>
                      </a:prstGeom>
                      <a:noFill/>
                    </p:spPr>
                  </p:pic>
                </p:oleObj>
              </mc:Fallback>
            </mc:AlternateContent>
          </a:graphicData>
        </a:graphic>
      </p:graphicFrame>
      <p:graphicFrame>
        <p:nvGraphicFramePr>
          <p:cNvPr id="22" name="Object 23"/>
          <p:cNvGraphicFramePr>
            <a:graphicFrameLocks noChangeAspect="1"/>
          </p:cNvGraphicFramePr>
          <p:nvPr/>
        </p:nvGraphicFramePr>
        <p:xfrm>
          <a:off x="7251250" y="5137959"/>
          <a:ext cx="1481137" cy="1136650"/>
        </p:xfrm>
        <a:graphic>
          <a:graphicData uri="http://schemas.openxmlformats.org/presentationml/2006/ole">
            <mc:AlternateContent xmlns:mc="http://schemas.openxmlformats.org/markup-compatibility/2006">
              <mc:Choice xmlns:v="urn:schemas-microsoft-com:vml" Requires="v">
                <p:oleObj name="Equation" r:id="rId24" imgW="927000" imgH="711000" progId="Equation.DSMT4">
                  <p:embed/>
                </p:oleObj>
              </mc:Choice>
              <mc:Fallback>
                <p:oleObj name="Equation" r:id="rId24" imgW="927000" imgH="711000" progId="Equation.DSMT4">
                  <p:embed/>
                  <p:pic>
                    <p:nvPicPr>
                      <p:cNvPr id="22" name="Object 23"/>
                      <p:cNvPicPr>
                        <a:picLocks noChangeAspect="1" noChangeArrowheads="1"/>
                      </p:cNvPicPr>
                      <p:nvPr/>
                    </p:nvPicPr>
                    <p:blipFill>
                      <a:blip r:embed="rId23"/>
                      <a:srcRect/>
                      <a:stretch>
                        <a:fillRect/>
                      </a:stretch>
                    </p:blipFill>
                    <p:spPr bwMode="auto">
                      <a:xfrm>
                        <a:off x="7251250" y="5137959"/>
                        <a:ext cx="1481137" cy="1136650"/>
                      </a:xfrm>
                      <a:prstGeom prst="rect">
                        <a:avLst/>
                      </a:prstGeom>
                      <a:noFill/>
                    </p:spPr>
                  </p:pic>
                </p:oleObj>
              </mc:Fallback>
            </mc:AlternateContent>
          </a:graphicData>
        </a:graphic>
      </p:graphicFrame>
    </p:spTree>
    <p:extLst>
      <p:ext uri="{BB962C8B-B14F-4D97-AF65-F5344CB8AC3E}">
        <p14:creationId xmlns:p14="http://schemas.microsoft.com/office/powerpoint/2010/main" val="279289189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583133" y="2258035"/>
            <a:ext cx="26388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a:solidFill>
                  <a:srgbClr val="0000FF"/>
                </a:solidFill>
                <a:latin typeface="+mn-ea"/>
                <a:ea typeface="+mn-ea"/>
              </a:rPr>
              <a:t> </a:t>
            </a:r>
            <a:r>
              <a:rPr kumimoji="1" lang="zh-CN" altLang="en-US" sz="2000" b="1">
                <a:solidFill>
                  <a:srgbClr val="0000FF"/>
                </a:solidFill>
                <a:latin typeface="+mn-ea"/>
                <a:ea typeface="+mn-ea"/>
              </a:rPr>
              <a:t>证明  </a:t>
            </a:r>
            <a:r>
              <a:rPr kumimoji="1" lang="zh-CN" altLang="en-US" sz="2000" b="1">
                <a:solidFill>
                  <a:srgbClr val="000000"/>
                </a:solidFill>
                <a:latin typeface="+mn-ea"/>
                <a:ea typeface="+mn-ea"/>
              </a:rPr>
              <a:t>用数学归纳法</a:t>
            </a:r>
          </a:p>
        </p:txBody>
      </p:sp>
      <p:graphicFrame>
        <p:nvGraphicFramePr>
          <p:cNvPr id="41987" name="Object 17"/>
          <p:cNvGraphicFramePr>
            <a:graphicFrameLocks noChangeAspect="1"/>
          </p:cNvGraphicFramePr>
          <p:nvPr/>
        </p:nvGraphicFramePr>
        <p:xfrm>
          <a:off x="3221997" y="2014829"/>
          <a:ext cx="1456839" cy="814052"/>
        </p:xfrm>
        <a:graphic>
          <a:graphicData uri="http://schemas.openxmlformats.org/presentationml/2006/ole">
            <mc:AlternateContent xmlns:mc="http://schemas.openxmlformats.org/markup-compatibility/2006">
              <mc:Choice xmlns:v="urn:schemas-microsoft-com:vml" Requires="v">
                <p:oleObj name="Equation" r:id="rId2" imgW="863280" imgH="482400" progId="Equation.DSMT4">
                  <p:embed/>
                </p:oleObj>
              </mc:Choice>
              <mc:Fallback>
                <p:oleObj name="Equation" r:id="rId2" imgW="863280" imgH="482400" progId="Equation.DSMT4">
                  <p:embed/>
                  <p:pic>
                    <p:nvPicPr>
                      <p:cNvPr id="41987" name="Object 17"/>
                      <p:cNvPicPr>
                        <a:picLocks noChangeAspect="1" noChangeArrowheads="1"/>
                      </p:cNvPicPr>
                      <p:nvPr/>
                    </p:nvPicPr>
                    <p:blipFill>
                      <a:blip r:embed="rId3"/>
                      <a:srcRect/>
                      <a:stretch>
                        <a:fillRect/>
                      </a:stretch>
                    </p:blipFill>
                    <p:spPr bwMode="auto">
                      <a:xfrm>
                        <a:off x="3221997" y="2014829"/>
                        <a:ext cx="1456839" cy="814052"/>
                      </a:xfrm>
                      <a:prstGeom prst="rect">
                        <a:avLst/>
                      </a:prstGeom>
                      <a:noFill/>
                    </p:spPr>
                  </p:pic>
                </p:oleObj>
              </mc:Fallback>
            </mc:AlternateContent>
          </a:graphicData>
        </a:graphic>
      </p:graphicFrame>
      <p:graphicFrame>
        <p:nvGraphicFramePr>
          <p:cNvPr id="41988" name="Object 18"/>
          <p:cNvGraphicFramePr>
            <a:graphicFrameLocks noChangeAspect="1"/>
          </p:cNvGraphicFramePr>
          <p:nvPr/>
        </p:nvGraphicFramePr>
        <p:xfrm>
          <a:off x="5732967" y="2240836"/>
          <a:ext cx="1584733" cy="534646"/>
        </p:xfrm>
        <a:graphic>
          <a:graphicData uri="http://schemas.openxmlformats.org/presentationml/2006/ole">
            <mc:AlternateContent xmlns:mc="http://schemas.openxmlformats.org/markup-compatibility/2006">
              <mc:Choice xmlns:v="urn:schemas-microsoft-com:vml" Requires="v">
                <p:oleObj name="Equation" r:id="rId4" imgW="1054080" imgH="355320" progId="Equation.DSMT4">
                  <p:embed/>
                </p:oleObj>
              </mc:Choice>
              <mc:Fallback>
                <p:oleObj name="Equation" r:id="rId4" imgW="1054080" imgH="355320" progId="Equation.DSMT4">
                  <p:embed/>
                  <p:pic>
                    <p:nvPicPr>
                      <p:cNvPr id="41988" name="Object 18"/>
                      <p:cNvPicPr>
                        <a:picLocks noChangeAspect="1" noChangeArrowheads="1"/>
                      </p:cNvPicPr>
                      <p:nvPr/>
                    </p:nvPicPr>
                    <p:blipFill>
                      <a:blip r:embed="rId5"/>
                      <a:srcRect/>
                      <a:stretch>
                        <a:fillRect/>
                      </a:stretch>
                    </p:blipFill>
                    <p:spPr bwMode="auto">
                      <a:xfrm>
                        <a:off x="5732967" y="2240836"/>
                        <a:ext cx="1584733" cy="534646"/>
                      </a:xfrm>
                      <a:prstGeom prst="rect">
                        <a:avLst/>
                      </a:prstGeom>
                      <a:noFill/>
                    </p:spPr>
                  </p:pic>
                </p:oleObj>
              </mc:Fallback>
            </mc:AlternateContent>
          </a:graphicData>
        </a:graphic>
      </p:graphicFrame>
      <p:sp>
        <p:nvSpPr>
          <p:cNvPr id="20488" name="Text Box 5"/>
          <p:cNvSpPr txBox="1">
            <a:spLocks noChangeArrowheads="1"/>
          </p:cNvSpPr>
          <p:nvPr/>
        </p:nvSpPr>
        <p:spPr bwMode="auto">
          <a:xfrm>
            <a:off x="254672" y="1281650"/>
            <a:ext cx="54782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dirty="0">
                <a:solidFill>
                  <a:srgbClr val="0000FF"/>
                </a:solidFill>
                <a:latin typeface="+mn-ea"/>
                <a:ea typeface="+mn-ea"/>
              </a:rPr>
              <a:t>例</a:t>
            </a:r>
            <a:r>
              <a:rPr kumimoji="1" lang="en-US" altLang="zh-CN" sz="2000" b="1" dirty="0">
                <a:solidFill>
                  <a:srgbClr val="0000FF"/>
                </a:solidFill>
                <a:latin typeface="+mn-ea"/>
                <a:ea typeface="+mn-ea"/>
              </a:rPr>
              <a:t>1.4.1</a:t>
            </a:r>
            <a:r>
              <a:rPr kumimoji="1" lang="en-US" altLang="zh-CN" sz="2000" b="1" dirty="0">
                <a:solidFill>
                  <a:srgbClr val="000000"/>
                </a:solidFill>
                <a:latin typeface="+mn-ea"/>
                <a:ea typeface="+mn-ea"/>
              </a:rPr>
              <a:t>  </a:t>
            </a:r>
            <a:r>
              <a:rPr kumimoji="1" lang="zh-CN" altLang="en-US" sz="2000" b="1" dirty="0">
                <a:solidFill>
                  <a:srgbClr val="000000"/>
                </a:solidFill>
                <a:latin typeface="+mn-ea"/>
                <a:ea typeface="+mn-ea"/>
              </a:rPr>
              <a:t>证明范德蒙德</a:t>
            </a:r>
            <a:r>
              <a:rPr kumimoji="1" lang="en-US" altLang="zh-CN" sz="2000" b="1" dirty="0">
                <a:solidFill>
                  <a:srgbClr val="000000"/>
                </a:solidFill>
                <a:latin typeface="+mn-ea"/>
                <a:ea typeface="+mn-ea"/>
              </a:rPr>
              <a:t>(</a:t>
            </a:r>
            <a:r>
              <a:rPr kumimoji="1" lang="en-US" altLang="zh-CN" sz="2000" b="1" dirty="0" err="1">
                <a:solidFill>
                  <a:srgbClr val="000000"/>
                </a:solidFill>
                <a:latin typeface="+mn-ea"/>
                <a:ea typeface="+mn-ea"/>
              </a:rPr>
              <a:t>Vandermonde</a:t>
            </a:r>
            <a:r>
              <a:rPr kumimoji="1" lang="en-US" altLang="zh-CN" sz="2000" b="1" dirty="0">
                <a:solidFill>
                  <a:srgbClr val="000000"/>
                </a:solidFill>
                <a:latin typeface="+mn-ea"/>
                <a:ea typeface="+mn-ea"/>
              </a:rPr>
              <a:t>)</a:t>
            </a:r>
            <a:r>
              <a:rPr kumimoji="1" lang="zh-CN" altLang="en-US" sz="2000" b="1" dirty="0">
                <a:solidFill>
                  <a:srgbClr val="000000"/>
                </a:solidFill>
                <a:latin typeface="+mn-ea"/>
                <a:ea typeface="+mn-ea"/>
              </a:rPr>
              <a:t>行列式</a:t>
            </a:r>
          </a:p>
        </p:txBody>
      </p:sp>
      <p:graphicFrame>
        <p:nvGraphicFramePr>
          <p:cNvPr id="20484" name="Object 19"/>
          <p:cNvGraphicFramePr>
            <a:graphicFrameLocks noChangeAspect="1"/>
          </p:cNvGraphicFramePr>
          <p:nvPr/>
        </p:nvGraphicFramePr>
        <p:xfrm>
          <a:off x="5556652" y="796895"/>
          <a:ext cx="3500721" cy="1443941"/>
        </p:xfrm>
        <a:graphic>
          <a:graphicData uri="http://schemas.openxmlformats.org/presentationml/2006/ole">
            <mc:AlternateContent xmlns:mc="http://schemas.openxmlformats.org/markup-compatibility/2006">
              <mc:Choice xmlns:v="urn:schemas-microsoft-com:vml" Requires="v">
                <p:oleObj name="Equation" r:id="rId6" imgW="2831760" imgH="1168200" progId="Equation.DSMT4">
                  <p:embed/>
                </p:oleObj>
              </mc:Choice>
              <mc:Fallback>
                <p:oleObj name="Equation" r:id="rId6" imgW="2831760" imgH="1168200" progId="Equation.DSMT4">
                  <p:embed/>
                  <p:pic>
                    <p:nvPicPr>
                      <p:cNvPr id="20484" name="Object 19"/>
                      <p:cNvPicPr>
                        <a:picLocks noChangeAspect="1" noChangeArrowheads="1"/>
                      </p:cNvPicPr>
                      <p:nvPr/>
                    </p:nvPicPr>
                    <p:blipFill>
                      <a:blip r:embed="rId7"/>
                      <a:srcRect/>
                      <a:stretch>
                        <a:fillRect/>
                      </a:stretch>
                    </p:blipFill>
                    <p:spPr bwMode="auto">
                      <a:xfrm>
                        <a:off x="5556652" y="796895"/>
                        <a:ext cx="3500721" cy="1443941"/>
                      </a:xfrm>
                      <a:prstGeom prst="rect">
                        <a:avLst/>
                      </a:prstGeom>
                      <a:noFill/>
                    </p:spPr>
                  </p:pic>
                </p:oleObj>
              </mc:Fallback>
            </mc:AlternateContent>
          </a:graphicData>
        </a:graphic>
      </p:graphicFrame>
      <p:sp>
        <p:nvSpPr>
          <p:cNvPr id="41992" name="Text Box 8"/>
          <p:cNvSpPr txBox="1">
            <a:spLocks noChangeArrowheads="1"/>
          </p:cNvSpPr>
          <p:nvPr/>
        </p:nvSpPr>
        <p:spPr bwMode="auto">
          <a:xfrm>
            <a:off x="7360977" y="2240836"/>
            <a:ext cx="20217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rPr>
              <a:t>所以</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n</a:t>
            </a:r>
            <a:r>
              <a:rPr kumimoji="1" lang="en-US" altLang="zh-CN" sz="2000" b="1" dirty="0">
                <a:solidFill>
                  <a:srgbClr val="000000"/>
                </a:solidFill>
                <a:latin typeface="Times New Roman" panose="02020603050405020304" pitchFamily="18" charset="0"/>
                <a:ea typeface="+mn-ea"/>
                <a:cs typeface="Times New Roman" panose="02020603050405020304" pitchFamily="18" charset="0"/>
              </a:rPr>
              <a:t>=2</a:t>
            </a:r>
            <a:r>
              <a:rPr kumimoji="1" lang="zh-CN" altLang="en-US" sz="2000" b="1" dirty="0">
                <a:solidFill>
                  <a:srgbClr val="000000"/>
                </a:solidFill>
                <a:latin typeface="+mn-ea"/>
                <a:ea typeface="+mn-ea"/>
              </a:rPr>
              <a:t>时成立</a:t>
            </a:r>
            <a:r>
              <a:rPr kumimoji="1" lang="en-US" altLang="zh-CN" sz="2000" b="1" dirty="0">
                <a:solidFill>
                  <a:srgbClr val="000000"/>
                </a:solidFill>
                <a:latin typeface="+mn-ea"/>
                <a:ea typeface="+mn-ea"/>
              </a:rPr>
              <a:t>.</a:t>
            </a:r>
          </a:p>
        </p:txBody>
      </p:sp>
      <p:graphicFrame>
        <p:nvGraphicFramePr>
          <p:cNvPr id="41993" name="Object 21"/>
          <p:cNvGraphicFramePr>
            <a:graphicFrameLocks noChangeAspect="1"/>
          </p:cNvGraphicFramePr>
          <p:nvPr/>
        </p:nvGraphicFramePr>
        <p:xfrm>
          <a:off x="4678836" y="2225540"/>
          <a:ext cx="1024753" cy="392630"/>
        </p:xfrm>
        <a:graphic>
          <a:graphicData uri="http://schemas.openxmlformats.org/presentationml/2006/ole">
            <mc:AlternateContent xmlns:mc="http://schemas.openxmlformats.org/markup-compatibility/2006">
              <mc:Choice xmlns:v="urn:schemas-microsoft-com:vml" Requires="v">
                <p:oleObj name="Equation" r:id="rId8" imgW="596880" imgH="228600" progId="Equation.DSMT4">
                  <p:embed/>
                </p:oleObj>
              </mc:Choice>
              <mc:Fallback>
                <p:oleObj name="Equation" r:id="rId8" imgW="596880" imgH="228600" progId="Equation.DSMT4">
                  <p:embed/>
                  <p:pic>
                    <p:nvPicPr>
                      <p:cNvPr id="41993" name="Object 21"/>
                      <p:cNvPicPr>
                        <a:picLocks noChangeAspect="1" noChangeArrowheads="1"/>
                      </p:cNvPicPr>
                      <p:nvPr/>
                    </p:nvPicPr>
                    <p:blipFill>
                      <a:blip r:embed="rId9"/>
                      <a:srcRect/>
                      <a:stretch>
                        <a:fillRect/>
                      </a:stretch>
                    </p:blipFill>
                    <p:spPr bwMode="auto">
                      <a:xfrm>
                        <a:off x="4678836" y="2225540"/>
                        <a:ext cx="1024753" cy="392630"/>
                      </a:xfrm>
                      <a:prstGeom prst="rect">
                        <a:avLst/>
                      </a:prstGeom>
                      <a:noFill/>
                    </p:spPr>
                  </p:pic>
                </p:oleObj>
              </mc:Fallback>
            </mc:AlternateContent>
          </a:graphicData>
        </a:graphic>
      </p:graphicFrame>
      <p:graphicFrame>
        <p:nvGraphicFramePr>
          <p:cNvPr id="9" name="Object 2"/>
          <p:cNvGraphicFramePr>
            <a:graphicFrameLocks noChangeAspect="1"/>
          </p:cNvGraphicFramePr>
          <p:nvPr/>
        </p:nvGraphicFramePr>
        <p:xfrm>
          <a:off x="1467922" y="3156511"/>
          <a:ext cx="3023343" cy="1248450"/>
        </p:xfrm>
        <a:graphic>
          <a:graphicData uri="http://schemas.openxmlformats.org/presentationml/2006/ole">
            <mc:AlternateContent xmlns:mc="http://schemas.openxmlformats.org/markup-compatibility/2006">
              <mc:Choice xmlns:v="urn:schemas-microsoft-com:vml" Requires="v">
                <p:oleObj name="Equation" r:id="rId10" imgW="3429000" imgH="1320480" progId="Equation.DSMT4">
                  <p:embed/>
                </p:oleObj>
              </mc:Choice>
              <mc:Fallback>
                <p:oleObj name="Equation" r:id="rId10" imgW="3429000" imgH="1320480" progId="Equation.DSMT4">
                  <p:embed/>
                  <p:pic>
                    <p:nvPicPr>
                      <p:cNvPr id="9" name="Object 2"/>
                      <p:cNvPicPr>
                        <a:picLocks noChangeAspect="1" noChangeArrowheads="1"/>
                      </p:cNvPicPr>
                      <p:nvPr/>
                    </p:nvPicPr>
                    <p:blipFill>
                      <a:blip r:embed="rId11"/>
                      <a:srcRect/>
                      <a:stretch>
                        <a:fillRect/>
                      </a:stretch>
                    </p:blipFill>
                    <p:spPr bwMode="auto">
                      <a:xfrm>
                        <a:off x="1467922" y="3156511"/>
                        <a:ext cx="3023343" cy="1248450"/>
                      </a:xfrm>
                      <a:prstGeom prst="rect">
                        <a:avLst/>
                      </a:prstGeom>
                      <a:noFill/>
                      <a:ln>
                        <a:noFill/>
                      </a:ln>
                      <a:effectLst/>
                    </p:spPr>
                  </p:pic>
                </p:oleObj>
              </mc:Fallback>
            </mc:AlternateContent>
          </a:graphicData>
        </a:graphic>
      </p:graphicFrame>
      <p:grpSp>
        <p:nvGrpSpPr>
          <p:cNvPr id="10" name="组合 9"/>
          <p:cNvGrpSpPr/>
          <p:nvPr/>
        </p:nvGrpSpPr>
        <p:grpSpPr>
          <a:xfrm>
            <a:off x="1236476" y="2712396"/>
            <a:ext cx="9450654" cy="504825"/>
            <a:chOff x="1370674" y="993745"/>
            <a:chExt cx="9450654" cy="504825"/>
          </a:xfrm>
        </p:grpSpPr>
        <p:sp>
          <p:nvSpPr>
            <p:cNvPr id="11" name="Text Box 3"/>
            <p:cNvSpPr txBox="1">
              <a:spLocks noChangeArrowheads="1"/>
            </p:cNvSpPr>
            <p:nvPr/>
          </p:nvSpPr>
          <p:spPr bwMode="auto">
            <a:xfrm>
              <a:off x="1370674" y="1046103"/>
              <a:ext cx="94506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00"/>
                  </a:solidFill>
                  <a:latin typeface="+mn-ea"/>
                  <a:ea typeface="+mn-ea"/>
                </a:rPr>
                <a:t>假设</a:t>
              </a:r>
              <a:r>
                <a:rPr lang="en-US" altLang="zh-CN" sz="2000" b="1" dirty="0">
                  <a:solidFill>
                    <a:srgbClr val="000000"/>
                  </a:solidFill>
                  <a:latin typeface="+mn-ea"/>
                  <a:ea typeface="+mn-ea"/>
                </a:rPr>
                <a:t>(1)</a:t>
              </a:r>
              <a:r>
                <a:rPr lang="zh-CN" altLang="en-US" sz="2000" b="1" dirty="0">
                  <a:solidFill>
                    <a:srgbClr val="000000"/>
                  </a:solidFill>
                  <a:latin typeface="+mn-ea"/>
                  <a:ea typeface="+mn-ea"/>
                </a:rPr>
                <a:t>对于</a:t>
              </a:r>
              <a:r>
                <a:rPr lang="en-US" altLang="zh-CN" sz="2000" b="1" i="1" dirty="0">
                  <a:solidFill>
                    <a:srgbClr val="000000"/>
                  </a:solidFill>
                  <a:latin typeface="Times New Roman" panose="02020603050405020304" pitchFamily="18" charset="0"/>
                  <a:ea typeface="+mn-ea"/>
                  <a:cs typeface="Times New Roman" panose="02020603050405020304" pitchFamily="18" charset="0"/>
                </a:rPr>
                <a:t>n</a:t>
              </a:r>
              <a:r>
                <a:rPr lang="zh-CN" altLang="en-US" sz="2000" b="1" dirty="0">
                  <a:solidFill>
                    <a:srgbClr val="000000"/>
                  </a:solidFill>
                  <a:latin typeface="Times New Roman" panose="02020603050405020304" pitchFamily="18" charset="0"/>
                  <a:ea typeface="+mn-ea"/>
                  <a:cs typeface="Times New Roman" panose="02020603050405020304" pitchFamily="18" charset="0"/>
                </a:rPr>
                <a:t>－</a:t>
              </a:r>
              <a:r>
                <a:rPr lang="en-US" altLang="zh-CN" sz="2000" b="1" dirty="0">
                  <a:solidFill>
                    <a:srgbClr val="000000"/>
                  </a:solidFill>
                  <a:latin typeface="Times New Roman" panose="02020603050405020304" pitchFamily="18" charset="0"/>
                  <a:ea typeface="+mn-ea"/>
                  <a:cs typeface="Times New Roman" panose="02020603050405020304" pitchFamily="18" charset="0"/>
                </a:rPr>
                <a:t>1</a:t>
              </a:r>
              <a:r>
                <a:rPr lang="zh-CN" altLang="en-US" sz="2000" b="1" dirty="0">
                  <a:solidFill>
                    <a:srgbClr val="000000"/>
                  </a:solidFill>
                  <a:latin typeface="+mn-ea"/>
                  <a:ea typeface="+mn-ea"/>
                </a:rPr>
                <a:t>阶范德蒙行列式成立，从第</a:t>
              </a:r>
              <a:r>
                <a:rPr lang="en-US" altLang="zh-CN" sz="2000" b="1" i="1" dirty="0">
                  <a:solidFill>
                    <a:srgbClr val="000000"/>
                  </a:solidFill>
                  <a:latin typeface="Times New Roman" panose="02020603050405020304" pitchFamily="18" charset="0"/>
                  <a:ea typeface="+mn-ea"/>
                  <a:cs typeface="Times New Roman" panose="02020603050405020304" pitchFamily="18" charset="0"/>
                </a:rPr>
                <a:t>n</a:t>
              </a:r>
              <a:r>
                <a:rPr lang="zh-CN" altLang="en-US" sz="2000" b="1" dirty="0">
                  <a:solidFill>
                    <a:srgbClr val="000000"/>
                  </a:solidFill>
                  <a:latin typeface="+mn-ea"/>
                  <a:ea typeface="+mn-ea"/>
                </a:rPr>
                <a:t>行开始，后行减去前行的   倍：</a:t>
              </a:r>
            </a:p>
          </p:txBody>
        </p:sp>
        <p:graphicFrame>
          <p:nvGraphicFramePr>
            <p:cNvPr id="12" name="Object 3"/>
            <p:cNvGraphicFramePr>
              <a:graphicFrameLocks noChangeAspect="1"/>
            </p:cNvGraphicFramePr>
            <p:nvPr/>
          </p:nvGraphicFramePr>
          <p:xfrm>
            <a:off x="9362891" y="993745"/>
            <a:ext cx="537088" cy="504825"/>
          </p:xfrm>
          <a:graphic>
            <a:graphicData uri="http://schemas.openxmlformats.org/presentationml/2006/ole">
              <mc:AlternateContent xmlns:mc="http://schemas.openxmlformats.org/markup-compatibility/2006">
                <mc:Choice xmlns:v="urn:schemas-microsoft-com:vml" Requires="v">
                  <p:oleObj name="Equation" r:id="rId12" imgW="177646" imgH="228402" progId="">
                    <p:embed/>
                  </p:oleObj>
                </mc:Choice>
                <mc:Fallback>
                  <p:oleObj name="Equation" r:id="rId12" imgW="177646" imgH="228402" progId="">
                    <p:embed/>
                    <p:pic>
                      <p:nvPicPr>
                        <p:cNvPr id="12"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62891" y="993745"/>
                          <a:ext cx="537088" cy="504825"/>
                        </a:xfrm>
                        <a:prstGeom prst="rect">
                          <a:avLst/>
                        </a:prstGeom>
                        <a:noFill/>
                      </p:spPr>
                    </p:pic>
                  </p:oleObj>
                </mc:Fallback>
              </mc:AlternateContent>
            </a:graphicData>
          </a:graphic>
        </p:graphicFrame>
      </p:grpSp>
      <p:graphicFrame>
        <p:nvGraphicFramePr>
          <p:cNvPr id="13" name="Object 11"/>
          <p:cNvGraphicFramePr>
            <a:graphicFrameLocks noChangeAspect="1"/>
          </p:cNvGraphicFramePr>
          <p:nvPr/>
        </p:nvGraphicFramePr>
        <p:xfrm>
          <a:off x="4491265" y="3156260"/>
          <a:ext cx="3692693" cy="1248701"/>
        </p:xfrm>
        <a:graphic>
          <a:graphicData uri="http://schemas.openxmlformats.org/presentationml/2006/ole">
            <mc:AlternateContent xmlns:mc="http://schemas.openxmlformats.org/markup-compatibility/2006">
              <mc:Choice xmlns:v="urn:schemas-microsoft-com:vml" Requires="v">
                <p:oleObj name="Equation" r:id="rId14" imgW="3429000" imgH="1168200" progId="Equation.DSMT4">
                  <p:embed/>
                </p:oleObj>
              </mc:Choice>
              <mc:Fallback>
                <p:oleObj name="Equation" r:id="rId14" imgW="3429000" imgH="1168200" progId="Equation.DSMT4">
                  <p:embed/>
                  <p:pic>
                    <p:nvPicPr>
                      <p:cNvPr id="13" name="Object 11"/>
                      <p:cNvPicPr>
                        <a:picLocks noChangeAspect="1" noChangeArrowheads="1"/>
                      </p:cNvPicPr>
                      <p:nvPr/>
                    </p:nvPicPr>
                    <p:blipFill>
                      <a:blip r:embed="rId15"/>
                      <a:srcRect/>
                      <a:stretch>
                        <a:fillRect/>
                      </a:stretch>
                    </p:blipFill>
                    <p:spPr bwMode="auto">
                      <a:xfrm>
                        <a:off x="4491265" y="3156260"/>
                        <a:ext cx="3692693" cy="1248701"/>
                      </a:xfrm>
                      <a:prstGeom prst="rect">
                        <a:avLst/>
                      </a:prstGeom>
                      <a:noFill/>
                    </p:spPr>
                  </p:pic>
                </p:oleObj>
              </mc:Fallback>
            </mc:AlternateContent>
          </a:graphicData>
        </a:graphic>
      </p:graphicFrame>
      <p:grpSp>
        <p:nvGrpSpPr>
          <p:cNvPr id="14" name="组合 13"/>
          <p:cNvGrpSpPr/>
          <p:nvPr/>
        </p:nvGrpSpPr>
        <p:grpSpPr>
          <a:xfrm>
            <a:off x="1130651" y="4439169"/>
            <a:ext cx="8148821" cy="422133"/>
            <a:chOff x="1168434" y="4635702"/>
            <a:chExt cx="8148821" cy="422133"/>
          </a:xfrm>
        </p:grpSpPr>
        <p:sp>
          <p:nvSpPr>
            <p:cNvPr id="15" name="Text Box 5"/>
            <p:cNvSpPr txBox="1">
              <a:spLocks noChangeArrowheads="1"/>
            </p:cNvSpPr>
            <p:nvPr/>
          </p:nvSpPr>
          <p:spPr bwMode="auto">
            <a:xfrm>
              <a:off x="1168434" y="4635702"/>
              <a:ext cx="81488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00"/>
                  </a:solidFill>
                  <a:latin typeface="+mn-ea"/>
                  <a:ea typeface="+mn-ea"/>
                </a:rPr>
                <a:t>按照第</a:t>
              </a:r>
              <a:r>
                <a:rPr lang="en-US" altLang="zh-CN" sz="2000" b="1" dirty="0">
                  <a:solidFill>
                    <a:srgbClr val="000000"/>
                  </a:solidFill>
                  <a:latin typeface="+mn-ea"/>
                  <a:ea typeface="+mn-ea"/>
                </a:rPr>
                <a:t>1</a:t>
              </a:r>
              <a:r>
                <a:rPr lang="zh-CN" altLang="en-US" sz="2000" b="1" dirty="0">
                  <a:solidFill>
                    <a:srgbClr val="000000"/>
                  </a:solidFill>
                  <a:latin typeface="+mn-ea"/>
                  <a:ea typeface="+mn-ea"/>
                </a:rPr>
                <a:t>列展开，并提出每列的公因子        ，就有</a:t>
              </a:r>
            </a:p>
          </p:txBody>
        </p:sp>
        <p:graphicFrame>
          <p:nvGraphicFramePr>
            <p:cNvPr id="16" name="Object 13"/>
            <p:cNvGraphicFramePr>
              <a:graphicFrameLocks noChangeAspect="1"/>
            </p:cNvGraphicFramePr>
            <p:nvPr/>
          </p:nvGraphicFramePr>
          <p:xfrm>
            <a:off x="5473247" y="4635702"/>
            <a:ext cx="1052678" cy="422133"/>
          </p:xfrm>
          <a:graphic>
            <a:graphicData uri="http://schemas.openxmlformats.org/presentationml/2006/ole">
              <mc:AlternateContent xmlns:mc="http://schemas.openxmlformats.org/markup-compatibility/2006">
                <mc:Choice xmlns:v="urn:schemas-microsoft-com:vml" Requires="v">
                  <p:oleObj name="Equation" r:id="rId16" imgW="571252" imgH="228501" progId="">
                    <p:embed/>
                  </p:oleObj>
                </mc:Choice>
                <mc:Fallback>
                  <p:oleObj name="Equation" r:id="rId16" imgW="571252" imgH="228501" progId="">
                    <p:embed/>
                    <p:pic>
                      <p:nvPicPr>
                        <p:cNvPr id="16" name="Object 1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73247" y="4635702"/>
                          <a:ext cx="1052678" cy="422133"/>
                        </a:xfrm>
                        <a:prstGeom prst="rect">
                          <a:avLst/>
                        </a:prstGeom>
                        <a:noFill/>
                      </p:spPr>
                    </p:pic>
                  </p:oleObj>
                </mc:Fallback>
              </mc:AlternateContent>
            </a:graphicData>
          </a:graphic>
        </p:graphicFrame>
      </p:grpSp>
      <p:graphicFrame>
        <p:nvGraphicFramePr>
          <p:cNvPr id="17" name="Object 11"/>
          <p:cNvGraphicFramePr>
            <a:graphicFrameLocks noChangeAspect="1"/>
          </p:cNvGraphicFramePr>
          <p:nvPr/>
        </p:nvGraphicFramePr>
        <p:xfrm>
          <a:off x="1919883" y="6281152"/>
          <a:ext cx="5078493" cy="498383"/>
        </p:xfrm>
        <a:graphic>
          <a:graphicData uri="http://schemas.openxmlformats.org/presentationml/2006/ole">
            <mc:AlternateContent xmlns:mc="http://schemas.openxmlformats.org/markup-compatibility/2006">
              <mc:Choice xmlns:v="urn:schemas-microsoft-com:vml" Requires="v">
                <p:oleObj name="Equation" r:id="rId18" imgW="3619440" imgH="355320" progId="Equation.DSMT4">
                  <p:embed/>
                </p:oleObj>
              </mc:Choice>
              <mc:Fallback>
                <p:oleObj name="Equation" r:id="rId18" imgW="3619440" imgH="355320" progId="Equation.DSMT4">
                  <p:embed/>
                  <p:pic>
                    <p:nvPicPr>
                      <p:cNvPr id="17" name="Object 11"/>
                      <p:cNvPicPr>
                        <a:picLocks noChangeAspect="1" noChangeArrowheads="1"/>
                      </p:cNvPicPr>
                      <p:nvPr/>
                    </p:nvPicPr>
                    <p:blipFill>
                      <a:blip r:embed="rId19"/>
                      <a:srcRect/>
                      <a:stretch>
                        <a:fillRect/>
                      </a:stretch>
                    </p:blipFill>
                    <p:spPr bwMode="auto">
                      <a:xfrm>
                        <a:off x="1919883" y="6281152"/>
                        <a:ext cx="5078493" cy="498383"/>
                      </a:xfrm>
                      <a:prstGeom prst="rect">
                        <a:avLst/>
                      </a:prstGeom>
                      <a:noFill/>
                    </p:spPr>
                  </p:pic>
                </p:oleObj>
              </mc:Fallback>
            </mc:AlternateContent>
          </a:graphicData>
        </a:graphic>
      </p:graphicFrame>
      <p:graphicFrame>
        <p:nvGraphicFramePr>
          <p:cNvPr id="18" name="Object 12"/>
          <p:cNvGraphicFramePr>
            <a:graphicFrameLocks noChangeAspect="1"/>
          </p:cNvGraphicFramePr>
          <p:nvPr/>
        </p:nvGraphicFramePr>
        <p:xfrm>
          <a:off x="7027370" y="6274731"/>
          <a:ext cx="1568389" cy="504014"/>
        </p:xfrm>
        <a:graphic>
          <a:graphicData uri="http://schemas.openxmlformats.org/presentationml/2006/ole">
            <mc:AlternateContent xmlns:mc="http://schemas.openxmlformats.org/markup-compatibility/2006">
              <mc:Choice xmlns:v="urn:schemas-microsoft-com:vml" Requires="v">
                <p:oleObj name="Equation" r:id="rId20" imgW="1104421" imgH="355446" progId="">
                  <p:embed/>
                </p:oleObj>
              </mc:Choice>
              <mc:Fallback>
                <p:oleObj name="Equation" r:id="rId20" imgW="1104421" imgH="355446" progId="">
                  <p:embed/>
                  <p:pic>
                    <p:nvPicPr>
                      <p:cNvPr id="18" name="Object 1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27370" y="6274731"/>
                        <a:ext cx="1568389" cy="504014"/>
                      </a:xfrm>
                      <a:prstGeom prst="rect">
                        <a:avLst/>
                      </a:prstGeom>
                      <a:noFill/>
                    </p:spPr>
                  </p:pic>
                </p:oleObj>
              </mc:Fallback>
            </mc:AlternateContent>
          </a:graphicData>
        </a:graphic>
      </p:graphicFrame>
      <p:graphicFrame>
        <p:nvGraphicFramePr>
          <p:cNvPr id="19" name="Object 13"/>
          <p:cNvGraphicFramePr>
            <a:graphicFrameLocks noChangeAspect="1"/>
          </p:cNvGraphicFramePr>
          <p:nvPr/>
        </p:nvGraphicFramePr>
        <p:xfrm>
          <a:off x="2066106" y="4839279"/>
          <a:ext cx="5594198" cy="1450396"/>
        </p:xfrm>
        <a:graphic>
          <a:graphicData uri="http://schemas.openxmlformats.org/presentationml/2006/ole">
            <mc:AlternateContent xmlns:mc="http://schemas.openxmlformats.org/markup-compatibility/2006">
              <mc:Choice xmlns:v="urn:schemas-microsoft-com:vml" Requires="v">
                <p:oleObj name="Equation" r:id="rId22" imgW="3619440" imgH="939600" progId="Equation.DSMT4">
                  <p:embed/>
                </p:oleObj>
              </mc:Choice>
              <mc:Fallback>
                <p:oleObj name="Equation" r:id="rId22" imgW="3619440" imgH="939600" progId="Equation.DSMT4">
                  <p:embed/>
                  <p:pic>
                    <p:nvPicPr>
                      <p:cNvPr id="19" name="Object 13"/>
                      <p:cNvPicPr>
                        <a:picLocks noChangeAspect="1" noChangeArrowheads="1"/>
                      </p:cNvPicPr>
                      <p:nvPr/>
                    </p:nvPicPr>
                    <p:blipFill>
                      <a:blip r:embed="rId23"/>
                      <a:srcRect/>
                      <a:stretch>
                        <a:fillRect/>
                      </a:stretch>
                    </p:blipFill>
                    <p:spPr bwMode="auto">
                      <a:xfrm>
                        <a:off x="2066106" y="4839279"/>
                        <a:ext cx="5594198" cy="1450396"/>
                      </a:xfrm>
                      <a:prstGeom prst="rect">
                        <a:avLst/>
                      </a:prstGeom>
                      <a:noFill/>
                    </p:spPr>
                  </p:pic>
                </p:oleObj>
              </mc:Fallback>
            </mc:AlternateContent>
          </a:graphicData>
        </a:graphic>
      </p:graphicFrame>
      <p:sp>
        <p:nvSpPr>
          <p:cNvPr id="20" name="AutoShape 5"/>
          <p:cNvSpPr>
            <a:spLocks noChangeArrowheads="1"/>
          </p:cNvSpPr>
          <p:nvPr/>
        </p:nvSpPr>
        <p:spPr bwMode="auto">
          <a:xfrm>
            <a:off x="7790772" y="5538648"/>
            <a:ext cx="2977400" cy="475623"/>
          </a:xfrm>
          <a:prstGeom prst="wedgeRoundRectCallout">
            <a:avLst>
              <a:gd name="adj1" fmla="val -55553"/>
              <a:gd name="adj2" fmla="val -97836"/>
              <a:gd name="adj3" fmla="val 16667"/>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b="1" i="1" dirty="0">
                <a:solidFill>
                  <a:srgbClr val="FF0000"/>
                </a:solidFill>
                <a:latin typeface="Times New Roman" panose="02020603050405020304" pitchFamily="18" charset="0"/>
              </a:rPr>
              <a:t> n</a:t>
            </a:r>
            <a:r>
              <a:rPr kumimoji="1" lang="en-US" altLang="zh-CN" sz="2000" b="1" dirty="0">
                <a:solidFill>
                  <a:srgbClr val="FF0000"/>
                </a:solidFill>
                <a:latin typeface="Times New Roman" panose="02020603050405020304" pitchFamily="18" charset="0"/>
              </a:rPr>
              <a:t>−1</a:t>
            </a:r>
            <a:r>
              <a:rPr kumimoji="1" lang="zh-CN" altLang="en-US" sz="2000" b="1" dirty="0">
                <a:solidFill>
                  <a:srgbClr val="FF0000"/>
                </a:solidFill>
                <a:latin typeface="Times New Roman" panose="02020603050405020304" pitchFamily="18" charset="0"/>
                <a:ea typeface="楷体_GB2312" pitchFamily="49" charset="-122"/>
              </a:rPr>
              <a:t>阶范德蒙德行列式</a:t>
            </a:r>
          </a:p>
        </p:txBody>
      </p:sp>
    </p:spTree>
    <p:extLst>
      <p:ext uri="{BB962C8B-B14F-4D97-AF65-F5344CB8AC3E}">
        <p14:creationId xmlns:p14="http://schemas.microsoft.com/office/powerpoint/2010/main" val="325753814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9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9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9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p:bldP spid="41992" grpId="0"/>
      <p:bldP spid="20"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83" name="Rectangle 2"/>
          <p:cNvSpPr>
            <a:spLocks noChangeArrowheads="1"/>
          </p:cNvSpPr>
          <p:nvPr/>
        </p:nvSpPr>
        <p:spPr bwMode="auto">
          <a:xfrm>
            <a:off x="558265" y="917727"/>
            <a:ext cx="11088303" cy="94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zh-CN" altLang="en-US" sz="2000" b="1" dirty="0">
                <a:solidFill>
                  <a:srgbClr val="0000FF"/>
                </a:solidFill>
                <a:latin typeface="+mn-ea"/>
                <a:ea typeface="+mn-ea"/>
              </a:rPr>
              <a:t>推论</a:t>
            </a:r>
            <a:r>
              <a:rPr kumimoji="1" lang="en-US" altLang="zh-CN" sz="2000" b="1" dirty="0">
                <a:solidFill>
                  <a:srgbClr val="0000FF"/>
                </a:solidFill>
                <a:latin typeface="+mn-ea"/>
                <a:ea typeface="+mn-ea"/>
              </a:rPr>
              <a:t>1.4.1</a:t>
            </a:r>
            <a:r>
              <a:rPr kumimoji="1" lang="zh-CN" altLang="en-US" sz="2000" b="1" dirty="0">
                <a:solidFill>
                  <a:srgbClr val="000000"/>
                </a:solidFill>
                <a:latin typeface="+mn-ea"/>
                <a:ea typeface="+mn-ea"/>
              </a:rPr>
              <a:t>  行列式任一行（列）的元素与另一行（列）的对应元素的代数余子式乘积之和等于零，即</a:t>
            </a:r>
          </a:p>
        </p:txBody>
      </p:sp>
      <p:graphicFrame>
        <p:nvGraphicFramePr>
          <p:cNvPr id="45059" name="Object 17"/>
          <p:cNvGraphicFramePr>
            <a:graphicFrameLocks noChangeAspect="1"/>
          </p:cNvGraphicFramePr>
          <p:nvPr/>
        </p:nvGraphicFramePr>
        <p:xfrm>
          <a:off x="2469767" y="1507182"/>
          <a:ext cx="5211193" cy="511351"/>
        </p:xfrm>
        <a:graphic>
          <a:graphicData uri="http://schemas.openxmlformats.org/presentationml/2006/ole">
            <mc:AlternateContent xmlns:mc="http://schemas.openxmlformats.org/markup-compatibility/2006">
              <mc:Choice xmlns:v="urn:schemas-microsoft-com:vml" Requires="v">
                <p:oleObj name="Equation" r:id="rId2" imgW="3239280" imgH="304920" progId="">
                  <p:embed/>
                </p:oleObj>
              </mc:Choice>
              <mc:Fallback>
                <p:oleObj name="Equation" r:id="rId2" imgW="3239280" imgH="304920" progId="">
                  <p:embed/>
                  <p:pic>
                    <p:nvPicPr>
                      <p:cNvPr id="45059" name="Object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9767" y="1507182"/>
                        <a:ext cx="5211193" cy="511351"/>
                      </a:xfrm>
                      <a:prstGeom prst="rect">
                        <a:avLst/>
                      </a:prstGeom>
                      <a:noFill/>
                    </p:spPr>
                  </p:pic>
                </p:oleObj>
              </mc:Fallback>
            </mc:AlternateContent>
          </a:graphicData>
        </a:graphic>
      </p:graphicFrame>
      <p:graphicFrame>
        <p:nvGraphicFramePr>
          <p:cNvPr id="45060" name="Object 18"/>
          <p:cNvGraphicFramePr>
            <a:graphicFrameLocks noChangeAspect="1"/>
          </p:cNvGraphicFramePr>
          <p:nvPr/>
        </p:nvGraphicFramePr>
        <p:xfrm>
          <a:off x="5762305" y="3787185"/>
          <a:ext cx="2278463" cy="378278"/>
        </p:xfrm>
        <a:graphic>
          <a:graphicData uri="http://schemas.openxmlformats.org/presentationml/2006/ole">
            <mc:AlternateContent xmlns:mc="http://schemas.openxmlformats.org/markup-compatibility/2006">
              <mc:Choice xmlns:v="urn:schemas-microsoft-com:vml" Requires="v">
                <p:oleObj name="Equation" r:id="rId4" imgW="1434960" imgH="228600" progId="Equation.DSMT4">
                  <p:embed/>
                </p:oleObj>
              </mc:Choice>
              <mc:Fallback>
                <p:oleObj name="Equation" r:id="rId4" imgW="1434960" imgH="228600" progId="Equation.DSMT4">
                  <p:embed/>
                  <p:pic>
                    <p:nvPicPr>
                      <p:cNvPr id="45060" name="Object 18"/>
                      <p:cNvPicPr>
                        <a:picLocks noChangeAspect="1" noChangeArrowheads="1"/>
                      </p:cNvPicPr>
                      <p:nvPr/>
                    </p:nvPicPr>
                    <p:blipFill>
                      <a:blip r:embed="rId5"/>
                      <a:srcRect/>
                      <a:stretch>
                        <a:fillRect/>
                      </a:stretch>
                    </p:blipFill>
                    <p:spPr bwMode="auto">
                      <a:xfrm>
                        <a:off x="5762305" y="3787185"/>
                        <a:ext cx="2278463" cy="378278"/>
                      </a:xfrm>
                      <a:prstGeom prst="rect">
                        <a:avLst/>
                      </a:prstGeom>
                      <a:noFill/>
                    </p:spPr>
                  </p:pic>
                </p:oleObj>
              </mc:Fallback>
            </mc:AlternateContent>
          </a:graphicData>
        </a:graphic>
      </p:graphicFrame>
      <p:graphicFrame>
        <p:nvGraphicFramePr>
          <p:cNvPr id="45061" name="Object 19"/>
          <p:cNvGraphicFramePr>
            <a:graphicFrameLocks noChangeAspect="1"/>
          </p:cNvGraphicFramePr>
          <p:nvPr/>
        </p:nvGraphicFramePr>
        <p:xfrm>
          <a:off x="8040768" y="3347575"/>
          <a:ext cx="1936751" cy="1307505"/>
        </p:xfrm>
        <a:graphic>
          <a:graphicData uri="http://schemas.openxmlformats.org/presentationml/2006/ole">
            <mc:AlternateContent xmlns:mc="http://schemas.openxmlformats.org/markup-compatibility/2006">
              <mc:Choice xmlns:v="urn:schemas-microsoft-com:vml" Requires="v">
                <p:oleObj name="Equation" r:id="rId6" imgW="1054080" imgH="711000" progId="Equation.DSMT4">
                  <p:embed/>
                </p:oleObj>
              </mc:Choice>
              <mc:Fallback>
                <p:oleObj name="Equation" r:id="rId6" imgW="1054080" imgH="711000" progId="Equation.DSMT4">
                  <p:embed/>
                  <p:pic>
                    <p:nvPicPr>
                      <p:cNvPr id="45061" name="Object 19"/>
                      <p:cNvPicPr>
                        <a:picLocks noChangeAspect="1" noChangeArrowheads="1"/>
                      </p:cNvPicPr>
                      <p:nvPr/>
                    </p:nvPicPr>
                    <p:blipFill>
                      <a:blip r:embed="rId7"/>
                      <a:srcRect/>
                      <a:stretch>
                        <a:fillRect/>
                      </a:stretch>
                    </p:blipFill>
                    <p:spPr bwMode="auto">
                      <a:xfrm>
                        <a:off x="8040768" y="3347575"/>
                        <a:ext cx="1936751" cy="1307505"/>
                      </a:xfrm>
                      <a:prstGeom prst="rect">
                        <a:avLst/>
                      </a:prstGeom>
                      <a:noFill/>
                      <a:ln>
                        <a:noFill/>
                      </a:ln>
                      <a:effectLst/>
                    </p:spPr>
                  </p:pic>
                </p:oleObj>
              </mc:Fallback>
            </mc:AlternateContent>
          </a:graphicData>
        </a:graphic>
      </p:graphicFrame>
      <p:sp>
        <p:nvSpPr>
          <p:cNvPr id="45062" name="Text Box 6"/>
          <p:cNvSpPr txBox="1">
            <a:spLocks noChangeArrowheads="1"/>
          </p:cNvSpPr>
          <p:nvPr/>
        </p:nvSpPr>
        <p:spPr bwMode="auto">
          <a:xfrm>
            <a:off x="633367" y="2483158"/>
            <a:ext cx="3672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FF"/>
                </a:solidFill>
                <a:latin typeface="+mn-ea"/>
                <a:ea typeface="+mn-ea"/>
              </a:rPr>
              <a:t>分析  </a:t>
            </a:r>
            <a:r>
              <a:rPr kumimoji="1" lang="zh-CN" altLang="en-US" sz="2000" b="1" dirty="0">
                <a:solidFill>
                  <a:srgbClr val="000000"/>
                </a:solidFill>
                <a:latin typeface="+mn-ea"/>
                <a:ea typeface="+mn-ea"/>
              </a:rPr>
              <a:t>我们以</a:t>
            </a:r>
            <a:r>
              <a:rPr kumimoji="1" lang="en-US" altLang="zh-CN" sz="2000" b="1" dirty="0">
                <a:solidFill>
                  <a:srgbClr val="000000"/>
                </a:solidFill>
                <a:latin typeface="+mn-ea"/>
                <a:ea typeface="+mn-ea"/>
              </a:rPr>
              <a:t>3</a:t>
            </a:r>
            <a:r>
              <a:rPr kumimoji="1" lang="zh-CN" altLang="en-US" sz="2000" b="1" dirty="0">
                <a:solidFill>
                  <a:srgbClr val="000000"/>
                </a:solidFill>
                <a:latin typeface="+mn-ea"/>
                <a:ea typeface="+mn-ea"/>
              </a:rPr>
              <a:t>阶行列式为例</a:t>
            </a:r>
            <a:r>
              <a:rPr kumimoji="1" lang="en-US" altLang="zh-CN" sz="2000" b="1" dirty="0">
                <a:solidFill>
                  <a:srgbClr val="000000"/>
                </a:solidFill>
                <a:latin typeface="+mn-ea"/>
                <a:ea typeface="+mn-ea"/>
              </a:rPr>
              <a:t> </a:t>
            </a:r>
          </a:p>
        </p:txBody>
      </p:sp>
      <p:graphicFrame>
        <p:nvGraphicFramePr>
          <p:cNvPr id="45063" name="Object 20"/>
          <p:cNvGraphicFramePr>
            <a:graphicFrameLocks noChangeAspect="1"/>
          </p:cNvGraphicFramePr>
          <p:nvPr/>
        </p:nvGraphicFramePr>
        <p:xfrm>
          <a:off x="4104037" y="2055378"/>
          <a:ext cx="4404696" cy="1271579"/>
        </p:xfrm>
        <a:graphic>
          <a:graphicData uri="http://schemas.openxmlformats.org/presentationml/2006/ole">
            <mc:AlternateContent xmlns:mc="http://schemas.openxmlformats.org/markup-compatibility/2006">
              <mc:Choice xmlns:v="urn:schemas-microsoft-com:vml" Requires="v">
                <p:oleObj name="Equation" r:id="rId8" imgW="2463800" imgH="711200" progId="">
                  <p:embed/>
                </p:oleObj>
              </mc:Choice>
              <mc:Fallback>
                <p:oleObj name="Equation" r:id="rId8" imgW="2463800" imgH="711200" progId="">
                  <p:embed/>
                  <p:pic>
                    <p:nvPicPr>
                      <p:cNvPr id="45063"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04037" y="2055378"/>
                        <a:ext cx="4404696" cy="1271579"/>
                      </a:xfrm>
                      <a:prstGeom prst="rect">
                        <a:avLst/>
                      </a:prstGeom>
                      <a:noFill/>
                    </p:spPr>
                  </p:pic>
                </p:oleObj>
              </mc:Fallback>
            </mc:AlternateContent>
          </a:graphicData>
        </a:graphic>
      </p:graphicFrame>
      <p:sp>
        <p:nvSpPr>
          <p:cNvPr id="45064" name="Rectangle 8"/>
          <p:cNvSpPr>
            <a:spLocks noChangeArrowheads="1"/>
          </p:cNvSpPr>
          <p:nvPr/>
        </p:nvSpPr>
        <p:spPr bwMode="auto">
          <a:xfrm>
            <a:off x="911657" y="3787185"/>
            <a:ext cx="49616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00"/>
                </a:solidFill>
                <a:latin typeface="+mn-ea"/>
                <a:ea typeface="+mn-ea"/>
              </a:rPr>
              <a:t>把第</a:t>
            </a:r>
            <a:r>
              <a:rPr kumimoji="1" lang="en-US" altLang="zh-CN" sz="2000" b="1">
                <a:solidFill>
                  <a:srgbClr val="000000"/>
                </a:solidFill>
                <a:latin typeface="+mn-ea"/>
                <a:ea typeface="+mn-ea"/>
              </a:rPr>
              <a:t>1</a:t>
            </a:r>
            <a:r>
              <a:rPr kumimoji="1" lang="zh-CN" altLang="en-US" sz="2000" b="1">
                <a:solidFill>
                  <a:srgbClr val="000000"/>
                </a:solidFill>
                <a:latin typeface="+mn-ea"/>
                <a:ea typeface="+mn-ea"/>
              </a:rPr>
              <a:t>行的元素换成第</a:t>
            </a:r>
            <a:r>
              <a:rPr kumimoji="1" lang="en-US" altLang="zh-CN" sz="2000" b="1">
                <a:solidFill>
                  <a:srgbClr val="000000"/>
                </a:solidFill>
                <a:latin typeface="+mn-ea"/>
                <a:ea typeface="+mn-ea"/>
              </a:rPr>
              <a:t>2</a:t>
            </a:r>
            <a:r>
              <a:rPr kumimoji="1" lang="zh-CN" altLang="en-US" sz="2000" b="1">
                <a:solidFill>
                  <a:srgbClr val="000000"/>
                </a:solidFill>
                <a:latin typeface="+mn-ea"/>
                <a:ea typeface="+mn-ea"/>
              </a:rPr>
              <a:t>行的对应元素，则 </a:t>
            </a:r>
          </a:p>
        </p:txBody>
      </p:sp>
      <p:graphicFrame>
        <p:nvGraphicFramePr>
          <p:cNvPr id="45065" name="Object 21"/>
          <p:cNvGraphicFramePr>
            <a:graphicFrameLocks noChangeAspect="1"/>
          </p:cNvGraphicFramePr>
          <p:nvPr/>
        </p:nvGraphicFramePr>
        <p:xfrm>
          <a:off x="9962201" y="3826932"/>
          <a:ext cx="492125" cy="360363"/>
        </p:xfrm>
        <a:graphic>
          <a:graphicData uri="http://schemas.openxmlformats.org/presentationml/2006/ole">
            <mc:AlternateContent xmlns:mc="http://schemas.openxmlformats.org/markup-compatibility/2006">
              <mc:Choice xmlns:v="urn:schemas-microsoft-com:vml" Requires="v">
                <p:oleObj name="Equation" r:id="rId10" imgW="241200" imgH="177480" progId="Equation.DSMT4">
                  <p:embed/>
                </p:oleObj>
              </mc:Choice>
              <mc:Fallback>
                <p:oleObj name="Equation" r:id="rId10" imgW="241200" imgH="177480" progId="Equation.DSMT4">
                  <p:embed/>
                  <p:pic>
                    <p:nvPicPr>
                      <p:cNvPr id="45065" name="Object 21"/>
                      <p:cNvPicPr>
                        <a:picLocks noChangeAspect="1" noChangeArrowheads="1"/>
                      </p:cNvPicPr>
                      <p:nvPr/>
                    </p:nvPicPr>
                    <p:blipFill>
                      <a:blip r:embed="rId11"/>
                      <a:srcRect/>
                      <a:stretch>
                        <a:fillRect/>
                      </a:stretch>
                    </p:blipFill>
                    <p:spPr bwMode="auto">
                      <a:xfrm>
                        <a:off x="9962201" y="3826932"/>
                        <a:ext cx="492125" cy="360363"/>
                      </a:xfrm>
                      <a:prstGeom prst="rect">
                        <a:avLst/>
                      </a:prstGeom>
                      <a:noFill/>
                      <a:ln>
                        <a:noFill/>
                      </a:ln>
                      <a:effectLst/>
                    </p:spPr>
                  </p:pic>
                </p:oleObj>
              </mc:Fallback>
            </mc:AlternateContent>
          </a:graphicData>
        </a:graphic>
      </p:graphicFrame>
      <p:sp>
        <p:nvSpPr>
          <p:cNvPr id="15" name="Text Box 5"/>
          <p:cNvSpPr txBox="1">
            <a:spLocks noChangeArrowheads="1"/>
          </p:cNvSpPr>
          <p:nvPr/>
        </p:nvSpPr>
        <p:spPr bwMode="auto">
          <a:xfrm>
            <a:off x="911657" y="4630984"/>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FF"/>
                </a:solidFill>
                <a:latin typeface="+mn-ea"/>
                <a:ea typeface="+mn-ea"/>
              </a:rPr>
              <a:t>证明</a:t>
            </a:r>
          </a:p>
        </p:txBody>
      </p:sp>
      <p:sp>
        <p:nvSpPr>
          <p:cNvPr id="16" name="Text Box 6"/>
          <p:cNvSpPr txBox="1">
            <a:spLocks noChangeArrowheads="1"/>
          </p:cNvSpPr>
          <p:nvPr/>
        </p:nvSpPr>
        <p:spPr bwMode="auto">
          <a:xfrm>
            <a:off x="1978458" y="4630984"/>
            <a:ext cx="89450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由</a:t>
            </a:r>
            <a:r>
              <a:rPr lang="zh-CN" altLang="en-US" sz="2000" b="1" dirty="0">
                <a:solidFill>
                  <a:srgbClr val="0000FF"/>
                </a:solidFill>
                <a:latin typeface="+mn-ea"/>
                <a:ea typeface="+mn-ea"/>
              </a:rPr>
              <a:t>定理</a:t>
            </a:r>
            <a:r>
              <a:rPr lang="en-US" altLang="zh-CN" sz="2000" b="1" dirty="0">
                <a:solidFill>
                  <a:srgbClr val="0000FF"/>
                </a:solidFill>
                <a:latin typeface="+mn-ea"/>
                <a:ea typeface="+mn-ea"/>
              </a:rPr>
              <a:t>1.4.1</a:t>
            </a:r>
            <a:r>
              <a:rPr lang="zh-CN" altLang="en-US" sz="2000" b="1" dirty="0">
                <a:latin typeface="+mn-ea"/>
                <a:ea typeface="+mn-ea"/>
              </a:rPr>
              <a:t>，行列式等于某一行的元素分别与它们代数余子式的乘积之和。</a:t>
            </a:r>
          </a:p>
        </p:txBody>
      </p:sp>
      <p:sp>
        <p:nvSpPr>
          <p:cNvPr id="17" name="Text Box 7"/>
          <p:cNvSpPr txBox="1">
            <a:spLocks noChangeArrowheads="1"/>
          </p:cNvSpPr>
          <p:nvPr/>
        </p:nvSpPr>
        <p:spPr bwMode="auto">
          <a:xfrm>
            <a:off x="1638365" y="5728696"/>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在</a:t>
            </a:r>
          </a:p>
        </p:txBody>
      </p:sp>
      <p:graphicFrame>
        <p:nvGraphicFramePr>
          <p:cNvPr id="18" name="Object 3"/>
          <p:cNvGraphicFramePr>
            <a:graphicFrameLocks noChangeAspect="1"/>
          </p:cNvGraphicFramePr>
          <p:nvPr/>
        </p:nvGraphicFramePr>
        <p:xfrm>
          <a:off x="2081116" y="5101834"/>
          <a:ext cx="1719724" cy="1661220"/>
        </p:xfrm>
        <a:graphic>
          <a:graphicData uri="http://schemas.openxmlformats.org/presentationml/2006/ole">
            <mc:AlternateContent xmlns:mc="http://schemas.openxmlformats.org/markup-compatibility/2006">
              <mc:Choice xmlns:v="urn:schemas-microsoft-com:vml" Requires="v">
                <p:oleObj name="Equation" r:id="rId12" imgW="3352680" imgH="3657600" progId="Equation.3">
                  <p:embed/>
                </p:oleObj>
              </mc:Choice>
              <mc:Fallback>
                <p:oleObj name="Equation" r:id="rId12" imgW="3352680" imgH="3657600" progId="Equation.3">
                  <p:embed/>
                  <p:pic>
                    <p:nvPicPr>
                      <p:cNvPr id="18"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1116" y="5101834"/>
                        <a:ext cx="1719724" cy="1661220"/>
                      </a:xfrm>
                      <a:prstGeom prst="rect">
                        <a:avLst/>
                      </a:prstGeom>
                      <a:noFill/>
                    </p:spPr>
                  </p:pic>
                </p:oleObj>
              </mc:Fallback>
            </mc:AlternateContent>
          </a:graphicData>
        </a:graphic>
      </p:graphicFrame>
      <p:sp>
        <p:nvSpPr>
          <p:cNvPr id="19" name="Text Box 9"/>
          <p:cNvSpPr txBox="1">
            <a:spLocks noChangeArrowheads="1"/>
          </p:cNvSpPr>
          <p:nvPr/>
        </p:nvSpPr>
        <p:spPr bwMode="auto">
          <a:xfrm>
            <a:off x="3800840" y="5728696"/>
            <a:ext cx="71226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中，如果令第</a:t>
            </a:r>
            <a:r>
              <a:rPr lang="en-US" altLang="zh-CN" sz="2000" b="1" i="1" dirty="0" err="1">
                <a:latin typeface="Times New Roman" panose="02020603050405020304" pitchFamily="18" charset="0"/>
                <a:ea typeface="+mn-ea"/>
                <a:cs typeface="Times New Roman" panose="02020603050405020304" pitchFamily="18" charset="0"/>
              </a:rPr>
              <a:t>i</a:t>
            </a:r>
            <a:r>
              <a:rPr lang="zh-CN" altLang="en-US" sz="2000" b="1" dirty="0">
                <a:latin typeface="+mn-ea"/>
                <a:ea typeface="+mn-ea"/>
              </a:rPr>
              <a:t>行的元素等于另外一行，譬如第</a:t>
            </a:r>
            <a:r>
              <a:rPr lang="en-US" altLang="zh-CN" sz="2000" b="1" i="1" dirty="0">
                <a:latin typeface="Times New Roman" panose="02020603050405020304" pitchFamily="18" charset="0"/>
                <a:ea typeface="+mn-ea"/>
                <a:cs typeface="Times New Roman" panose="02020603050405020304" pitchFamily="18" charset="0"/>
              </a:rPr>
              <a:t>k</a:t>
            </a:r>
            <a:r>
              <a:rPr lang="zh-CN" altLang="en-US" sz="2000" b="1" dirty="0">
                <a:latin typeface="+mn-ea"/>
                <a:ea typeface="+mn-ea"/>
              </a:rPr>
              <a:t>行的元素</a:t>
            </a:r>
          </a:p>
        </p:txBody>
      </p:sp>
    </p:spTree>
    <p:extLst>
      <p:ext uri="{BB962C8B-B14F-4D97-AF65-F5344CB8AC3E}">
        <p14:creationId xmlns:p14="http://schemas.microsoft.com/office/powerpoint/2010/main" val="211247905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2"/>
          <p:cNvSpPr txBox="1">
            <a:spLocks noChangeArrowheads="1"/>
          </p:cNvSpPr>
          <p:nvPr/>
        </p:nvSpPr>
        <p:spPr bwMode="auto">
          <a:xfrm>
            <a:off x="659228" y="1783365"/>
            <a:ext cx="4171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则</a:t>
            </a:r>
          </a:p>
        </p:txBody>
      </p:sp>
      <p:graphicFrame>
        <p:nvGraphicFramePr>
          <p:cNvPr id="15363" name="Object 2"/>
          <p:cNvGraphicFramePr>
            <a:graphicFrameLocks noChangeAspect="1"/>
          </p:cNvGraphicFramePr>
          <p:nvPr/>
        </p:nvGraphicFramePr>
        <p:xfrm>
          <a:off x="1076330" y="1815967"/>
          <a:ext cx="3384082" cy="346201"/>
        </p:xfrm>
        <a:graphic>
          <a:graphicData uri="http://schemas.openxmlformats.org/presentationml/2006/ole">
            <mc:AlternateContent xmlns:mc="http://schemas.openxmlformats.org/markup-compatibility/2006">
              <mc:Choice xmlns:v="urn:schemas-microsoft-com:vml" Requires="v">
                <p:oleObj name="Equation" r:id="rId2" imgW="4203360" imgH="431640" progId="Equation.3">
                  <p:embed/>
                </p:oleObj>
              </mc:Choice>
              <mc:Fallback>
                <p:oleObj name="Equation" r:id="rId2" imgW="4203360" imgH="431640" progId="Equation.3">
                  <p:embed/>
                  <p:pic>
                    <p:nvPicPr>
                      <p:cNvPr id="15363"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30" y="1815967"/>
                        <a:ext cx="3384082" cy="346201"/>
                      </a:xfrm>
                      <a:prstGeom prst="rect">
                        <a:avLst/>
                      </a:prstGeom>
                      <a:noFill/>
                    </p:spPr>
                  </p:pic>
                </p:oleObj>
              </mc:Fallback>
            </mc:AlternateContent>
          </a:graphicData>
        </a:graphic>
      </p:graphicFrame>
      <p:graphicFrame>
        <p:nvGraphicFramePr>
          <p:cNvPr id="15364" name="Object 3"/>
          <p:cNvGraphicFramePr>
            <a:graphicFrameLocks noChangeAspect="1"/>
          </p:cNvGraphicFramePr>
          <p:nvPr/>
        </p:nvGraphicFramePr>
        <p:xfrm>
          <a:off x="4508038" y="807904"/>
          <a:ext cx="1856369" cy="2456848"/>
        </p:xfrm>
        <a:graphic>
          <a:graphicData uri="http://schemas.openxmlformats.org/presentationml/2006/ole">
            <mc:AlternateContent xmlns:mc="http://schemas.openxmlformats.org/markup-compatibility/2006">
              <mc:Choice xmlns:v="urn:schemas-microsoft-com:vml" Requires="v">
                <p:oleObj name="Equation" r:id="rId4" imgW="2692080" imgH="3657600" progId="Equation.3">
                  <p:embed/>
                </p:oleObj>
              </mc:Choice>
              <mc:Fallback>
                <p:oleObj name="Equation" r:id="rId4" imgW="2692080" imgH="3657600" progId="Equation.3">
                  <p:embed/>
                  <p:pic>
                    <p:nvPicPr>
                      <p:cNvPr id="1536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8038" y="807904"/>
                        <a:ext cx="1856369" cy="2456848"/>
                      </a:xfrm>
                      <a:prstGeom prst="rect">
                        <a:avLst/>
                      </a:prstGeom>
                      <a:noFill/>
                    </p:spPr>
                  </p:pic>
                </p:oleObj>
              </mc:Fallback>
            </mc:AlternateContent>
          </a:graphicData>
        </a:graphic>
      </p:graphicFrame>
      <p:graphicFrame>
        <p:nvGraphicFramePr>
          <p:cNvPr id="86020" name="Object 4"/>
          <p:cNvGraphicFramePr>
            <a:graphicFrameLocks noChangeAspect="1"/>
          </p:cNvGraphicFramePr>
          <p:nvPr/>
        </p:nvGraphicFramePr>
        <p:xfrm>
          <a:off x="6412033" y="2280653"/>
          <a:ext cx="393700" cy="254000"/>
        </p:xfrm>
        <a:graphic>
          <a:graphicData uri="http://schemas.openxmlformats.org/presentationml/2006/ole">
            <mc:AlternateContent xmlns:mc="http://schemas.openxmlformats.org/markup-compatibility/2006">
              <mc:Choice xmlns:v="urn:schemas-microsoft-com:vml" Requires="v">
                <p:oleObj name="Equation" r:id="rId6" imgW="393480" imgH="253800" progId="Equation.3">
                  <p:embed/>
                </p:oleObj>
              </mc:Choice>
              <mc:Fallback>
                <p:oleObj name="Equation" r:id="rId6" imgW="393480" imgH="253800" progId="Equation.3">
                  <p:embed/>
                  <p:pic>
                    <p:nvPicPr>
                      <p:cNvPr id="8602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2033" y="2280653"/>
                        <a:ext cx="393700" cy="25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022" name="Text Box 6"/>
          <p:cNvSpPr txBox="1">
            <a:spLocks noChangeArrowheads="1"/>
          </p:cNvSpPr>
          <p:nvPr/>
        </p:nvSpPr>
        <p:spPr bwMode="auto">
          <a:xfrm>
            <a:off x="6853359" y="2222987"/>
            <a:ext cx="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第</a:t>
            </a:r>
            <a:r>
              <a:rPr lang="en-US" altLang="zh-CN" b="1"/>
              <a:t>i</a:t>
            </a:r>
            <a:r>
              <a:rPr lang="zh-CN" altLang="en-US" b="1"/>
              <a:t>行</a:t>
            </a:r>
          </a:p>
        </p:txBody>
      </p:sp>
      <p:sp>
        <p:nvSpPr>
          <p:cNvPr id="86023" name="Text Box 7"/>
          <p:cNvSpPr txBox="1">
            <a:spLocks noChangeArrowheads="1"/>
          </p:cNvSpPr>
          <p:nvPr/>
        </p:nvSpPr>
        <p:spPr bwMode="auto">
          <a:xfrm>
            <a:off x="7567016" y="2222987"/>
            <a:ext cx="46249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右端的行列式含有两个相同的行，值为 0 。</a:t>
            </a:r>
          </a:p>
        </p:txBody>
      </p:sp>
      <p:sp>
        <p:nvSpPr>
          <p:cNvPr id="8" name="Text Box 2"/>
          <p:cNvSpPr txBox="1">
            <a:spLocks noChangeArrowheads="1"/>
          </p:cNvSpPr>
          <p:nvPr/>
        </p:nvSpPr>
        <p:spPr bwMode="auto">
          <a:xfrm>
            <a:off x="847024" y="3848938"/>
            <a:ext cx="17331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mn-ea"/>
                <a:ea typeface="+mn-ea"/>
              </a:rPr>
              <a:t>综上，得公式</a:t>
            </a:r>
          </a:p>
        </p:txBody>
      </p:sp>
      <p:graphicFrame>
        <p:nvGraphicFramePr>
          <p:cNvPr id="9" name="Object 2"/>
          <p:cNvGraphicFramePr>
            <a:graphicFrameLocks noChangeAspect="1"/>
          </p:cNvGraphicFramePr>
          <p:nvPr/>
        </p:nvGraphicFramePr>
        <p:xfrm>
          <a:off x="4765416" y="3411362"/>
          <a:ext cx="3781576" cy="465823"/>
        </p:xfrm>
        <a:graphic>
          <a:graphicData uri="http://schemas.openxmlformats.org/presentationml/2006/ole">
            <mc:AlternateContent xmlns:mc="http://schemas.openxmlformats.org/markup-compatibility/2006">
              <mc:Choice xmlns:v="urn:schemas-microsoft-com:vml" Requires="v">
                <p:oleObj name="Equation" r:id="rId8" imgW="1854000" imgH="228600" progId="Equation.DSMT4">
                  <p:embed/>
                </p:oleObj>
              </mc:Choice>
              <mc:Fallback>
                <p:oleObj name="Equation" r:id="rId8" imgW="1854000" imgH="228600" progId="Equation.DSMT4">
                  <p:embed/>
                  <p:pic>
                    <p:nvPicPr>
                      <p:cNvPr id="9" name="Object 2"/>
                      <p:cNvPicPr>
                        <a:picLocks noChangeAspect="1" noChangeArrowheads="1"/>
                      </p:cNvPicPr>
                      <p:nvPr/>
                    </p:nvPicPr>
                    <p:blipFill>
                      <a:blip r:embed="rId9"/>
                      <a:srcRect/>
                      <a:stretch>
                        <a:fillRect/>
                      </a:stretch>
                    </p:blipFill>
                    <p:spPr bwMode="auto">
                      <a:xfrm>
                        <a:off x="4765416" y="3411362"/>
                        <a:ext cx="3781576" cy="465823"/>
                      </a:xfrm>
                      <a:prstGeom prst="rect">
                        <a:avLst/>
                      </a:prstGeom>
                      <a:solidFill>
                        <a:srgbClr val="CCFFCC"/>
                      </a:solidFill>
                    </p:spPr>
                  </p:pic>
                </p:oleObj>
              </mc:Fallback>
            </mc:AlternateContent>
          </a:graphicData>
        </a:graphic>
      </p:graphicFrame>
      <p:graphicFrame>
        <p:nvGraphicFramePr>
          <p:cNvPr id="10" name="Object 3"/>
          <p:cNvGraphicFramePr>
            <a:graphicFrameLocks noChangeAspect="1"/>
          </p:cNvGraphicFramePr>
          <p:nvPr/>
        </p:nvGraphicFramePr>
        <p:xfrm>
          <a:off x="8546992" y="3149248"/>
          <a:ext cx="2084314" cy="990049"/>
        </p:xfrm>
        <a:graphic>
          <a:graphicData uri="http://schemas.openxmlformats.org/presentationml/2006/ole">
            <mc:AlternateContent xmlns:mc="http://schemas.openxmlformats.org/markup-compatibility/2006">
              <mc:Choice xmlns:v="urn:schemas-microsoft-com:vml" Requires="v">
                <p:oleObj name="Equation" r:id="rId10" imgW="1015920" imgH="482400" progId="Equation.DSMT4">
                  <p:embed/>
                </p:oleObj>
              </mc:Choice>
              <mc:Fallback>
                <p:oleObj name="Equation" r:id="rId10" imgW="1015920" imgH="482400" progId="Equation.DSMT4">
                  <p:embed/>
                  <p:pic>
                    <p:nvPicPr>
                      <p:cNvPr id="10" name="Object 3"/>
                      <p:cNvPicPr>
                        <a:picLocks noChangeAspect="1" noChangeArrowheads="1"/>
                      </p:cNvPicPr>
                      <p:nvPr/>
                    </p:nvPicPr>
                    <p:blipFill>
                      <a:blip r:embed="rId11"/>
                      <a:srcRect/>
                      <a:stretch>
                        <a:fillRect/>
                      </a:stretch>
                    </p:blipFill>
                    <p:spPr bwMode="auto">
                      <a:xfrm>
                        <a:off x="8546992" y="3149248"/>
                        <a:ext cx="2084314" cy="990049"/>
                      </a:xfrm>
                      <a:prstGeom prst="rect">
                        <a:avLst/>
                      </a:prstGeom>
                      <a:solidFill>
                        <a:srgbClr val="CCFFCC"/>
                      </a:solidFill>
                    </p:spPr>
                  </p:pic>
                </p:oleObj>
              </mc:Fallback>
            </mc:AlternateContent>
          </a:graphicData>
        </a:graphic>
      </p:graphicFrame>
      <p:graphicFrame>
        <p:nvGraphicFramePr>
          <p:cNvPr id="11" name="Object 4"/>
          <p:cNvGraphicFramePr>
            <a:graphicFrameLocks noChangeAspect="1"/>
          </p:cNvGraphicFramePr>
          <p:nvPr/>
        </p:nvGraphicFramePr>
        <p:xfrm>
          <a:off x="4765416" y="4488284"/>
          <a:ext cx="3829514" cy="505283"/>
        </p:xfrm>
        <a:graphic>
          <a:graphicData uri="http://schemas.openxmlformats.org/presentationml/2006/ole">
            <mc:AlternateContent xmlns:mc="http://schemas.openxmlformats.org/markup-compatibility/2006">
              <mc:Choice xmlns:v="urn:schemas-microsoft-com:vml" Requires="v">
                <p:oleObj name="Equation" r:id="rId12" imgW="1828800" imgH="241200" progId="Equation.DSMT4">
                  <p:embed/>
                </p:oleObj>
              </mc:Choice>
              <mc:Fallback>
                <p:oleObj name="Equation" r:id="rId12" imgW="1828800" imgH="241200" progId="Equation.DSMT4">
                  <p:embed/>
                  <p:pic>
                    <p:nvPicPr>
                      <p:cNvPr id="11" name="Object 4"/>
                      <p:cNvPicPr>
                        <a:picLocks noChangeAspect="1" noChangeArrowheads="1"/>
                      </p:cNvPicPr>
                      <p:nvPr/>
                    </p:nvPicPr>
                    <p:blipFill>
                      <a:blip r:embed="rId13"/>
                      <a:srcRect/>
                      <a:stretch>
                        <a:fillRect/>
                      </a:stretch>
                    </p:blipFill>
                    <p:spPr bwMode="auto">
                      <a:xfrm>
                        <a:off x="4765416" y="4488284"/>
                        <a:ext cx="3829514" cy="505283"/>
                      </a:xfrm>
                      <a:prstGeom prst="rect">
                        <a:avLst/>
                      </a:prstGeom>
                      <a:solidFill>
                        <a:srgbClr val="99CCFF"/>
                      </a:solidFill>
                    </p:spPr>
                  </p:pic>
                </p:oleObj>
              </mc:Fallback>
            </mc:AlternateContent>
          </a:graphicData>
        </a:graphic>
      </p:graphicFrame>
      <p:graphicFrame>
        <p:nvGraphicFramePr>
          <p:cNvPr id="12" name="Object 5"/>
          <p:cNvGraphicFramePr>
            <a:graphicFrameLocks noChangeAspect="1"/>
          </p:cNvGraphicFramePr>
          <p:nvPr/>
        </p:nvGraphicFramePr>
        <p:xfrm>
          <a:off x="8594930" y="4236235"/>
          <a:ext cx="2125017" cy="1009383"/>
        </p:xfrm>
        <a:graphic>
          <a:graphicData uri="http://schemas.openxmlformats.org/presentationml/2006/ole">
            <mc:AlternateContent xmlns:mc="http://schemas.openxmlformats.org/markup-compatibility/2006">
              <mc:Choice xmlns:v="urn:schemas-microsoft-com:vml" Requires="v">
                <p:oleObj name="Equation" r:id="rId14" imgW="1015920" imgH="482400" progId="Equation.DSMT4">
                  <p:embed/>
                </p:oleObj>
              </mc:Choice>
              <mc:Fallback>
                <p:oleObj name="Equation" r:id="rId14" imgW="1015920" imgH="482400" progId="Equation.DSMT4">
                  <p:embed/>
                  <p:pic>
                    <p:nvPicPr>
                      <p:cNvPr id="12" name="Object 5"/>
                      <p:cNvPicPr>
                        <a:picLocks noChangeAspect="1" noChangeArrowheads="1"/>
                      </p:cNvPicPr>
                      <p:nvPr/>
                    </p:nvPicPr>
                    <p:blipFill>
                      <a:blip r:embed="rId15"/>
                      <a:srcRect/>
                      <a:stretch>
                        <a:fillRect/>
                      </a:stretch>
                    </p:blipFill>
                    <p:spPr bwMode="auto">
                      <a:xfrm>
                        <a:off x="8594930" y="4236235"/>
                        <a:ext cx="2125017" cy="1009383"/>
                      </a:xfrm>
                      <a:prstGeom prst="rect">
                        <a:avLst/>
                      </a:prstGeom>
                      <a:solidFill>
                        <a:srgbClr val="99CCFF"/>
                      </a:solidFill>
                      <a:ln>
                        <a:noFill/>
                      </a:ln>
                    </p:spPr>
                  </p:pic>
                </p:oleObj>
              </mc:Fallback>
            </mc:AlternateContent>
          </a:graphicData>
        </a:graphic>
      </p:graphicFrame>
      <p:sp>
        <p:nvSpPr>
          <p:cNvPr id="13" name="Text Box 8"/>
          <p:cNvSpPr txBox="1">
            <a:spLocks noChangeArrowheads="1"/>
          </p:cNvSpPr>
          <p:nvPr/>
        </p:nvSpPr>
        <p:spPr bwMode="auto">
          <a:xfrm>
            <a:off x="539015" y="5269306"/>
            <a:ext cx="1122305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1" dirty="0">
                <a:latin typeface="+mn-ea"/>
                <a:ea typeface="+mn-ea"/>
              </a:rPr>
              <a:t>    在计算数字行列式时，直接应用行列式展开公式并不一定简化计算，因为把一个</a:t>
            </a:r>
            <a:r>
              <a:rPr lang="en-US" altLang="zh-CN" sz="2000" b="1" dirty="0">
                <a:latin typeface="+mn-ea"/>
                <a:ea typeface="+mn-ea"/>
              </a:rPr>
              <a:t>n</a:t>
            </a:r>
            <a:r>
              <a:rPr lang="zh-CN" altLang="en-US" sz="2000" b="1" dirty="0">
                <a:latin typeface="+mn-ea"/>
                <a:ea typeface="+mn-ea"/>
              </a:rPr>
              <a:t>阶行列式换成</a:t>
            </a:r>
            <a:r>
              <a:rPr lang="en-US" altLang="zh-CN" sz="2000" b="1" dirty="0">
                <a:latin typeface="Times New Roman" panose="02020603050405020304" pitchFamily="18" charset="0"/>
                <a:ea typeface="+mn-ea"/>
                <a:cs typeface="Times New Roman" panose="02020603050405020304" pitchFamily="18" charset="0"/>
              </a:rPr>
              <a:t>n</a:t>
            </a:r>
            <a:r>
              <a:rPr lang="zh-CN" altLang="en-US" sz="2000" b="1" dirty="0">
                <a:latin typeface="+mn-ea"/>
                <a:ea typeface="+mn-ea"/>
              </a:rPr>
              <a:t>个</a:t>
            </a:r>
            <a:r>
              <a:rPr lang="zh-CN" altLang="en-US" sz="2000" b="1" dirty="0">
                <a:latin typeface="Times New Roman" panose="02020603050405020304" pitchFamily="18" charset="0"/>
                <a:ea typeface="+mn-ea"/>
                <a:cs typeface="Times New Roman" panose="02020603050405020304" pitchFamily="18" charset="0"/>
              </a:rPr>
              <a:t>（</a:t>
            </a:r>
            <a:r>
              <a:rPr lang="en-US" altLang="zh-CN" sz="2000" b="1" dirty="0">
                <a:latin typeface="Times New Roman" panose="02020603050405020304" pitchFamily="18" charset="0"/>
                <a:ea typeface="+mn-ea"/>
                <a:cs typeface="Times New Roman" panose="02020603050405020304" pitchFamily="18" charset="0"/>
              </a:rPr>
              <a:t>n－1）</a:t>
            </a:r>
            <a:r>
              <a:rPr lang="zh-CN" altLang="en-US" sz="2000" b="1" dirty="0">
                <a:latin typeface="+mn-ea"/>
                <a:ea typeface="+mn-ea"/>
              </a:rPr>
              <a:t>阶行列式的计算并不减少计算量，只是在行列式中某一行或某一列含有较多的零时，应用展开定理才有意义。但展开定理在理论上是重要的。</a:t>
            </a:r>
          </a:p>
        </p:txBody>
      </p:sp>
    </p:spTree>
    <p:extLst>
      <p:ext uri="{BB962C8B-B14F-4D97-AF65-F5344CB8AC3E}">
        <p14:creationId xmlns:p14="http://schemas.microsoft.com/office/powerpoint/2010/main" val="32402326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994701" y="2177972"/>
            <a:ext cx="5551007" cy="4680028"/>
          </a:xfrm>
          <a:prstGeom prst="rect">
            <a:avLst/>
          </a:prstGeom>
        </p:spPr>
        <p:txBody>
          <a:bodyPr vert="horz" lIns="91440" tIns="45720" rIns="91440" bIns="45720" rtlCol="0">
            <a:noAutofit/>
          </a:bodyPr>
          <a:lstStyle>
            <a:lvl1pPr marL="323995" indent="-323995" algn="l" defTabSz="1295979" rtl="0" eaLnBrk="1" latinLnBrk="0" hangingPunct="1">
              <a:lnSpc>
                <a:spcPct val="90000"/>
              </a:lnSpc>
              <a:spcBef>
                <a:spcPts val="1417"/>
              </a:spcBef>
              <a:buFont typeface="Arial" panose="020B0604020202020204" pitchFamily="34" charset="0"/>
              <a:buChar char="•"/>
              <a:defRPr sz="3968" kern="1200">
                <a:solidFill>
                  <a:schemeClr val="tx1"/>
                </a:solidFill>
                <a:latin typeface="+mn-lt"/>
                <a:ea typeface="+mn-ea"/>
                <a:cs typeface="+mn-cs"/>
              </a:defRPr>
            </a:lvl1pPr>
            <a:lvl2pPr marL="971984" indent="-323995" algn="l" defTabSz="1295979" rtl="0" eaLnBrk="1" latinLnBrk="0" hangingPunct="1">
              <a:lnSpc>
                <a:spcPct val="90000"/>
              </a:lnSpc>
              <a:spcBef>
                <a:spcPts val="709"/>
              </a:spcBef>
              <a:buFont typeface="Arial" panose="020B0604020202020204" pitchFamily="34" charset="0"/>
              <a:buChar char="•"/>
              <a:defRPr sz="3402" kern="1200">
                <a:solidFill>
                  <a:schemeClr val="tx1"/>
                </a:solidFill>
                <a:latin typeface="+mn-lt"/>
                <a:ea typeface="+mn-ea"/>
                <a:cs typeface="+mn-cs"/>
              </a:defRPr>
            </a:lvl2pPr>
            <a:lvl3pPr marL="1619974" indent="-323995" algn="l" defTabSz="1295979" rtl="0" eaLnBrk="1" latinLnBrk="0" hangingPunct="1">
              <a:lnSpc>
                <a:spcPct val="90000"/>
              </a:lnSpc>
              <a:spcBef>
                <a:spcPts val="709"/>
              </a:spcBef>
              <a:buFont typeface="Arial" panose="020B0604020202020204" pitchFamily="34" charset="0"/>
              <a:buChar char="•"/>
              <a:defRPr sz="2835" kern="1200">
                <a:solidFill>
                  <a:schemeClr val="tx1"/>
                </a:solidFill>
                <a:latin typeface="+mn-lt"/>
                <a:ea typeface="+mn-ea"/>
                <a:cs typeface="+mn-cs"/>
              </a:defRPr>
            </a:lvl3pPr>
            <a:lvl4pPr marL="2267963" indent="-323995" algn="l" defTabSz="1295979" rtl="0" eaLnBrk="1" latinLnBrk="0" hangingPunct="1">
              <a:lnSpc>
                <a:spcPct val="90000"/>
              </a:lnSpc>
              <a:spcBef>
                <a:spcPts val="709"/>
              </a:spcBef>
              <a:buFont typeface="Arial" panose="020B0604020202020204" pitchFamily="34" charset="0"/>
              <a:buChar char="•"/>
              <a:defRPr sz="2551" kern="1200">
                <a:solidFill>
                  <a:schemeClr val="tx1"/>
                </a:solidFill>
                <a:latin typeface="+mn-lt"/>
                <a:ea typeface="+mn-ea"/>
                <a:cs typeface="+mn-cs"/>
              </a:defRPr>
            </a:lvl4pPr>
            <a:lvl5pPr marL="2915953" indent="-323995" algn="l" defTabSz="1295979" rtl="0" eaLnBrk="1" latinLnBrk="0" hangingPunct="1">
              <a:lnSpc>
                <a:spcPct val="90000"/>
              </a:lnSpc>
              <a:spcBef>
                <a:spcPts val="709"/>
              </a:spcBef>
              <a:buFont typeface="Arial" panose="020B0604020202020204" pitchFamily="34" charset="0"/>
              <a:buChar char="•"/>
              <a:defRPr sz="2551" kern="1200">
                <a:solidFill>
                  <a:schemeClr val="tx1"/>
                </a:solidFill>
                <a:latin typeface="+mn-lt"/>
                <a:ea typeface="+mn-ea"/>
                <a:cs typeface="+mn-cs"/>
              </a:defRPr>
            </a:lvl5pPr>
            <a:lvl6pPr marL="3563943" indent="-323995" algn="l" defTabSz="1295979" rtl="0" eaLnBrk="1" latinLnBrk="0" hangingPunct="1">
              <a:lnSpc>
                <a:spcPct val="90000"/>
              </a:lnSpc>
              <a:spcBef>
                <a:spcPts val="709"/>
              </a:spcBef>
              <a:buFont typeface="Arial" panose="020B0604020202020204" pitchFamily="34" charset="0"/>
              <a:buChar char="•"/>
              <a:defRPr sz="2551" kern="1200">
                <a:solidFill>
                  <a:schemeClr val="tx1"/>
                </a:solidFill>
                <a:latin typeface="+mn-lt"/>
                <a:ea typeface="+mn-ea"/>
                <a:cs typeface="+mn-cs"/>
              </a:defRPr>
            </a:lvl6pPr>
            <a:lvl7pPr marL="4211932" indent="-323995" algn="l" defTabSz="1295979" rtl="0" eaLnBrk="1" latinLnBrk="0" hangingPunct="1">
              <a:lnSpc>
                <a:spcPct val="90000"/>
              </a:lnSpc>
              <a:spcBef>
                <a:spcPts val="709"/>
              </a:spcBef>
              <a:buFont typeface="Arial" panose="020B0604020202020204" pitchFamily="34" charset="0"/>
              <a:buChar char="•"/>
              <a:defRPr sz="2551" kern="1200">
                <a:solidFill>
                  <a:schemeClr val="tx1"/>
                </a:solidFill>
                <a:latin typeface="+mn-lt"/>
                <a:ea typeface="+mn-ea"/>
                <a:cs typeface="+mn-cs"/>
              </a:defRPr>
            </a:lvl7pPr>
            <a:lvl8pPr marL="4859922" indent="-323995" algn="l" defTabSz="1295979" rtl="0" eaLnBrk="1" latinLnBrk="0" hangingPunct="1">
              <a:lnSpc>
                <a:spcPct val="90000"/>
              </a:lnSpc>
              <a:spcBef>
                <a:spcPts val="709"/>
              </a:spcBef>
              <a:buFont typeface="Arial" panose="020B0604020202020204" pitchFamily="34" charset="0"/>
              <a:buChar char="•"/>
              <a:defRPr sz="2551" kern="1200">
                <a:solidFill>
                  <a:schemeClr val="tx1"/>
                </a:solidFill>
                <a:latin typeface="+mn-lt"/>
                <a:ea typeface="+mn-ea"/>
                <a:cs typeface="+mn-cs"/>
              </a:defRPr>
            </a:lvl8pPr>
            <a:lvl9pPr marL="5507911" indent="-323995" algn="l" defTabSz="1295979" rtl="0" eaLnBrk="1" latinLnBrk="0" hangingPunct="1">
              <a:lnSpc>
                <a:spcPct val="90000"/>
              </a:lnSpc>
              <a:spcBef>
                <a:spcPts val="709"/>
              </a:spcBef>
              <a:buFont typeface="Arial" panose="020B0604020202020204" pitchFamily="34" charset="0"/>
              <a:buChar char="•"/>
              <a:defRPr sz="2551" kern="1200">
                <a:solidFill>
                  <a:schemeClr val="tx1"/>
                </a:solidFill>
                <a:latin typeface="+mn-lt"/>
                <a:ea typeface="+mn-ea"/>
                <a:cs typeface="+mn-cs"/>
              </a:defRPr>
            </a:lvl9pPr>
          </a:lstStyle>
          <a:p>
            <a:pPr marL="0" indent="0">
              <a:lnSpc>
                <a:spcPct val="150000"/>
              </a:lnSpc>
              <a:spcBef>
                <a:spcPts val="0"/>
              </a:spcBef>
              <a:buClr>
                <a:schemeClr val="hlink"/>
              </a:buClr>
              <a:buSzPct val="50000"/>
              <a:buNone/>
            </a:pPr>
            <a:r>
              <a:rPr lang="zh-CN" altLang="en-US" sz="2800" b="1" dirty="0">
                <a:latin typeface="+mj-ea"/>
                <a:ea typeface="+mj-ea"/>
              </a:rPr>
              <a:t> </a:t>
            </a:r>
            <a:r>
              <a:rPr lang="en-US" altLang="zh-CN" sz="2800" b="1" dirty="0">
                <a:latin typeface="+mj-ea"/>
                <a:ea typeface="+mj-ea"/>
              </a:rPr>
              <a:t>§1.1  </a:t>
            </a:r>
            <a:r>
              <a:rPr lang="zh-CN" altLang="en-US" sz="2800" b="1" dirty="0">
                <a:latin typeface="+mj-ea"/>
                <a:ea typeface="+mj-ea"/>
              </a:rPr>
              <a:t>二阶与三阶行列式</a:t>
            </a:r>
          </a:p>
          <a:p>
            <a:pPr>
              <a:lnSpc>
                <a:spcPct val="150000"/>
              </a:lnSpc>
              <a:spcBef>
                <a:spcPts val="0"/>
              </a:spcBef>
              <a:buFontTx/>
              <a:buNone/>
            </a:pPr>
            <a:r>
              <a:rPr lang="zh-CN" altLang="en-US" sz="2800" b="1" dirty="0">
                <a:latin typeface="+mj-ea"/>
                <a:ea typeface="+mj-ea"/>
              </a:rPr>
              <a:t> </a:t>
            </a:r>
            <a:r>
              <a:rPr lang="en-US" altLang="zh-CN" sz="2800" b="1" dirty="0">
                <a:latin typeface="+mj-ea"/>
                <a:ea typeface="+mj-ea"/>
              </a:rPr>
              <a:t>§1.2  n</a:t>
            </a:r>
            <a:r>
              <a:rPr lang="zh-CN" altLang="en-US" sz="2800" b="1" dirty="0">
                <a:latin typeface="+mj-ea"/>
                <a:ea typeface="+mj-ea"/>
              </a:rPr>
              <a:t>元排列</a:t>
            </a:r>
          </a:p>
          <a:p>
            <a:pPr>
              <a:lnSpc>
                <a:spcPct val="150000"/>
              </a:lnSpc>
              <a:spcBef>
                <a:spcPts val="0"/>
              </a:spcBef>
              <a:buFontTx/>
              <a:buNone/>
            </a:pPr>
            <a:r>
              <a:rPr lang="zh-CN" altLang="en-US" sz="2800" b="1" dirty="0">
                <a:latin typeface="+mj-ea"/>
                <a:ea typeface="+mj-ea"/>
              </a:rPr>
              <a:t> </a:t>
            </a:r>
            <a:r>
              <a:rPr lang="en-US" altLang="zh-CN" sz="2800" b="1" dirty="0">
                <a:latin typeface="+mj-ea"/>
                <a:ea typeface="+mj-ea"/>
              </a:rPr>
              <a:t>§1.3  n </a:t>
            </a:r>
            <a:r>
              <a:rPr lang="zh-CN" altLang="en-US" sz="2800" b="1" dirty="0">
                <a:latin typeface="+mj-ea"/>
                <a:ea typeface="+mj-ea"/>
              </a:rPr>
              <a:t>阶行列式</a:t>
            </a:r>
            <a:endParaRPr lang="en-US" altLang="zh-CN" sz="2800" b="1" dirty="0">
              <a:latin typeface="+mj-ea"/>
              <a:ea typeface="+mj-ea"/>
            </a:endParaRPr>
          </a:p>
          <a:p>
            <a:pPr>
              <a:lnSpc>
                <a:spcPct val="150000"/>
              </a:lnSpc>
              <a:spcBef>
                <a:spcPts val="0"/>
              </a:spcBef>
              <a:buNone/>
            </a:pPr>
            <a:r>
              <a:rPr lang="zh-CN" altLang="en-US" sz="2800" b="1" dirty="0">
                <a:latin typeface="+mj-ea"/>
                <a:ea typeface="+mj-ea"/>
              </a:rPr>
              <a:t> </a:t>
            </a:r>
          </a:p>
        </p:txBody>
      </p:sp>
      <p:sp>
        <p:nvSpPr>
          <p:cNvPr id="2" name="矩形 1"/>
          <p:cNvSpPr/>
          <p:nvPr/>
        </p:nvSpPr>
        <p:spPr>
          <a:xfrm>
            <a:off x="4282751" y="874012"/>
            <a:ext cx="2967479" cy="1144096"/>
          </a:xfrm>
          <a:prstGeom prst="rect">
            <a:avLst/>
          </a:prstGeom>
        </p:spPr>
        <p:txBody>
          <a:bodyPr wrap="none">
            <a:spAutoFit/>
          </a:bodyPr>
          <a:lstStyle/>
          <a:p>
            <a:pPr>
              <a:lnSpc>
                <a:spcPct val="150000"/>
              </a:lnSpc>
              <a:buClr>
                <a:schemeClr val="hlink"/>
              </a:buClr>
              <a:buSzPct val="50000"/>
            </a:pPr>
            <a:r>
              <a:rPr lang="zh-CN" altLang="en-US" sz="5400" b="1" dirty="0">
                <a:solidFill>
                  <a:srgbClr val="0000CC"/>
                </a:solidFill>
                <a:latin typeface="+mj-ea"/>
              </a:rPr>
              <a:t>内容提要</a:t>
            </a:r>
            <a:endParaRPr lang="en-US" altLang="zh-CN" sz="5400" b="1" dirty="0">
              <a:solidFill>
                <a:srgbClr val="0000CC"/>
              </a:solidFill>
              <a:latin typeface="+mj-ea"/>
            </a:endParaRPr>
          </a:p>
        </p:txBody>
      </p:sp>
    </p:spTree>
    <p:extLst>
      <p:ext uri="{BB962C8B-B14F-4D97-AF65-F5344CB8AC3E}">
        <p14:creationId xmlns:p14="http://schemas.microsoft.com/office/powerpoint/2010/main" val="33632749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500513" y="827071"/>
            <a:ext cx="11069053" cy="140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1" dirty="0">
                <a:latin typeface="+mn-ea"/>
                <a:ea typeface="+mn-ea"/>
              </a:rPr>
              <a:t>    利用行列式按行按列展开定理，并结合行列式性质，可简化行列式计算：计算行列式时，可</a:t>
            </a:r>
            <a:r>
              <a:rPr lang="zh-CN" altLang="en-US" sz="2000" b="1" dirty="0">
                <a:solidFill>
                  <a:srgbClr val="9900FF"/>
                </a:solidFill>
                <a:latin typeface="+mn-ea"/>
                <a:ea typeface="+mn-ea"/>
              </a:rPr>
              <a:t>先用行列式的性质将某一行（列）化为仅含1个非零元素</a:t>
            </a:r>
            <a:r>
              <a:rPr lang="zh-CN" altLang="en-US" sz="2000" b="1" dirty="0">
                <a:latin typeface="+mn-ea"/>
                <a:ea typeface="+mn-ea"/>
              </a:rPr>
              <a:t>，</a:t>
            </a:r>
            <a:r>
              <a:rPr lang="zh-CN" altLang="en-US" sz="2000" b="1" dirty="0">
                <a:solidFill>
                  <a:srgbClr val="9900FF"/>
                </a:solidFill>
                <a:latin typeface="+mn-ea"/>
                <a:ea typeface="+mn-ea"/>
              </a:rPr>
              <a:t>再按此行（列）展开,变为低一阶的行列式</a:t>
            </a:r>
            <a:r>
              <a:rPr lang="zh-CN" altLang="en-US" sz="2000" b="1" dirty="0">
                <a:solidFill>
                  <a:srgbClr val="008000"/>
                </a:solidFill>
                <a:latin typeface="+mn-ea"/>
                <a:ea typeface="+mn-ea"/>
              </a:rPr>
              <a:t>，</a:t>
            </a:r>
            <a:r>
              <a:rPr lang="zh-CN" altLang="en-US" sz="2000" b="1" dirty="0">
                <a:latin typeface="+mn-ea"/>
                <a:ea typeface="+mn-ea"/>
              </a:rPr>
              <a:t>如此继续下去，直到化为三阶或二阶行列式。</a:t>
            </a:r>
          </a:p>
        </p:txBody>
      </p:sp>
      <p:sp>
        <p:nvSpPr>
          <p:cNvPr id="3" name="Rectangle 2"/>
          <p:cNvSpPr>
            <a:spLocks noChangeArrowheads="1"/>
          </p:cNvSpPr>
          <p:nvPr/>
        </p:nvSpPr>
        <p:spPr bwMode="auto">
          <a:xfrm>
            <a:off x="1896578" y="2862013"/>
            <a:ext cx="2848274" cy="527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FF"/>
                </a:solidFill>
                <a:latin typeface="+mn-ea"/>
                <a:ea typeface="+mn-ea"/>
              </a:rPr>
              <a:t>例</a:t>
            </a:r>
            <a:r>
              <a:rPr kumimoji="1" lang="en-US" altLang="zh-CN" sz="2000" b="1" dirty="0">
                <a:solidFill>
                  <a:srgbClr val="0000FF"/>
                </a:solidFill>
                <a:latin typeface="+mn-ea"/>
                <a:ea typeface="+mn-ea"/>
              </a:rPr>
              <a:t>1.4.2</a:t>
            </a:r>
            <a:r>
              <a:rPr kumimoji="1" lang="en-US" altLang="zh-CN" sz="2000" b="1" dirty="0">
                <a:solidFill>
                  <a:srgbClr val="000000"/>
                </a:solidFill>
                <a:latin typeface="+mn-ea"/>
                <a:ea typeface="+mn-ea"/>
              </a:rPr>
              <a:t>  </a:t>
            </a:r>
            <a:r>
              <a:rPr kumimoji="1" lang="zh-CN" altLang="en-US" sz="2000" b="1" dirty="0">
                <a:solidFill>
                  <a:srgbClr val="000000"/>
                </a:solidFill>
                <a:latin typeface="+mn-ea"/>
                <a:ea typeface="+mn-ea"/>
              </a:rPr>
              <a:t>设                    </a:t>
            </a:r>
            <a:r>
              <a:rPr kumimoji="1" lang="en-US" altLang="zh-CN" sz="2000" b="1" dirty="0">
                <a:solidFill>
                  <a:srgbClr val="000000"/>
                </a:solidFill>
                <a:latin typeface="+mn-ea"/>
                <a:ea typeface="+mn-ea"/>
              </a:rPr>
              <a:t>          </a:t>
            </a:r>
            <a:endParaRPr kumimoji="1" lang="zh-CN" altLang="en-US" sz="2000" b="1" dirty="0">
              <a:solidFill>
                <a:srgbClr val="000000"/>
              </a:solidFill>
              <a:latin typeface="+mn-ea"/>
              <a:ea typeface="+mn-ea"/>
            </a:endParaRPr>
          </a:p>
          <a:p>
            <a:pPr eaLnBrk="1" hangingPunct="1"/>
            <a:endParaRPr kumimoji="1" lang="zh-CN" altLang="en-US" sz="2000" b="1" dirty="0">
              <a:solidFill>
                <a:srgbClr val="000000"/>
              </a:solidFill>
              <a:latin typeface="+mn-ea"/>
              <a:ea typeface="+mn-ea"/>
            </a:endParaRPr>
          </a:p>
          <a:p>
            <a:pPr eaLnBrk="1" hangingPunct="1"/>
            <a:endParaRPr kumimoji="1" lang="zh-CN" altLang="en-US" sz="2000" b="1" dirty="0">
              <a:solidFill>
                <a:srgbClr val="000000"/>
              </a:solidFill>
              <a:latin typeface="+mn-ea"/>
              <a:ea typeface="+mn-ea"/>
            </a:endParaRPr>
          </a:p>
        </p:txBody>
      </p:sp>
      <p:sp>
        <p:nvSpPr>
          <p:cNvPr id="4" name="Text Box 3"/>
          <p:cNvSpPr txBox="1">
            <a:spLocks noChangeArrowheads="1"/>
          </p:cNvSpPr>
          <p:nvPr/>
        </p:nvSpPr>
        <p:spPr bwMode="auto">
          <a:xfrm>
            <a:off x="1889879" y="5055709"/>
            <a:ext cx="17843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FF"/>
                </a:solidFill>
                <a:latin typeface="+mn-ea"/>
                <a:ea typeface="+mn-ea"/>
              </a:rPr>
              <a:t>分析</a:t>
            </a:r>
            <a:r>
              <a:rPr kumimoji="1" lang="zh-CN" altLang="en-US" sz="2000" b="1">
                <a:solidFill>
                  <a:srgbClr val="000000"/>
                </a:solidFill>
                <a:latin typeface="+mn-ea"/>
                <a:ea typeface="+mn-ea"/>
              </a:rPr>
              <a:t>  利用</a:t>
            </a:r>
          </a:p>
        </p:txBody>
      </p:sp>
      <p:graphicFrame>
        <p:nvGraphicFramePr>
          <p:cNvPr id="5" name="Object 26"/>
          <p:cNvGraphicFramePr>
            <a:graphicFrameLocks noChangeAspect="1"/>
          </p:cNvGraphicFramePr>
          <p:nvPr/>
        </p:nvGraphicFramePr>
        <p:xfrm>
          <a:off x="4120252" y="2340283"/>
          <a:ext cx="2466024" cy="1578550"/>
        </p:xfrm>
        <a:graphic>
          <a:graphicData uri="http://schemas.openxmlformats.org/presentationml/2006/ole">
            <mc:AlternateContent xmlns:mc="http://schemas.openxmlformats.org/markup-compatibility/2006">
              <mc:Choice xmlns:v="urn:schemas-microsoft-com:vml" Requires="v">
                <p:oleObj name="Equation" r:id="rId2" imgW="1447800" imgH="927100" progId="">
                  <p:embed/>
                </p:oleObj>
              </mc:Choice>
              <mc:Fallback>
                <p:oleObj name="Equation" r:id="rId2" imgW="1447800" imgH="927100" progId="">
                  <p:embed/>
                  <p:pic>
                    <p:nvPicPr>
                      <p:cNvPr id="5" name="Object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0252" y="2340283"/>
                        <a:ext cx="2466024" cy="1578550"/>
                      </a:xfrm>
                      <a:prstGeom prst="rect">
                        <a:avLst/>
                      </a:prstGeom>
                      <a:noFill/>
                    </p:spPr>
                  </p:pic>
                </p:oleObj>
              </mc:Fallback>
            </mc:AlternateContent>
          </a:graphicData>
        </a:graphic>
      </p:graphicFrame>
      <p:graphicFrame>
        <p:nvGraphicFramePr>
          <p:cNvPr id="6" name="Object 33"/>
          <p:cNvGraphicFramePr>
            <a:graphicFrameLocks noChangeAspect="1"/>
          </p:cNvGraphicFramePr>
          <p:nvPr/>
        </p:nvGraphicFramePr>
        <p:xfrm>
          <a:off x="4120252" y="4440563"/>
          <a:ext cx="5902574" cy="1677968"/>
        </p:xfrm>
        <a:graphic>
          <a:graphicData uri="http://schemas.openxmlformats.org/presentationml/2006/ole">
            <mc:AlternateContent xmlns:mc="http://schemas.openxmlformats.org/markup-compatibility/2006">
              <mc:Choice xmlns:v="urn:schemas-microsoft-com:vml" Requires="v">
                <p:oleObj name="Equation" r:id="rId4" imgW="3302000" imgH="939800" progId="">
                  <p:embed/>
                </p:oleObj>
              </mc:Choice>
              <mc:Fallback>
                <p:oleObj name="Equation" r:id="rId4" imgW="3302000" imgH="939800" progId="">
                  <p:embed/>
                  <p:pic>
                    <p:nvPicPr>
                      <p:cNvPr id="6" name="Object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0252" y="4440563"/>
                        <a:ext cx="5902574" cy="1677968"/>
                      </a:xfrm>
                      <a:prstGeom prst="rect">
                        <a:avLst/>
                      </a:prstGeom>
                      <a:noFill/>
                    </p:spPr>
                  </p:pic>
                </p:oleObj>
              </mc:Fallback>
            </mc:AlternateContent>
          </a:graphicData>
        </a:graphic>
      </p:graphicFrame>
      <p:grpSp>
        <p:nvGrpSpPr>
          <p:cNvPr id="7" name="组合 6"/>
          <p:cNvGrpSpPr/>
          <p:nvPr/>
        </p:nvGrpSpPr>
        <p:grpSpPr>
          <a:xfrm>
            <a:off x="734504" y="3875905"/>
            <a:ext cx="10722047" cy="482942"/>
            <a:chOff x="715254" y="2432115"/>
            <a:chExt cx="10722047" cy="482942"/>
          </a:xfrm>
        </p:grpSpPr>
        <p:grpSp>
          <p:nvGrpSpPr>
            <p:cNvPr id="8" name="组合 7"/>
            <p:cNvGrpSpPr/>
            <p:nvPr/>
          </p:nvGrpSpPr>
          <p:grpSpPr>
            <a:xfrm>
              <a:off x="715254" y="2432115"/>
              <a:ext cx="2442812" cy="474059"/>
              <a:chOff x="6729059" y="1157288"/>
              <a:chExt cx="2442812" cy="474059"/>
            </a:xfrm>
          </p:grpSpPr>
          <p:graphicFrame>
            <p:nvGraphicFramePr>
              <p:cNvPr id="16" name="Object 27"/>
              <p:cNvGraphicFramePr>
                <a:graphicFrameLocks noChangeAspect="1"/>
              </p:cNvGraphicFramePr>
              <p:nvPr/>
            </p:nvGraphicFramePr>
            <p:xfrm>
              <a:off x="6729059" y="1235074"/>
              <a:ext cx="326260" cy="324841"/>
            </p:xfrm>
            <a:graphic>
              <a:graphicData uri="http://schemas.openxmlformats.org/presentationml/2006/ole">
                <mc:AlternateContent xmlns:mc="http://schemas.openxmlformats.org/markup-compatibility/2006">
                  <mc:Choice xmlns:v="urn:schemas-microsoft-com:vml" Requires="v">
                    <p:oleObj name="Equation" r:id="rId6" imgW="164885" imgH="164885" progId="">
                      <p:embed/>
                    </p:oleObj>
                  </mc:Choice>
                  <mc:Fallback>
                    <p:oleObj name="Equation" r:id="rId6" imgW="164885" imgH="164885" progId="">
                      <p:embed/>
                      <p:pic>
                        <p:nvPicPr>
                          <p:cNvPr id="16" name="Object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9059" y="1235074"/>
                            <a:ext cx="326260" cy="324841"/>
                          </a:xfrm>
                          <a:prstGeom prst="rect">
                            <a:avLst/>
                          </a:prstGeom>
                          <a:noFill/>
                        </p:spPr>
                      </p:pic>
                    </p:oleObj>
                  </mc:Fallback>
                </mc:AlternateContent>
              </a:graphicData>
            </a:graphic>
          </p:graphicFrame>
          <p:graphicFrame>
            <p:nvGraphicFramePr>
              <p:cNvPr id="17" name="Object 28"/>
              <p:cNvGraphicFramePr>
                <a:graphicFrameLocks noChangeAspect="1"/>
              </p:cNvGraphicFramePr>
              <p:nvPr/>
            </p:nvGraphicFramePr>
            <p:xfrm>
              <a:off x="7347517" y="1157288"/>
              <a:ext cx="348115" cy="474059"/>
            </p:xfrm>
            <a:graphic>
              <a:graphicData uri="http://schemas.openxmlformats.org/presentationml/2006/ole">
                <mc:AlternateContent xmlns:mc="http://schemas.openxmlformats.org/markup-compatibility/2006">
                  <mc:Choice xmlns:v="urn:schemas-microsoft-com:vml" Requires="v">
                    <p:oleObj name="Equation" r:id="rId8" imgW="177480" imgH="241200" progId="Equation.DSMT4">
                      <p:embed/>
                    </p:oleObj>
                  </mc:Choice>
                  <mc:Fallback>
                    <p:oleObj name="Equation" r:id="rId8" imgW="177480" imgH="241200" progId="Equation.DSMT4">
                      <p:embed/>
                      <p:pic>
                        <p:nvPicPr>
                          <p:cNvPr id="17" name="Object 28"/>
                          <p:cNvPicPr>
                            <a:picLocks noChangeAspect="1" noChangeArrowheads="1"/>
                          </p:cNvPicPr>
                          <p:nvPr/>
                        </p:nvPicPr>
                        <p:blipFill>
                          <a:blip r:embed="rId9"/>
                          <a:srcRect/>
                          <a:stretch>
                            <a:fillRect/>
                          </a:stretch>
                        </p:blipFill>
                        <p:spPr bwMode="auto">
                          <a:xfrm>
                            <a:off x="7347517" y="1157288"/>
                            <a:ext cx="348115" cy="474059"/>
                          </a:xfrm>
                          <a:prstGeom prst="rect">
                            <a:avLst/>
                          </a:prstGeom>
                          <a:noFill/>
                        </p:spPr>
                      </p:pic>
                    </p:oleObj>
                  </mc:Fallback>
                </mc:AlternateContent>
              </a:graphicData>
            </a:graphic>
          </p:graphicFrame>
          <p:sp>
            <p:nvSpPr>
              <p:cNvPr id="18" name="矩形 17"/>
              <p:cNvSpPr/>
              <p:nvPr/>
            </p:nvSpPr>
            <p:spPr>
              <a:xfrm>
                <a:off x="7009099" y="1221859"/>
                <a:ext cx="2162772" cy="369332"/>
              </a:xfrm>
              <a:prstGeom prst="rect">
                <a:avLst/>
              </a:prstGeom>
            </p:spPr>
            <p:txBody>
              <a:bodyPr wrap="none">
                <a:spAutoFit/>
              </a:bodyPr>
              <a:lstStyle/>
              <a:p>
                <a:r>
                  <a:rPr kumimoji="1" lang="zh-CN" altLang="en-US" b="1" dirty="0">
                    <a:solidFill>
                      <a:srgbClr val="000000"/>
                    </a:solidFill>
                    <a:latin typeface="+mn-ea"/>
                  </a:rPr>
                  <a:t>的   元的余子式和</a:t>
                </a:r>
              </a:p>
            </p:txBody>
          </p:sp>
        </p:grpSp>
        <p:grpSp>
          <p:nvGrpSpPr>
            <p:cNvPr id="9" name="组合 8"/>
            <p:cNvGrpSpPr/>
            <p:nvPr/>
          </p:nvGrpSpPr>
          <p:grpSpPr>
            <a:xfrm>
              <a:off x="2961162" y="2459492"/>
              <a:ext cx="8476139" cy="455565"/>
              <a:chOff x="2065446" y="2375741"/>
              <a:chExt cx="8476139" cy="455565"/>
            </a:xfrm>
          </p:grpSpPr>
          <p:graphicFrame>
            <p:nvGraphicFramePr>
              <p:cNvPr id="10" name="Object 29"/>
              <p:cNvGraphicFramePr>
                <a:graphicFrameLocks noChangeAspect="1"/>
              </p:cNvGraphicFramePr>
              <p:nvPr/>
            </p:nvGraphicFramePr>
            <p:xfrm>
              <a:off x="4162591" y="2391231"/>
              <a:ext cx="431092" cy="410272"/>
            </p:xfrm>
            <a:graphic>
              <a:graphicData uri="http://schemas.openxmlformats.org/presentationml/2006/ole">
                <mc:AlternateContent xmlns:mc="http://schemas.openxmlformats.org/markup-compatibility/2006">
                  <mc:Choice xmlns:v="urn:schemas-microsoft-com:vml" Requires="v">
                    <p:oleObj name="Equation" r:id="rId10" imgW="253800" imgH="241200" progId="Equation.DSMT4">
                      <p:embed/>
                    </p:oleObj>
                  </mc:Choice>
                  <mc:Fallback>
                    <p:oleObj name="Equation" r:id="rId10" imgW="253800" imgH="241200" progId="Equation.DSMT4">
                      <p:embed/>
                      <p:pic>
                        <p:nvPicPr>
                          <p:cNvPr id="10" name="Object 29"/>
                          <p:cNvPicPr>
                            <a:picLocks noChangeAspect="1" noChangeArrowheads="1"/>
                          </p:cNvPicPr>
                          <p:nvPr/>
                        </p:nvPicPr>
                        <p:blipFill>
                          <a:blip r:embed="rId11"/>
                          <a:srcRect/>
                          <a:stretch>
                            <a:fillRect/>
                          </a:stretch>
                        </p:blipFill>
                        <p:spPr bwMode="auto">
                          <a:xfrm>
                            <a:off x="4162591" y="2391231"/>
                            <a:ext cx="431092" cy="410272"/>
                          </a:xfrm>
                          <a:prstGeom prst="rect">
                            <a:avLst/>
                          </a:prstGeom>
                          <a:noFill/>
                        </p:spPr>
                      </p:pic>
                    </p:oleObj>
                  </mc:Fallback>
                </mc:AlternateContent>
              </a:graphicData>
            </a:graphic>
          </p:graphicFrame>
          <p:graphicFrame>
            <p:nvGraphicFramePr>
              <p:cNvPr id="11" name="Object 30"/>
              <p:cNvGraphicFramePr>
                <a:graphicFrameLocks noChangeAspect="1"/>
              </p:cNvGraphicFramePr>
              <p:nvPr/>
            </p:nvGraphicFramePr>
            <p:xfrm>
              <a:off x="4822545" y="2375741"/>
              <a:ext cx="319505" cy="380904"/>
            </p:xfrm>
            <a:graphic>
              <a:graphicData uri="http://schemas.openxmlformats.org/presentationml/2006/ole">
                <mc:AlternateContent xmlns:mc="http://schemas.openxmlformats.org/markup-compatibility/2006">
                  <mc:Choice xmlns:v="urn:schemas-microsoft-com:vml" Requires="v">
                    <p:oleObj name="Equation" r:id="rId12" imgW="203040" imgH="241200" progId="Equation.DSMT4">
                      <p:embed/>
                    </p:oleObj>
                  </mc:Choice>
                  <mc:Fallback>
                    <p:oleObj name="Equation" r:id="rId12" imgW="203040" imgH="241200" progId="Equation.DSMT4">
                      <p:embed/>
                      <p:pic>
                        <p:nvPicPr>
                          <p:cNvPr id="11" name="Object 30"/>
                          <p:cNvPicPr>
                            <a:picLocks noChangeAspect="1" noChangeArrowheads="1"/>
                          </p:cNvPicPr>
                          <p:nvPr/>
                        </p:nvPicPr>
                        <p:blipFill>
                          <a:blip r:embed="rId13"/>
                          <a:srcRect/>
                          <a:stretch>
                            <a:fillRect/>
                          </a:stretch>
                        </p:blipFill>
                        <p:spPr bwMode="auto">
                          <a:xfrm>
                            <a:off x="4822545" y="2375741"/>
                            <a:ext cx="319505" cy="380904"/>
                          </a:xfrm>
                          <a:prstGeom prst="rect">
                            <a:avLst/>
                          </a:prstGeom>
                          <a:noFill/>
                        </p:spPr>
                      </p:pic>
                    </p:oleObj>
                  </mc:Fallback>
                </mc:AlternateContent>
              </a:graphicData>
            </a:graphic>
          </p:graphicFrame>
          <p:graphicFrame>
            <p:nvGraphicFramePr>
              <p:cNvPr id="12" name="Object 31"/>
              <p:cNvGraphicFramePr>
                <a:graphicFrameLocks noChangeAspect="1"/>
              </p:cNvGraphicFramePr>
              <p:nvPr/>
            </p:nvGraphicFramePr>
            <p:xfrm>
              <a:off x="5818025" y="2406842"/>
              <a:ext cx="2119313" cy="393700"/>
            </p:xfrm>
            <a:graphic>
              <a:graphicData uri="http://schemas.openxmlformats.org/presentationml/2006/ole">
                <mc:AlternateContent xmlns:mc="http://schemas.openxmlformats.org/markup-compatibility/2006">
                  <mc:Choice xmlns:v="urn:schemas-microsoft-com:vml" Requires="v">
                    <p:oleObj name="Equation" r:id="rId14" imgW="1269720" imgH="228600" progId="Equation.DSMT4">
                      <p:embed/>
                    </p:oleObj>
                  </mc:Choice>
                  <mc:Fallback>
                    <p:oleObj name="Equation" r:id="rId14" imgW="1269720" imgH="228600" progId="Equation.DSMT4">
                      <p:embed/>
                      <p:pic>
                        <p:nvPicPr>
                          <p:cNvPr id="12" name="Object 31"/>
                          <p:cNvPicPr>
                            <a:picLocks noChangeAspect="1" noChangeArrowheads="1"/>
                          </p:cNvPicPr>
                          <p:nvPr/>
                        </p:nvPicPr>
                        <p:blipFill>
                          <a:blip r:embed="rId15"/>
                          <a:srcRect/>
                          <a:stretch>
                            <a:fillRect/>
                          </a:stretch>
                        </p:blipFill>
                        <p:spPr bwMode="auto">
                          <a:xfrm>
                            <a:off x="5818025" y="2406842"/>
                            <a:ext cx="2119313"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Box 10"/>
              <p:cNvSpPr txBox="1">
                <a:spLocks noChangeArrowheads="1"/>
              </p:cNvSpPr>
              <p:nvPr/>
            </p:nvSpPr>
            <p:spPr bwMode="auto">
              <a:xfrm>
                <a:off x="7790457" y="2387119"/>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rPr>
                  <a:t>及</a:t>
                </a:r>
              </a:p>
            </p:txBody>
          </p:sp>
          <p:graphicFrame>
            <p:nvGraphicFramePr>
              <p:cNvPr id="14" name="Object 32"/>
              <p:cNvGraphicFramePr>
                <a:graphicFrameLocks noChangeAspect="1"/>
              </p:cNvGraphicFramePr>
              <p:nvPr/>
            </p:nvGraphicFramePr>
            <p:xfrm>
              <a:off x="8090485" y="2437606"/>
              <a:ext cx="2451100" cy="393700"/>
            </p:xfrm>
            <a:graphic>
              <a:graphicData uri="http://schemas.openxmlformats.org/presentationml/2006/ole">
                <mc:AlternateContent xmlns:mc="http://schemas.openxmlformats.org/markup-compatibility/2006">
                  <mc:Choice xmlns:v="urn:schemas-microsoft-com:vml" Requires="v">
                    <p:oleObj name="Equation" r:id="rId16" imgW="1473120" imgH="228600" progId="Equation.DSMT4">
                      <p:embed/>
                    </p:oleObj>
                  </mc:Choice>
                  <mc:Fallback>
                    <p:oleObj name="Equation" r:id="rId16" imgW="1473120" imgH="228600" progId="Equation.DSMT4">
                      <p:embed/>
                      <p:pic>
                        <p:nvPicPr>
                          <p:cNvPr id="14" name="Object 32"/>
                          <p:cNvPicPr>
                            <a:picLocks noChangeAspect="1" noChangeArrowheads="1"/>
                          </p:cNvPicPr>
                          <p:nvPr/>
                        </p:nvPicPr>
                        <p:blipFill>
                          <a:blip r:embed="rId17"/>
                          <a:srcRect/>
                          <a:stretch>
                            <a:fillRect/>
                          </a:stretch>
                        </p:blipFill>
                        <p:spPr bwMode="auto">
                          <a:xfrm>
                            <a:off x="8090485" y="2437606"/>
                            <a:ext cx="24511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矩形 14"/>
              <p:cNvSpPr/>
              <p:nvPr/>
            </p:nvSpPr>
            <p:spPr>
              <a:xfrm>
                <a:off x="2065446" y="2406842"/>
                <a:ext cx="3676006" cy="369332"/>
              </a:xfrm>
              <a:prstGeom prst="rect">
                <a:avLst/>
              </a:prstGeom>
            </p:spPr>
            <p:txBody>
              <a:bodyPr wrap="none">
                <a:spAutoFit/>
              </a:bodyPr>
              <a:lstStyle/>
              <a:p>
                <a:r>
                  <a:rPr kumimoji="1" lang="zh-CN" altLang="en-US" b="1" dirty="0">
                    <a:solidFill>
                      <a:srgbClr val="000000"/>
                    </a:solidFill>
                    <a:latin typeface="+mn-ea"/>
                  </a:rPr>
                  <a:t>代数余子式依次记作   和   ，求</a:t>
                </a:r>
              </a:p>
            </p:txBody>
          </p:sp>
        </p:grpSp>
      </p:grpSp>
    </p:spTree>
    <p:extLst>
      <p:ext uri="{BB962C8B-B14F-4D97-AF65-F5344CB8AC3E}">
        <p14:creationId xmlns:p14="http://schemas.microsoft.com/office/powerpoint/2010/main" val="1057103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0178" name="Object 29"/>
          <p:cNvGraphicFramePr>
            <a:graphicFrameLocks noChangeAspect="1"/>
          </p:cNvGraphicFramePr>
          <p:nvPr/>
        </p:nvGraphicFramePr>
        <p:xfrm>
          <a:off x="3324927" y="5141762"/>
          <a:ext cx="1735138" cy="1538288"/>
        </p:xfrm>
        <a:graphic>
          <a:graphicData uri="http://schemas.openxmlformats.org/presentationml/2006/ole">
            <mc:AlternateContent xmlns:mc="http://schemas.openxmlformats.org/markup-compatibility/2006">
              <mc:Choice xmlns:v="urn:schemas-microsoft-com:vml" Requires="v">
                <p:oleObj name="Equation" r:id="rId2" imgW="787400" imgH="698500" progId="">
                  <p:embed/>
                </p:oleObj>
              </mc:Choice>
              <mc:Fallback>
                <p:oleObj name="Equation" r:id="rId2" imgW="787400" imgH="698500" progId="">
                  <p:embed/>
                  <p:pic>
                    <p:nvPicPr>
                      <p:cNvPr id="50178" name="Object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4927" y="5141762"/>
                        <a:ext cx="1735138" cy="1538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31" name="Rectangle 3"/>
          <p:cNvSpPr>
            <a:spLocks noChangeArrowheads="1"/>
          </p:cNvSpPr>
          <p:nvPr/>
        </p:nvSpPr>
        <p:spPr bwMode="auto">
          <a:xfrm>
            <a:off x="1858077" y="1600050"/>
            <a:ext cx="488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FF"/>
                </a:solidFill>
                <a:latin typeface="+mn-ea"/>
                <a:ea typeface="+mn-ea"/>
              </a:rPr>
              <a:t>解</a:t>
            </a:r>
            <a:endParaRPr kumimoji="1" lang="zh-CN" altLang="en-US" sz="2000" b="1">
              <a:solidFill>
                <a:srgbClr val="000000"/>
              </a:solidFill>
              <a:latin typeface="+mn-ea"/>
              <a:ea typeface="+mn-ea"/>
            </a:endParaRPr>
          </a:p>
        </p:txBody>
      </p:sp>
      <p:graphicFrame>
        <p:nvGraphicFramePr>
          <p:cNvPr id="30723" name="Object 30"/>
          <p:cNvGraphicFramePr>
            <a:graphicFrameLocks noChangeAspect="1"/>
          </p:cNvGraphicFramePr>
          <p:nvPr/>
        </p:nvGraphicFramePr>
        <p:xfrm>
          <a:off x="2491490" y="847576"/>
          <a:ext cx="5624512" cy="2041525"/>
        </p:xfrm>
        <a:graphic>
          <a:graphicData uri="http://schemas.openxmlformats.org/presentationml/2006/ole">
            <mc:AlternateContent xmlns:mc="http://schemas.openxmlformats.org/markup-compatibility/2006">
              <mc:Choice xmlns:v="urn:schemas-microsoft-com:vml" Requires="v">
                <p:oleObj name="Equation" r:id="rId4" imgW="2552700" imgH="927100" progId="">
                  <p:embed/>
                </p:oleObj>
              </mc:Choice>
              <mc:Fallback>
                <p:oleObj name="Equation" r:id="rId4" imgW="2552700" imgH="927100" progId="">
                  <p:embed/>
                  <p:pic>
                    <p:nvPicPr>
                      <p:cNvPr id="30723" name="Object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1490" y="847576"/>
                        <a:ext cx="5624512" cy="204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5"/>
          <p:cNvGrpSpPr>
            <a:grpSpLocks/>
          </p:cNvGrpSpPr>
          <p:nvPr/>
        </p:nvGrpSpPr>
        <p:grpSpPr bwMode="auto">
          <a:xfrm>
            <a:off x="2035878" y="3490762"/>
            <a:ext cx="1223963" cy="965200"/>
            <a:chOff x="4105" y="598"/>
            <a:chExt cx="771" cy="608"/>
          </a:xfrm>
        </p:grpSpPr>
        <p:graphicFrame>
          <p:nvGraphicFramePr>
            <p:cNvPr id="30729" name="Object 31"/>
            <p:cNvGraphicFramePr>
              <a:graphicFrameLocks noChangeAspect="1"/>
            </p:cNvGraphicFramePr>
            <p:nvPr/>
          </p:nvGraphicFramePr>
          <p:xfrm>
            <a:off x="4229" y="598"/>
            <a:ext cx="546" cy="316"/>
          </p:xfrm>
          <a:graphic>
            <a:graphicData uri="http://schemas.openxmlformats.org/presentationml/2006/ole">
              <mc:AlternateContent xmlns:mc="http://schemas.openxmlformats.org/markup-compatibility/2006">
                <mc:Choice xmlns:v="urn:schemas-microsoft-com:vml" Requires="v">
                  <p:oleObj name="Equation" r:id="rId6" imgW="393529" imgH="228501" progId="">
                    <p:embed/>
                  </p:oleObj>
                </mc:Choice>
                <mc:Fallback>
                  <p:oleObj name="Equation" r:id="rId6" imgW="393529" imgH="228501" progId="">
                    <p:embed/>
                    <p:pic>
                      <p:nvPicPr>
                        <p:cNvPr id="30729" name="Object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9" y="598"/>
                          <a:ext cx="546" cy="3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0741" name="Group 7"/>
            <p:cNvGrpSpPr>
              <a:grpSpLocks/>
            </p:cNvGrpSpPr>
            <p:nvPr/>
          </p:nvGrpSpPr>
          <p:grpSpPr bwMode="auto">
            <a:xfrm>
              <a:off x="4105" y="885"/>
              <a:ext cx="771" cy="40"/>
              <a:chOff x="4105" y="885"/>
              <a:chExt cx="771" cy="40"/>
            </a:xfrm>
          </p:grpSpPr>
          <p:sp>
            <p:nvSpPr>
              <p:cNvPr id="30742" name="Line 8"/>
              <p:cNvSpPr>
                <a:spLocks noChangeShapeType="1"/>
              </p:cNvSpPr>
              <p:nvPr/>
            </p:nvSpPr>
            <p:spPr bwMode="auto">
              <a:xfrm>
                <a:off x="4105" y="885"/>
                <a:ext cx="77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30743" name="Line 9"/>
              <p:cNvSpPr>
                <a:spLocks noChangeShapeType="1"/>
              </p:cNvSpPr>
              <p:nvPr/>
            </p:nvSpPr>
            <p:spPr bwMode="auto">
              <a:xfrm>
                <a:off x="4105" y="925"/>
                <a:ext cx="77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graphicFrame>
          <p:nvGraphicFramePr>
            <p:cNvPr id="30730" name="Object 32"/>
            <p:cNvGraphicFramePr>
              <a:graphicFrameLocks noChangeAspect="1"/>
            </p:cNvGraphicFramePr>
            <p:nvPr/>
          </p:nvGraphicFramePr>
          <p:xfrm>
            <a:off x="4238" y="890"/>
            <a:ext cx="528" cy="316"/>
          </p:xfrm>
          <a:graphic>
            <a:graphicData uri="http://schemas.openxmlformats.org/presentationml/2006/ole">
              <mc:AlternateContent xmlns:mc="http://schemas.openxmlformats.org/markup-compatibility/2006">
                <mc:Choice xmlns:v="urn:schemas-microsoft-com:vml" Requires="v">
                  <p:oleObj name="Equation" r:id="rId8" imgW="381000" imgH="228600" progId="">
                    <p:embed/>
                  </p:oleObj>
                </mc:Choice>
                <mc:Fallback>
                  <p:oleObj name="Equation" r:id="rId8" imgW="381000" imgH="228600" progId="">
                    <p:embed/>
                    <p:pic>
                      <p:nvPicPr>
                        <p:cNvPr id="30730" name="Object 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38" y="890"/>
                          <a:ext cx="528" cy="3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0187" name="Object 33"/>
          <p:cNvGraphicFramePr>
            <a:graphicFrameLocks noChangeAspect="1"/>
          </p:cNvGraphicFramePr>
          <p:nvPr/>
        </p:nvGraphicFramePr>
        <p:xfrm>
          <a:off x="3324928" y="2952601"/>
          <a:ext cx="2378075" cy="2041525"/>
        </p:xfrm>
        <a:graphic>
          <a:graphicData uri="http://schemas.openxmlformats.org/presentationml/2006/ole">
            <mc:AlternateContent xmlns:mc="http://schemas.openxmlformats.org/markup-compatibility/2006">
              <mc:Choice xmlns:v="urn:schemas-microsoft-com:vml" Requires="v">
                <p:oleObj name="Equation" r:id="rId10" imgW="1079500" imgH="927100" progId="">
                  <p:embed/>
                </p:oleObj>
              </mc:Choice>
              <mc:Fallback>
                <p:oleObj name="Equation" r:id="rId10" imgW="1079500" imgH="927100" progId="">
                  <p:embed/>
                  <p:pic>
                    <p:nvPicPr>
                      <p:cNvPr id="50187"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24928" y="2952601"/>
                        <a:ext cx="2378075" cy="204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188" name="Line 12"/>
          <p:cNvSpPr>
            <a:spLocks noChangeShapeType="1"/>
          </p:cNvSpPr>
          <p:nvPr/>
        </p:nvSpPr>
        <p:spPr bwMode="auto">
          <a:xfrm>
            <a:off x="3426527" y="6392712"/>
            <a:ext cx="1512888" cy="0"/>
          </a:xfrm>
          <a:prstGeom prst="line">
            <a:avLst/>
          </a:prstGeom>
          <a:noFill/>
          <a:ln w="28575">
            <a:solidFill>
              <a:srgbClr val="FF33CC"/>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50189" name="Line 13"/>
          <p:cNvSpPr>
            <a:spLocks noChangeShapeType="1"/>
          </p:cNvSpPr>
          <p:nvPr/>
        </p:nvSpPr>
        <p:spPr bwMode="auto">
          <a:xfrm>
            <a:off x="3715452" y="5167162"/>
            <a:ext cx="0" cy="1441450"/>
          </a:xfrm>
          <a:prstGeom prst="line">
            <a:avLst/>
          </a:prstGeom>
          <a:noFill/>
          <a:ln w="28575">
            <a:solidFill>
              <a:srgbClr val="FF33CC"/>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aphicFrame>
        <p:nvGraphicFramePr>
          <p:cNvPr id="50190" name="Object 34"/>
          <p:cNvGraphicFramePr>
            <a:graphicFrameLocks noChangeAspect="1"/>
          </p:cNvGraphicFramePr>
          <p:nvPr/>
        </p:nvGraphicFramePr>
        <p:xfrm>
          <a:off x="5709353" y="3205012"/>
          <a:ext cx="2182813" cy="1538288"/>
        </p:xfrm>
        <a:graphic>
          <a:graphicData uri="http://schemas.openxmlformats.org/presentationml/2006/ole">
            <mc:AlternateContent xmlns:mc="http://schemas.openxmlformats.org/markup-compatibility/2006">
              <mc:Choice xmlns:v="urn:schemas-microsoft-com:vml" Requires="v">
                <p:oleObj name="Equation" r:id="rId12" imgW="990600" imgH="698500" progId="">
                  <p:embed/>
                </p:oleObj>
              </mc:Choice>
              <mc:Fallback>
                <p:oleObj name="Equation" r:id="rId12" imgW="990600" imgH="698500" progId="">
                  <p:embed/>
                  <p:pic>
                    <p:nvPicPr>
                      <p:cNvPr id="50190" name="Object 3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09353" y="3205012"/>
                        <a:ext cx="2182813" cy="1538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15"/>
          <p:cNvGrpSpPr>
            <a:grpSpLocks/>
          </p:cNvGrpSpPr>
          <p:nvPr/>
        </p:nvGrpSpPr>
        <p:grpSpPr bwMode="auto">
          <a:xfrm>
            <a:off x="2035878" y="5384650"/>
            <a:ext cx="1223963" cy="519112"/>
            <a:chOff x="4241" y="2024"/>
            <a:chExt cx="771" cy="327"/>
          </a:xfrm>
        </p:grpSpPr>
        <p:graphicFrame>
          <p:nvGraphicFramePr>
            <p:cNvPr id="30728" name="Object 35"/>
            <p:cNvGraphicFramePr>
              <a:graphicFrameLocks noChangeAspect="1"/>
            </p:cNvGraphicFramePr>
            <p:nvPr/>
          </p:nvGraphicFramePr>
          <p:xfrm>
            <a:off x="4348" y="2024"/>
            <a:ext cx="581" cy="316"/>
          </p:xfrm>
          <a:graphic>
            <a:graphicData uri="http://schemas.openxmlformats.org/presentationml/2006/ole">
              <mc:AlternateContent xmlns:mc="http://schemas.openxmlformats.org/markup-compatibility/2006">
                <mc:Choice xmlns:v="urn:schemas-microsoft-com:vml" Requires="v">
                  <p:oleObj name="Equation" r:id="rId14" imgW="419100" imgH="228600" progId="">
                    <p:embed/>
                  </p:oleObj>
                </mc:Choice>
                <mc:Fallback>
                  <p:oleObj name="Equation" r:id="rId14" imgW="419100" imgH="228600" progId="">
                    <p:embed/>
                    <p:pic>
                      <p:nvPicPr>
                        <p:cNvPr id="30728" name="Object 3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48" y="2024"/>
                          <a:ext cx="581" cy="3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0738" name="Group 17"/>
            <p:cNvGrpSpPr>
              <a:grpSpLocks/>
            </p:cNvGrpSpPr>
            <p:nvPr/>
          </p:nvGrpSpPr>
          <p:grpSpPr bwMode="auto">
            <a:xfrm>
              <a:off x="4241" y="2311"/>
              <a:ext cx="771" cy="40"/>
              <a:chOff x="4105" y="885"/>
              <a:chExt cx="771" cy="40"/>
            </a:xfrm>
          </p:grpSpPr>
          <p:sp>
            <p:nvSpPr>
              <p:cNvPr id="30739" name="Line 18"/>
              <p:cNvSpPr>
                <a:spLocks noChangeShapeType="1"/>
              </p:cNvSpPr>
              <p:nvPr/>
            </p:nvSpPr>
            <p:spPr bwMode="auto">
              <a:xfrm>
                <a:off x="4105" y="885"/>
                <a:ext cx="77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30740" name="Line 19"/>
              <p:cNvSpPr>
                <a:spLocks noChangeShapeType="1"/>
              </p:cNvSpPr>
              <p:nvPr/>
            </p:nvSpPr>
            <p:spPr bwMode="auto">
              <a:xfrm>
                <a:off x="4105" y="925"/>
                <a:ext cx="77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grpSp>
      <p:graphicFrame>
        <p:nvGraphicFramePr>
          <p:cNvPr id="50196" name="Object 36"/>
          <p:cNvGraphicFramePr>
            <a:graphicFrameLocks noChangeAspect="1"/>
          </p:cNvGraphicFramePr>
          <p:nvPr/>
        </p:nvGraphicFramePr>
        <p:xfrm>
          <a:off x="5063241" y="5394175"/>
          <a:ext cx="1316037" cy="1035050"/>
        </p:xfrm>
        <a:graphic>
          <a:graphicData uri="http://schemas.openxmlformats.org/presentationml/2006/ole">
            <mc:AlternateContent xmlns:mc="http://schemas.openxmlformats.org/markup-compatibility/2006">
              <mc:Choice xmlns:v="urn:schemas-microsoft-com:vml" Requires="v">
                <p:oleObj name="Equation" r:id="rId16" imgW="596900" imgH="469900" progId="">
                  <p:embed/>
                </p:oleObj>
              </mc:Choice>
              <mc:Fallback>
                <p:oleObj name="Equation" r:id="rId16" imgW="596900" imgH="469900" progId="">
                  <p:embed/>
                  <p:pic>
                    <p:nvPicPr>
                      <p:cNvPr id="50196" name="Object 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63241" y="5394175"/>
                        <a:ext cx="1316037" cy="1035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97" name="Object 37"/>
          <p:cNvGraphicFramePr>
            <a:graphicFrameLocks noChangeAspect="1"/>
          </p:cNvGraphicFramePr>
          <p:nvPr/>
        </p:nvGraphicFramePr>
        <p:xfrm>
          <a:off x="6379277" y="5714851"/>
          <a:ext cx="615950" cy="390525"/>
        </p:xfrm>
        <a:graphic>
          <a:graphicData uri="http://schemas.openxmlformats.org/presentationml/2006/ole">
            <mc:AlternateContent xmlns:mc="http://schemas.openxmlformats.org/markup-compatibility/2006">
              <mc:Choice xmlns:v="urn:schemas-microsoft-com:vml" Requires="v">
                <p:oleObj name="Equation" r:id="rId18" imgW="279158" imgH="177646" progId="">
                  <p:embed/>
                </p:oleObj>
              </mc:Choice>
              <mc:Fallback>
                <p:oleObj name="Equation" r:id="rId18" imgW="279158" imgH="177646" progId="">
                  <p:embed/>
                  <p:pic>
                    <p:nvPicPr>
                      <p:cNvPr id="50197" name="Object 3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9277" y="5714851"/>
                        <a:ext cx="615950"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198" name="Line 22"/>
          <p:cNvSpPr>
            <a:spLocks noChangeShapeType="1"/>
          </p:cNvSpPr>
          <p:nvPr/>
        </p:nvSpPr>
        <p:spPr bwMode="auto">
          <a:xfrm>
            <a:off x="3426527" y="3224062"/>
            <a:ext cx="2160588" cy="0"/>
          </a:xfrm>
          <a:prstGeom prst="line">
            <a:avLst/>
          </a:prstGeom>
          <a:noFill/>
          <a:ln w="28575">
            <a:solidFill>
              <a:srgbClr val="FF33CC"/>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50199" name="Line 23"/>
          <p:cNvSpPr>
            <a:spLocks noChangeShapeType="1"/>
          </p:cNvSpPr>
          <p:nvPr/>
        </p:nvSpPr>
        <p:spPr bwMode="auto">
          <a:xfrm>
            <a:off x="4852102" y="3079601"/>
            <a:ext cx="0" cy="1800225"/>
          </a:xfrm>
          <a:prstGeom prst="line">
            <a:avLst/>
          </a:prstGeom>
          <a:noFill/>
          <a:ln w="28575">
            <a:solidFill>
              <a:srgbClr val="FF33CC"/>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Tree>
    <p:extLst>
      <p:ext uri="{BB962C8B-B14F-4D97-AF65-F5344CB8AC3E}">
        <p14:creationId xmlns:p14="http://schemas.microsoft.com/office/powerpoint/2010/main" val="2851119558"/>
      </p:ext>
    </p:extLst>
  </p:cSld>
  <p:clrMapOvr>
    <a:masterClrMapping/>
  </p:clrMapOvr>
  <p:transition>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9426" name="Object 2"/>
          <p:cNvGraphicFramePr>
            <a:graphicFrameLocks noChangeAspect="1"/>
          </p:cNvGraphicFramePr>
          <p:nvPr/>
        </p:nvGraphicFramePr>
        <p:xfrm>
          <a:off x="3174582" y="802948"/>
          <a:ext cx="2877434" cy="1872388"/>
        </p:xfrm>
        <a:graphic>
          <a:graphicData uri="http://schemas.openxmlformats.org/presentationml/2006/ole">
            <mc:AlternateContent xmlns:mc="http://schemas.openxmlformats.org/markup-compatibility/2006">
              <mc:Choice xmlns:v="urn:schemas-microsoft-com:vml" Requires="v">
                <p:oleObj name="Equation" r:id="rId2" imgW="2019240" imgH="1396800" progId="Equation.DSMT4">
                  <p:embed/>
                </p:oleObj>
              </mc:Choice>
              <mc:Fallback>
                <p:oleObj name="Equation" r:id="rId2" imgW="2019240" imgH="1396800" progId="Equation.DSMT4">
                  <p:embed/>
                  <p:pic>
                    <p:nvPicPr>
                      <p:cNvPr id="359426" name="Object 2"/>
                      <p:cNvPicPr>
                        <a:picLocks noChangeAspect="1" noChangeArrowheads="1"/>
                      </p:cNvPicPr>
                      <p:nvPr/>
                    </p:nvPicPr>
                    <p:blipFill>
                      <a:blip r:embed="rId3"/>
                      <a:srcRect/>
                      <a:stretch>
                        <a:fillRect/>
                      </a:stretch>
                    </p:blipFill>
                    <p:spPr bwMode="auto">
                      <a:xfrm>
                        <a:off x="3174582" y="802948"/>
                        <a:ext cx="2877434" cy="1872388"/>
                      </a:xfrm>
                      <a:prstGeom prst="rect">
                        <a:avLst/>
                      </a:prstGeom>
                      <a:noFill/>
                      <a:ln>
                        <a:noFill/>
                      </a:ln>
                      <a:effectLst/>
                    </p:spPr>
                  </p:pic>
                </p:oleObj>
              </mc:Fallback>
            </mc:AlternateContent>
          </a:graphicData>
        </a:graphic>
      </p:graphicFrame>
      <p:sp>
        <p:nvSpPr>
          <p:cNvPr id="32772" name="Text Box 3"/>
          <p:cNvSpPr txBox="1">
            <a:spLocks noChangeArrowheads="1"/>
          </p:cNvSpPr>
          <p:nvPr/>
        </p:nvSpPr>
        <p:spPr bwMode="auto">
          <a:xfrm>
            <a:off x="1306760" y="1499978"/>
            <a:ext cx="27343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dirty="0">
                <a:solidFill>
                  <a:srgbClr val="0000FF"/>
                </a:solidFill>
                <a:latin typeface="+mn-ea"/>
                <a:ea typeface="+mn-ea"/>
              </a:rPr>
              <a:t>例</a:t>
            </a:r>
            <a:r>
              <a:rPr kumimoji="1" lang="en-US" altLang="zh-CN" sz="2000" b="1" dirty="0">
                <a:solidFill>
                  <a:srgbClr val="0000FF"/>
                </a:solidFill>
                <a:latin typeface="+mn-ea"/>
                <a:ea typeface="+mn-ea"/>
              </a:rPr>
              <a:t>1.4.3  </a:t>
            </a:r>
            <a:r>
              <a:rPr kumimoji="1" lang="zh-CN" altLang="en-US" sz="2000" b="1" dirty="0">
                <a:latin typeface="+mn-ea"/>
                <a:ea typeface="+mn-ea"/>
              </a:rPr>
              <a:t>证明</a:t>
            </a:r>
          </a:p>
        </p:txBody>
      </p:sp>
      <p:graphicFrame>
        <p:nvGraphicFramePr>
          <p:cNvPr id="359428" name="Object 4"/>
          <p:cNvGraphicFramePr>
            <a:graphicFrameLocks noChangeAspect="1"/>
          </p:cNvGraphicFramePr>
          <p:nvPr/>
        </p:nvGraphicFramePr>
        <p:xfrm>
          <a:off x="6141216" y="1368223"/>
          <a:ext cx="2351805" cy="741837"/>
        </p:xfrm>
        <a:graphic>
          <a:graphicData uri="http://schemas.openxmlformats.org/presentationml/2006/ole">
            <mc:AlternateContent xmlns:mc="http://schemas.openxmlformats.org/markup-compatibility/2006">
              <mc:Choice xmlns:v="urn:schemas-microsoft-com:vml" Requires="v">
                <p:oleObj name="Equation" r:id="rId4" imgW="1104840" imgH="431640" progId="Equation.3">
                  <p:embed/>
                </p:oleObj>
              </mc:Choice>
              <mc:Fallback>
                <p:oleObj name="Equation" r:id="rId4" imgW="1104840" imgH="431640" progId="Equation.3">
                  <p:embed/>
                  <p:pic>
                    <p:nvPicPr>
                      <p:cNvPr id="35942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1216" y="1368223"/>
                        <a:ext cx="2351805" cy="741837"/>
                      </a:xfrm>
                      <a:prstGeom prst="rect">
                        <a:avLst/>
                      </a:prstGeom>
                      <a:noFill/>
                      <a:ln>
                        <a:noFill/>
                      </a:ln>
                      <a:effectLst/>
                    </p:spPr>
                  </p:pic>
                </p:oleObj>
              </mc:Fallback>
            </mc:AlternateContent>
          </a:graphicData>
        </a:graphic>
      </p:graphicFrame>
      <p:graphicFrame>
        <p:nvGraphicFramePr>
          <p:cNvPr id="5" name="Object 2"/>
          <p:cNvGraphicFramePr>
            <a:graphicFrameLocks noChangeAspect="1"/>
          </p:cNvGraphicFramePr>
          <p:nvPr/>
        </p:nvGraphicFramePr>
        <p:xfrm>
          <a:off x="3740363" y="2787981"/>
          <a:ext cx="2113914" cy="2102024"/>
        </p:xfrm>
        <a:graphic>
          <a:graphicData uri="http://schemas.openxmlformats.org/presentationml/2006/ole">
            <mc:AlternateContent xmlns:mc="http://schemas.openxmlformats.org/markup-compatibility/2006">
              <mc:Choice xmlns:v="urn:schemas-microsoft-com:vml" Requires="v">
                <p:oleObj name="Equation" r:id="rId6" imgW="2273040" imgH="1625400" progId="Equation.DSMT4">
                  <p:embed/>
                </p:oleObj>
              </mc:Choice>
              <mc:Fallback>
                <p:oleObj name="Equation" r:id="rId6" imgW="2273040" imgH="1625400" progId="Equation.DSMT4">
                  <p:embed/>
                  <p:pic>
                    <p:nvPicPr>
                      <p:cNvPr id="5" name="Object 2"/>
                      <p:cNvPicPr>
                        <a:picLocks noChangeAspect="1" noChangeArrowheads="1"/>
                      </p:cNvPicPr>
                      <p:nvPr/>
                    </p:nvPicPr>
                    <p:blipFill>
                      <a:blip r:embed="rId7"/>
                      <a:srcRect/>
                      <a:stretch>
                        <a:fillRect/>
                      </a:stretch>
                    </p:blipFill>
                    <p:spPr bwMode="auto">
                      <a:xfrm>
                        <a:off x="3740363" y="2787981"/>
                        <a:ext cx="2113914" cy="2102024"/>
                      </a:xfrm>
                      <a:prstGeom prst="rect">
                        <a:avLst/>
                      </a:prstGeom>
                      <a:noFill/>
                      <a:ln>
                        <a:noFill/>
                      </a:ln>
                      <a:effectLst/>
                    </p:spPr>
                  </p:pic>
                </p:oleObj>
              </mc:Fallback>
            </mc:AlternateContent>
          </a:graphicData>
        </a:graphic>
      </p:graphicFrame>
      <p:sp>
        <p:nvSpPr>
          <p:cNvPr id="6" name="Text Box 3"/>
          <p:cNvSpPr txBox="1">
            <a:spLocks noChangeArrowheads="1"/>
          </p:cNvSpPr>
          <p:nvPr/>
        </p:nvSpPr>
        <p:spPr bwMode="auto">
          <a:xfrm>
            <a:off x="1901720" y="3577143"/>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i="1" dirty="0">
                <a:latin typeface="Times New Roman" panose="02020603050405020304" pitchFamily="18" charset="0"/>
                <a:ea typeface="+mn-ea"/>
                <a:cs typeface="Times New Roman" panose="02020603050405020304" pitchFamily="18" charset="0"/>
              </a:rPr>
              <a:t>D</a:t>
            </a:r>
            <a:r>
              <a:rPr kumimoji="1" lang="en-US" altLang="zh-CN" sz="2000" b="1" i="1" baseline="-25000" dirty="0">
                <a:latin typeface="Times New Roman" panose="02020603050405020304" pitchFamily="18" charset="0"/>
                <a:ea typeface="+mn-ea"/>
                <a:cs typeface="Times New Roman" panose="02020603050405020304" pitchFamily="18" charset="0"/>
              </a:rPr>
              <a:t>2n</a:t>
            </a:r>
          </a:p>
        </p:txBody>
      </p:sp>
      <p:grpSp>
        <p:nvGrpSpPr>
          <p:cNvPr id="7" name="Group 21"/>
          <p:cNvGrpSpPr>
            <a:grpSpLocks/>
          </p:cNvGrpSpPr>
          <p:nvPr/>
        </p:nvGrpSpPr>
        <p:grpSpPr bwMode="auto">
          <a:xfrm>
            <a:off x="2663720" y="3491419"/>
            <a:ext cx="1501775" cy="401638"/>
            <a:chOff x="780" y="1230"/>
            <a:chExt cx="946" cy="253"/>
          </a:xfrm>
        </p:grpSpPr>
        <p:grpSp>
          <p:nvGrpSpPr>
            <p:cNvPr id="8" name="Group 4"/>
            <p:cNvGrpSpPr>
              <a:grpSpLocks/>
            </p:cNvGrpSpPr>
            <p:nvPr/>
          </p:nvGrpSpPr>
          <p:grpSpPr bwMode="auto">
            <a:xfrm>
              <a:off x="780" y="1428"/>
              <a:ext cx="627" cy="55"/>
              <a:chOff x="567" y="3209"/>
              <a:chExt cx="1767" cy="55"/>
            </a:xfrm>
          </p:grpSpPr>
          <p:sp>
            <p:nvSpPr>
              <p:cNvPr id="10" name="Line 5"/>
              <p:cNvSpPr>
                <a:spLocks noChangeShapeType="1"/>
              </p:cNvSpPr>
              <p:nvPr/>
            </p:nvSpPr>
            <p:spPr bwMode="auto">
              <a:xfrm>
                <a:off x="567" y="3209"/>
                <a:ext cx="17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b="1">
                  <a:latin typeface="+mn-ea"/>
                </a:endParaRPr>
              </a:p>
            </p:txBody>
          </p:sp>
          <p:sp>
            <p:nvSpPr>
              <p:cNvPr id="11" name="Line 6"/>
              <p:cNvSpPr>
                <a:spLocks noChangeShapeType="1"/>
              </p:cNvSpPr>
              <p:nvPr/>
            </p:nvSpPr>
            <p:spPr bwMode="auto">
              <a:xfrm>
                <a:off x="567" y="3264"/>
                <a:ext cx="17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b="1">
                  <a:latin typeface="+mn-ea"/>
                </a:endParaRPr>
              </a:p>
            </p:txBody>
          </p:sp>
        </p:grpSp>
        <p:sp>
          <p:nvSpPr>
            <p:cNvPr id="9" name="Text Box 7"/>
            <p:cNvSpPr txBox="1">
              <a:spLocks noChangeArrowheads="1"/>
            </p:cNvSpPr>
            <p:nvPr/>
          </p:nvSpPr>
          <p:spPr bwMode="auto">
            <a:xfrm>
              <a:off x="814" y="1230"/>
              <a:ext cx="91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400" b="1" dirty="0">
                  <a:latin typeface="+mn-ea"/>
                  <a:ea typeface="+mn-ea"/>
                </a:rPr>
                <a:t>按 </a:t>
              </a:r>
              <a:r>
                <a:rPr kumimoji="1" lang="en-US" altLang="zh-CN" sz="1400" b="1" i="1" dirty="0">
                  <a:latin typeface="Times New Roman" panose="02020603050405020304" pitchFamily="18" charset="0"/>
                  <a:ea typeface="+mn-ea"/>
                  <a:cs typeface="Times New Roman" panose="02020603050405020304" pitchFamily="18" charset="0"/>
                </a:rPr>
                <a:t>r</a:t>
              </a:r>
              <a:r>
                <a:rPr kumimoji="1" lang="en-US" altLang="zh-CN" sz="1400" b="1" i="1" baseline="-25000" dirty="0">
                  <a:latin typeface="Times New Roman" panose="02020603050405020304" pitchFamily="18" charset="0"/>
                  <a:ea typeface="+mn-ea"/>
                  <a:cs typeface="Times New Roman" panose="02020603050405020304" pitchFamily="18" charset="0"/>
                </a:rPr>
                <a:t>1</a:t>
              </a:r>
              <a:r>
                <a:rPr kumimoji="1" lang="zh-CN" altLang="en-US" sz="1400" b="1" dirty="0">
                  <a:latin typeface="+mn-ea"/>
                  <a:ea typeface="+mn-ea"/>
                </a:rPr>
                <a:t>展开</a:t>
              </a:r>
              <a:endParaRPr kumimoji="1" lang="zh-CN" altLang="en-US" sz="1400" b="1" baseline="-25000" dirty="0">
                <a:latin typeface="+mn-ea"/>
                <a:ea typeface="+mn-ea"/>
              </a:endParaRPr>
            </a:p>
          </p:txBody>
        </p:sp>
      </p:grpSp>
      <p:sp>
        <p:nvSpPr>
          <p:cNvPr id="12" name="Text Box 8"/>
          <p:cNvSpPr txBox="1">
            <a:spLocks noChangeArrowheads="1"/>
          </p:cNvSpPr>
          <p:nvPr/>
        </p:nvSpPr>
        <p:spPr bwMode="auto">
          <a:xfrm>
            <a:off x="682520" y="2675336"/>
            <a:ext cx="1219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dirty="0">
                <a:solidFill>
                  <a:srgbClr val="0000FF"/>
                </a:solidFill>
                <a:latin typeface="+mn-ea"/>
                <a:ea typeface="+mn-ea"/>
              </a:rPr>
              <a:t>证明</a:t>
            </a:r>
          </a:p>
        </p:txBody>
      </p:sp>
      <p:graphicFrame>
        <p:nvGraphicFramePr>
          <p:cNvPr id="13" name="Object 9"/>
          <p:cNvGraphicFramePr>
            <a:graphicFrameLocks noChangeAspect="1"/>
          </p:cNvGraphicFramePr>
          <p:nvPr/>
        </p:nvGraphicFramePr>
        <p:xfrm>
          <a:off x="3881011" y="4977009"/>
          <a:ext cx="2522575" cy="498515"/>
        </p:xfrm>
        <a:graphic>
          <a:graphicData uri="http://schemas.openxmlformats.org/presentationml/2006/ole">
            <mc:AlternateContent xmlns:mc="http://schemas.openxmlformats.org/markup-compatibility/2006">
              <mc:Choice xmlns:v="urn:schemas-microsoft-com:vml" Requires="v">
                <p:oleObj name="Equation" r:id="rId8" imgW="1434960" imgH="266400" progId="Equation.DSMT4">
                  <p:embed/>
                </p:oleObj>
              </mc:Choice>
              <mc:Fallback>
                <p:oleObj name="Equation" r:id="rId8" imgW="1434960" imgH="266400" progId="Equation.DSMT4">
                  <p:embed/>
                  <p:pic>
                    <p:nvPicPr>
                      <p:cNvPr id="13" name="Object 9"/>
                      <p:cNvPicPr>
                        <a:picLocks noChangeAspect="1" noChangeArrowheads="1"/>
                      </p:cNvPicPr>
                      <p:nvPr/>
                    </p:nvPicPr>
                    <p:blipFill>
                      <a:blip r:embed="rId9"/>
                      <a:srcRect/>
                      <a:stretch>
                        <a:fillRect/>
                      </a:stretch>
                    </p:blipFill>
                    <p:spPr bwMode="auto">
                      <a:xfrm>
                        <a:off x="3881011" y="4977009"/>
                        <a:ext cx="2522575" cy="498515"/>
                      </a:xfrm>
                      <a:prstGeom prst="rect">
                        <a:avLst/>
                      </a:prstGeom>
                      <a:noFill/>
                      <a:ln>
                        <a:noFill/>
                      </a:ln>
                      <a:effectLst/>
                    </p:spPr>
                  </p:pic>
                </p:oleObj>
              </mc:Fallback>
            </mc:AlternateContent>
          </a:graphicData>
        </a:graphic>
      </p:graphicFrame>
      <p:graphicFrame>
        <p:nvGraphicFramePr>
          <p:cNvPr id="14" name="Object 10"/>
          <p:cNvGraphicFramePr>
            <a:graphicFrameLocks noChangeAspect="1"/>
          </p:cNvGraphicFramePr>
          <p:nvPr/>
        </p:nvGraphicFramePr>
        <p:xfrm>
          <a:off x="5854277" y="2786876"/>
          <a:ext cx="3068187" cy="2037733"/>
        </p:xfrm>
        <a:graphic>
          <a:graphicData uri="http://schemas.openxmlformats.org/presentationml/2006/ole">
            <mc:AlternateContent xmlns:mc="http://schemas.openxmlformats.org/markup-compatibility/2006">
              <mc:Choice xmlns:v="urn:schemas-microsoft-com:vml" Requires="v">
                <p:oleObj name="Equation" r:id="rId10" imgW="2831760" imgH="1625400" progId="Equation.DSMT4">
                  <p:embed/>
                </p:oleObj>
              </mc:Choice>
              <mc:Fallback>
                <p:oleObj name="Equation" r:id="rId10" imgW="2831760" imgH="1625400" progId="Equation.DSMT4">
                  <p:embed/>
                  <p:pic>
                    <p:nvPicPr>
                      <p:cNvPr id="14" name="Object 10"/>
                      <p:cNvPicPr>
                        <a:picLocks noChangeAspect="1" noChangeArrowheads="1"/>
                      </p:cNvPicPr>
                      <p:nvPr/>
                    </p:nvPicPr>
                    <p:blipFill>
                      <a:blip r:embed="rId11"/>
                      <a:srcRect/>
                      <a:stretch>
                        <a:fillRect/>
                      </a:stretch>
                    </p:blipFill>
                    <p:spPr bwMode="auto">
                      <a:xfrm>
                        <a:off x="5854277" y="2786876"/>
                        <a:ext cx="3068187" cy="2037733"/>
                      </a:xfrm>
                      <a:prstGeom prst="rect">
                        <a:avLst/>
                      </a:prstGeom>
                      <a:noFill/>
                      <a:ln>
                        <a:noFill/>
                      </a:ln>
                      <a:effectLst/>
                    </p:spPr>
                  </p:pic>
                </p:oleObj>
              </mc:Fallback>
            </mc:AlternateContent>
          </a:graphicData>
        </a:graphic>
      </p:graphicFrame>
      <p:graphicFrame>
        <p:nvGraphicFramePr>
          <p:cNvPr id="15" name="Object 11"/>
          <p:cNvGraphicFramePr>
            <a:graphicFrameLocks noChangeAspect="1"/>
          </p:cNvGraphicFramePr>
          <p:nvPr/>
        </p:nvGraphicFramePr>
        <p:xfrm>
          <a:off x="6395611" y="5023046"/>
          <a:ext cx="2526853" cy="447038"/>
        </p:xfrm>
        <a:graphic>
          <a:graphicData uri="http://schemas.openxmlformats.org/presentationml/2006/ole">
            <mc:AlternateContent xmlns:mc="http://schemas.openxmlformats.org/markup-compatibility/2006">
              <mc:Choice xmlns:v="urn:schemas-microsoft-com:vml" Requires="v">
                <p:oleObj name="Equation" r:id="rId12" imgW="2120760" imgH="241200" progId="Equation.DSMT4">
                  <p:embed/>
                </p:oleObj>
              </mc:Choice>
              <mc:Fallback>
                <p:oleObj name="Equation" r:id="rId12" imgW="2120760" imgH="241200" progId="Equation.DSMT4">
                  <p:embed/>
                  <p:pic>
                    <p:nvPicPr>
                      <p:cNvPr id="15" name="Object 11"/>
                      <p:cNvPicPr>
                        <a:picLocks noChangeAspect="1" noChangeArrowheads="1"/>
                      </p:cNvPicPr>
                      <p:nvPr/>
                    </p:nvPicPr>
                    <p:blipFill>
                      <a:blip r:embed="rId13"/>
                      <a:srcRect/>
                      <a:stretch>
                        <a:fillRect/>
                      </a:stretch>
                    </p:blipFill>
                    <p:spPr bwMode="auto">
                      <a:xfrm>
                        <a:off x="6395611" y="5023046"/>
                        <a:ext cx="2526853" cy="447038"/>
                      </a:xfrm>
                      <a:prstGeom prst="rect">
                        <a:avLst/>
                      </a:prstGeom>
                      <a:noFill/>
                      <a:ln>
                        <a:noFill/>
                      </a:ln>
                      <a:effectLst/>
                    </p:spPr>
                  </p:pic>
                </p:oleObj>
              </mc:Fallback>
            </mc:AlternateContent>
          </a:graphicData>
        </a:graphic>
      </p:graphicFrame>
      <p:grpSp>
        <p:nvGrpSpPr>
          <p:cNvPr id="16" name="Group 22"/>
          <p:cNvGrpSpPr>
            <a:grpSpLocks/>
          </p:cNvGrpSpPr>
          <p:nvPr/>
        </p:nvGrpSpPr>
        <p:grpSpPr bwMode="auto">
          <a:xfrm>
            <a:off x="2089174" y="4893705"/>
            <a:ext cx="2708275" cy="415925"/>
            <a:chOff x="516" y="2707"/>
            <a:chExt cx="1706" cy="262"/>
          </a:xfrm>
        </p:grpSpPr>
        <p:grpSp>
          <p:nvGrpSpPr>
            <p:cNvPr id="17" name="Group 12"/>
            <p:cNvGrpSpPr>
              <a:grpSpLocks/>
            </p:cNvGrpSpPr>
            <p:nvPr/>
          </p:nvGrpSpPr>
          <p:grpSpPr bwMode="auto">
            <a:xfrm>
              <a:off x="516" y="2921"/>
              <a:ext cx="1092" cy="48"/>
              <a:chOff x="567" y="3209"/>
              <a:chExt cx="1767" cy="55"/>
            </a:xfrm>
          </p:grpSpPr>
          <p:sp>
            <p:nvSpPr>
              <p:cNvPr id="19" name="Line 13"/>
              <p:cNvSpPr>
                <a:spLocks noChangeShapeType="1"/>
              </p:cNvSpPr>
              <p:nvPr/>
            </p:nvSpPr>
            <p:spPr bwMode="auto">
              <a:xfrm>
                <a:off x="567" y="3209"/>
                <a:ext cx="17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b="1">
                  <a:latin typeface="+mn-ea"/>
                </a:endParaRPr>
              </a:p>
            </p:txBody>
          </p:sp>
          <p:sp>
            <p:nvSpPr>
              <p:cNvPr id="20" name="Line 14"/>
              <p:cNvSpPr>
                <a:spLocks noChangeShapeType="1"/>
              </p:cNvSpPr>
              <p:nvPr/>
            </p:nvSpPr>
            <p:spPr bwMode="auto">
              <a:xfrm>
                <a:off x="567" y="3264"/>
                <a:ext cx="17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b="1">
                  <a:latin typeface="+mn-ea"/>
                </a:endParaRPr>
              </a:p>
            </p:txBody>
          </p:sp>
        </p:grpSp>
        <p:sp>
          <p:nvSpPr>
            <p:cNvPr id="18" name="Text Box 15"/>
            <p:cNvSpPr txBox="1">
              <a:spLocks noChangeArrowheads="1"/>
            </p:cNvSpPr>
            <p:nvPr/>
          </p:nvSpPr>
          <p:spPr bwMode="auto">
            <a:xfrm>
              <a:off x="638" y="2707"/>
              <a:ext cx="158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400" b="1" dirty="0">
                  <a:latin typeface="+mn-ea"/>
                  <a:ea typeface="+mn-ea"/>
                </a:rPr>
                <a:t>按最后一行展开</a:t>
              </a:r>
              <a:endParaRPr kumimoji="1" lang="zh-CN" altLang="en-US" sz="1400" b="1" baseline="-25000" dirty="0">
                <a:latin typeface="+mn-ea"/>
                <a:ea typeface="+mn-ea"/>
              </a:endParaRPr>
            </a:p>
          </p:txBody>
        </p:sp>
      </p:grpSp>
      <p:graphicFrame>
        <p:nvGraphicFramePr>
          <p:cNvPr id="21" name="Object 11"/>
          <p:cNvGraphicFramePr>
            <a:graphicFrameLocks noChangeAspect="1"/>
          </p:cNvGraphicFramePr>
          <p:nvPr/>
        </p:nvGraphicFramePr>
        <p:xfrm>
          <a:off x="8918186" y="5037365"/>
          <a:ext cx="2022475" cy="439737"/>
        </p:xfrm>
        <a:graphic>
          <a:graphicData uri="http://schemas.openxmlformats.org/presentationml/2006/ole">
            <mc:AlternateContent xmlns:mc="http://schemas.openxmlformats.org/markup-compatibility/2006">
              <mc:Choice xmlns:v="urn:schemas-microsoft-com:vml" Requires="v">
                <p:oleObj name="Equation" r:id="rId14" imgW="1638000" imgH="228600" progId="Equation.DSMT4">
                  <p:embed/>
                </p:oleObj>
              </mc:Choice>
              <mc:Fallback>
                <p:oleObj name="Equation" r:id="rId14" imgW="1638000" imgH="228600" progId="Equation.DSMT4">
                  <p:embed/>
                  <p:pic>
                    <p:nvPicPr>
                      <p:cNvPr id="21" name="Object 11"/>
                      <p:cNvPicPr>
                        <a:picLocks noChangeAspect="1" noChangeArrowheads="1"/>
                      </p:cNvPicPr>
                      <p:nvPr/>
                    </p:nvPicPr>
                    <p:blipFill>
                      <a:blip r:embed="rId15"/>
                      <a:srcRect/>
                      <a:stretch>
                        <a:fillRect/>
                      </a:stretch>
                    </p:blipFill>
                    <p:spPr bwMode="auto">
                      <a:xfrm>
                        <a:off x="8918186" y="5037365"/>
                        <a:ext cx="2022475" cy="439737"/>
                      </a:xfrm>
                      <a:prstGeom prst="rect">
                        <a:avLst/>
                      </a:prstGeom>
                      <a:noFill/>
                      <a:ln>
                        <a:noFill/>
                      </a:ln>
                      <a:effectLst/>
                    </p:spPr>
                  </p:pic>
                </p:oleObj>
              </mc:Fallback>
            </mc:AlternateContent>
          </a:graphicData>
        </a:graphic>
      </p:graphicFrame>
      <p:sp>
        <p:nvSpPr>
          <p:cNvPr id="22" name="Text Box 1029"/>
          <p:cNvSpPr txBox="1">
            <a:spLocks noChangeArrowheads="1"/>
          </p:cNvSpPr>
          <p:nvPr/>
        </p:nvSpPr>
        <p:spPr bwMode="auto">
          <a:xfrm>
            <a:off x="1901720" y="6117449"/>
            <a:ext cx="678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a:latin typeface="Times New Roman" panose="02020603050405020304" pitchFamily="18" charset="0"/>
              </a:rPr>
              <a:t>＝　</a:t>
            </a:r>
            <a:r>
              <a:rPr kumimoji="1" lang="en-US" altLang="zh-CN" sz="3600" b="1" baseline="30000" dirty="0">
                <a:latin typeface="Times New Roman" panose="02020603050405020304" pitchFamily="18" charset="0"/>
              </a:rPr>
              <a:t>…… ……</a:t>
            </a:r>
          </a:p>
        </p:txBody>
      </p:sp>
      <p:graphicFrame>
        <p:nvGraphicFramePr>
          <p:cNvPr id="23" name="Object 1024"/>
          <p:cNvGraphicFramePr>
            <a:graphicFrameLocks noChangeAspect="1"/>
          </p:cNvGraphicFramePr>
          <p:nvPr/>
        </p:nvGraphicFramePr>
        <p:xfrm>
          <a:off x="8083697" y="5915835"/>
          <a:ext cx="3043238" cy="922338"/>
        </p:xfrm>
        <a:graphic>
          <a:graphicData uri="http://schemas.openxmlformats.org/presentationml/2006/ole">
            <mc:AlternateContent xmlns:mc="http://schemas.openxmlformats.org/markup-compatibility/2006">
              <mc:Choice xmlns:v="urn:schemas-microsoft-com:vml" Requires="v">
                <p:oleObj name="Equation" r:id="rId16" imgW="1104840" imgH="431640" progId="Equation.3">
                  <p:embed/>
                </p:oleObj>
              </mc:Choice>
              <mc:Fallback>
                <p:oleObj name="Equation" r:id="rId16" imgW="1104840" imgH="431640" progId="Equation.3">
                  <p:embed/>
                  <p:pic>
                    <p:nvPicPr>
                      <p:cNvPr id="23"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3697" y="5915835"/>
                        <a:ext cx="3043238" cy="922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11"/>
          <p:cNvGraphicFramePr>
            <a:graphicFrameLocks noChangeAspect="1"/>
          </p:cNvGraphicFramePr>
          <p:nvPr/>
        </p:nvGraphicFramePr>
        <p:xfrm>
          <a:off x="2055724" y="5558984"/>
          <a:ext cx="2022475" cy="439737"/>
        </p:xfrm>
        <a:graphic>
          <a:graphicData uri="http://schemas.openxmlformats.org/presentationml/2006/ole">
            <mc:AlternateContent xmlns:mc="http://schemas.openxmlformats.org/markup-compatibility/2006">
              <mc:Choice xmlns:v="urn:schemas-microsoft-com:vml" Requires="v">
                <p:oleObj name="Equation" r:id="rId17" imgW="1638000" imgH="228600" progId="Equation.DSMT4">
                  <p:embed/>
                </p:oleObj>
              </mc:Choice>
              <mc:Fallback>
                <p:oleObj name="Equation" r:id="rId17" imgW="1638000" imgH="228600" progId="Equation.DSMT4">
                  <p:embed/>
                  <p:pic>
                    <p:nvPicPr>
                      <p:cNvPr id="24" name="Object 11"/>
                      <p:cNvPicPr>
                        <a:picLocks noChangeAspect="1" noChangeArrowheads="1"/>
                      </p:cNvPicPr>
                      <p:nvPr/>
                    </p:nvPicPr>
                    <p:blipFill>
                      <a:blip r:embed="rId15"/>
                      <a:srcRect/>
                      <a:stretch>
                        <a:fillRect/>
                      </a:stretch>
                    </p:blipFill>
                    <p:spPr bwMode="auto">
                      <a:xfrm>
                        <a:off x="2055724" y="5558984"/>
                        <a:ext cx="2022475" cy="439737"/>
                      </a:xfrm>
                      <a:prstGeom prst="rect">
                        <a:avLst/>
                      </a:prstGeom>
                      <a:noFill/>
                      <a:ln>
                        <a:noFill/>
                      </a:ln>
                      <a:effectLst/>
                    </p:spPr>
                  </p:pic>
                </p:oleObj>
              </mc:Fallback>
            </mc:AlternateContent>
          </a:graphicData>
        </a:graphic>
      </p:graphicFrame>
      <p:graphicFrame>
        <p:nvGraphicFramePr>
          <p:cNvPr id="25" name="Object 11"/>
          <p:cNvGraphicFramePr>
            <a:graphicFrameLocks noChangeAspect="1"/>
          </p:cNvGraphicFramePr>
          <p:nvPr/>
        </p:nvGraphicFramePr>
        <p:xfrm>
          <a:off x="4153581" y="5558984"/>
          <a:ext cx="1849437" cy="463550"/>
        </p:xfrm>
        <a:graphic>
          <a:graphicData uri="http://schemas.openxmlformats.org/presentationml/2006/ole">
            <mc:AlternateContent xmlns:mc="http://schemas.openxmlformats.org/markup-compatibility/2006">
              <mc:Choice xmlns:v="urn:schemas-microsoft-com:vml" Requires="v">
                <p:oleObj name="Equation" r:id="rId18" imgW="1498320" imgH="241200" progId="Equation.DSMT4">
                  <p:embed/>
                </p:oleObj>
              </mc:Choice>
              <mc:Fallback>
                <p:oleObj name="Equation" r:id="rId18" imgW="1498320" imgH="241200" progId="Equation.DSMT4">
                  <p:embed/>
                  <p:pic>
                    <p:nvPicPr>
                      <p:cNvPr id="25" name="Object 11"/>
                      <p:cNvPicPr>
                        <a:picLocks noChangeAspect="1" noChangeArrowheads="1"/>
                      </p:cNvPicPr>
                      <p:nvPr/>
                    </p:nvPicPr>
                    <p:blipFill>
                      <a:blip r:embed="rId19"/>
                      <a:srcRect/>
                      <a:stretch>
                        <a:fillRect/>
                      </a:stretch>
                    </p:blipFill>
                    <p:spPr bwMode="auto">
                      <a:xfrm>
                        <a:off x="4153581" y="5558984"/>
                        <a:ext cx="1849437" cy="463550"/>
                      </a:xfrm>
                      <a:prstGeom prst="rect">
                        <a:avLst/>
                      </a:prstGeom>
                      <a:noFill/>
                      <a:ln>
                        <a:noFill/>
                      </a:ln>
                      <a:effectLst/>
                    </p:spPr>
                  </p:pic>
                </p:oleObj>
              </mc:Fallback>
            </mc:AlternateContent>
          </a:graphicData>
        </a:graphic>
      </p:graphicFrame>
      <p:graphicFrame>
        <p:nvGraphicFramePr>
          <p:cNvPr id="26" name="Object 11"/>
          <p:cNvGraphicFramePr>
            <a:graphicFrameLocks noChangeAspect="1"/>
          </p:cNvGraphicFramePr>
          <p:nvPr/>
        </p:nvGraphicFramePr>
        <p:xfrm>
          <a:off x="6003018" y="5546283"/>
          <a:ext cx="3306763" cy="465137"/>
        </p:xfrm>
        <a:graphic>
          <a:graphicData uri="http://schemas.openxmlformats.org/presentationml/2006/ole">
            <mc:AlternateContent xmlns:mc="http://schemas.openxmlformats.org/markup-compatibility/2006">
              <mc:Choice xmlns:v="urn:schemas-microsoft-com:vml" Requires="v">
                <p:oleObj name="Equation" r:id="rId20" imgW="2679480" imgH="241200" progId="Equation.DSMT4">
                  <p:embed/>
                </p:oleObj>
              </mc:Choice>
              <mc:Fallback>
                <p:oleObj name="Equation" r:id="rId20" imgW="2679480" imgH="241200" progId="Equation.DSMT4">
                  <p:embed/>
                  <p:pic>
                    <p:nvPicPr>
                      <p:cNvPr id="26" name="Object 11"/>
                      <p:cNvPicPr>
                        <a:picLocks noChangeAspect="1" noChangeArrowheads="1"/>
                      </p:cNvPicPr>
                      <p:nvPr/>
                    </p:nvPicPr>
                    <p:blipFill>
                      <a:blip r:embed="rId21"/>
                      <a:srcRect/>
                      <a:stretch>
                        <a:fillRect/>
                      </a:stretch>
                    </p:blipFill>
                    <p:spPr bwMode="auto">
                      <a:xfrm>
                        <a:off x="6003018" y="5546283"/>
                        <a:ext cx="3306763" cy="465137"/>
                      </a:xfrm>
                      <a:prstGeom prst="rect">
                        <a:avLst/>
                      </a:prstGeom>
                      <a:noFill/>
                      <a:ln>
                        <a:noFill/>
                      </a:ln>
                      <a:effectLst/>
                    </p:spPr>
                  </p:pic>
                </p:oleObj>
              </mc:Fallback>
            </mc:AlternateContent>
          </a:graphicData>
        </a:graphic>
      </p:graphicFrame>
      <p:graphicFrame>
        <p:nvGraphicFramePr>
          <p:cNvPr id="27" name="Object 11"/>
          <p:cNvGraphicFramePr>
            <a:graphicFrameLocks noChangeAspect="1"/>
          </p:cNvGraphicFramePr>
          <p:nvPr/>
        </p:nvGraphicFramePr>
        <p:xfrm>
          <a:off x="4165747" y="6156342"/>
          <a:ext cx="3917950" cy="441325"/>
        </p:xfrm>
        <a:graphic>
          <a:graphicData uri="http://schemas.openxmlformats.org/presentationml/2006/ole">
            <mc:AlternateContent xmlns:mc="http://schemas.openxmlformats.org/markup-compatibility/2006">
              <mc:Choice xmlns:v="urn:schemas-microsoft-com:vml" Requires="v">
                <p:oleObj name="Equation" r:id="rId22" imgW="3174840" imgH="228600" progId="Equation.DSMT4">
                  <p:embed/>
                </p:oleObj>
              </mc:Choice>
              <mc:Fallback>
                <p:oleObj name="Equation" r:id="rId22" imgW="3174840" imgH="228600" progId="Equation.DSMT4">
                  <p:embed/>
                  <p:pic>
                    <p:nvPicPr>
                      <p:cNvPr id="27" name="Object 11"/>
                      <p:cNvPicPr>
                        <a:picLocks noChangeAspect="1" noChangeArrowheads="1"/>
                      </p:cNvPicPr>
                      <p:nvPr/>
                    </p:nvPicPr>
                    <p:blipFill>
                      <a:blip r:embed="rId23"/>
                      <a:srcRect/>
                      <a:stretch>
                        <a:fillRect/>
                      </a:stretch>
                    </p:blipFill>
                    <p:spPr bwMode="auto">
                      <a:xfrm>
                        <a:off x="4165747" y="6156342"/>
                        <a:ext cx="3917950" cy="4413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97125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2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2498" name="Object 2"/>
          <p:cNvGraphicFramePr>
            <a:graphicFrameLocks noChangeAspect="1"/>
          </p:cNvGraphicFramePr>
          <p:nvPr/>
        </p:nvGraphicFramePr>
        <p:xfrm>
          <a:off x="2819906" y="784910"/>
          <a:ext cx="2782719" cy="1623905"/>
        </p:xfrm>
        <a:graphic>
          <a:graphicData uri="http://schemas.openxmlformats.org/presentationml/2006/ole">
            <mc:AlternateContent xmlns:mc="http://schemas.openxmlformats.org/markup-compatibility/2006">
              <mc:Choice xmlns:v="urn:schemas-microsoft-com:vml" Requires="v">
                <p:oleObj name="Equation" r:id="rId2" imgW="2070000" imgH="1168200" progId="Equation.3">
                  <p:embed/>
                </p:oleObj>
              </mc:Choice>
              <mc:Fallback>
                <p:oleObj name="Equation" r:id="rId2" imgW="2070000" imgH="1168200" progId="Equation.3">
                  <p:embed/>
                  <p:pic>
                    <p:nvPicPr>
                      <p:cNvPr id="362498"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906" y="784910"/>
                        <a:ext cx="2782719" cy="1623905"/>
                      </a:xfrm>
                      <a:prstGeom prst="rect">
                        <a:avLst/>
                      </a:prstGeom>
                      <a:noFill/>
                      <a:ln>
                        <a:noFill/>
                      </a:ln>
                      <a:effectLst/>
                    </p:spPr>
                  </p:pic>
                </p:oleObj>
              </mc:Fallback>
            </mc:AlternateContent>
          </a:graphicData>
        </a:graphic>
      </p:graphicFrame>
      <p:sp>
        <p:nvSpPr>
          <p:cNvPr id="35844" name="Text Box 3"/>
          <p:cNvSpPr txBox="1">
            <a:spLocks noChangeArrowheads="1"/>
          </p:cNvSpPr>
          <p:nvPr/>
        </p:nvSpPr>
        <p:spPr bwMode="auto">
          <a:xfrm>
            <a:off x="851034" y="1408864"/>
            <a:ext cx="3181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dirty="0">
                <a:solidFill>
                  <a:srgbClr val="0000FF"/>
                </a:solidFill>
                <a:latin typeface="+mn-ea"/>
                <a:ea typeface="+mn-ea"/>
              </a:rPr>
              <a:t>例</a:t>
            </a:r>
            <a:r>
              <a:rPr kumimoji="1" lang="en-US" altLang="zh-CN" sz="2000" b="1" dirty="0">
                <a:solidFill>
                  <a:srgbClr val="0000FF"/>
                </a:solidFill>
                <a:latin typeface="+mn-ea"/>
                <a:ea typeface="+mn-ea"/>
              </a:rPr>
              <a:t>1.4.4  </a:t>
            </a:r>
            <a:r>
              <a:rPr kumimoji="1" lang="zh-CN" altLang="en-US" sz="2000" b="1" dirty="0">
                <a:latin typeface="+mn-ea"/>
                <a:ea typeface="+mn-ea"/>
              </a:rPr>
              <a:t>证明</a:t>
            </a:r>
          </a:p>
        </p:txBody>
      </p:sp>
      <p:graphicFrame>
        <p:nvGraphicFramePr>
          <p:cNvPr id="362500" name="Object 4"/>
          <p:cNvGraphicFramePr>
            <a:graphicFrameLocks noChangeAspect="1"/>
          </p:cNvGraphicFramePr>
          <p:nvPr/>
        </p:nvGraphicFramePr>
        <p:xfrm>
          <a:off x="5609571" y="1360701"/>
          <a:ext cx="3594567" cy="472322"/>
        </p:xfrm>
        <a:graphic>
          <a:graphicData uri="http://schemas.openxmlformats.org/presentationml/2006/ole">
            <mc:AlternateContent xmlns:mc="http://schemas.openxmlformats.org/markup-compatibility/2006">
              <mc:Choice xmlns:v="urn:schemas-microsoft-com:vml" Requires="v">
                <p:oleObj name="Equation" r:id="rId4" imgW="1879560" imgH="241200" progId="Equation.3">
                  <p:embed/>
                </p:oleObj>
              </mc:Choice>
              <mc:Fallback>
                <p:oleObj name="Equation" r:id="rId4" imgW="1879560" imgH="241200" progId="Equation.3">
                  <p:embed/>
                  <p:pic>
                    <p:nvPicPr>
                      <p:cNvPr id="36250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9571" y="1360701"/>
                        <a:ext cx="3594567" cy="472322"/>
                      </a:xfrm>
                      <a:prstGeom prst="rect">
                        <a:avLst/>
                      </a:prstGeom>
                      <a:noFill/>
                      <a:ln>
                        <a:noFill/>
                      </a:ln>
                      <a:effectLst/>
                    </p:spPr>
                  </p:pic>
                </p:oleObj>
              </mc:Fallback>
            </mc:AlternateContent>
          </a:graphicData>
        </a:graphic>
      </p:graphicFrame>
      <p:sp>
        <p:nvSpPr>
          <p:cNvPr id="362501" name="Text Box 5"/>
          <p:cNvSpPr txBox="1">
            <a:spLocks noChangeArrowheads="1"/>
          </p:cNvSpPr>
          <p:nvPr/>
        </p:nvSpPr>
        <p:spPr bwMode="auto">
          <a:xfrm>
            <a:off x="9923646" y="1372758"/>
            <a:ext cx="22683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dirty="0">
                <a:latin typeface="+mn-ea"/>
                <a:ea typeface="+mn-ea"/>
              </a:rPr>
              <a:t>(</a:t>
            </a:r>
            <a:r>
              <a:rPr kumimoji="1" lang="zh-CN" altLang="en-US" sz="2000" b="1" dirty="0">
                <a:latin typeface="+mn-ea"/>
                <a:ea typeface="+mn-ea"/>
              </a:rPr>
              <a:t>按</a:t>
            </a:r>
            <a:r>
              <a:rPr kumimoji="1" lang="en-US" altLang="zh-CN" sz="2000" b="1" i="1" dirty="0" err="1">
                <a:latin typeface="Times New Roman" panose="02020603050405020304" pitchFamily="18" charset="0"/>
                <a:ea typeface="+mn-ea"/>
                <a:cs typeface="Times New Roman" panose="02020603050405020304" pitchFamily="18" charset="0"/>
              </a:rPr>
              <a:t>r</a:t>
            </a:r>
            <a:r>
              <a:rPr kumimoji="1" lang="en-US" altLang="zh-CN" sz="2000" b="1" i="1" baseline="-25000" dirty="0" err="1">
                <a:latin typeface="Times New Roman" panose="02020603050405020304" pitchFamily="18" charset="0"/>
                <a:ea typeface="+mn-ea"/>
                <a:cs typeface="Times New Roman" panose="02020603050405020304" pitchFamily="18" charset="0"/>
              </a:rPr>
              <a:t>n</a:t>
            </a:r>
            <a:r>
              <a:rPr kumimoji="1" lang="zh-CN" altLang="en-US" sz="2000" b="1" dirty="0">
                <a:latin typeface="+mn-ea"/>
                <a:ea typeface="+mn-ea"/>
              </a:rPr>
              <a:t>展开</a:t>
            </a:r>
            <a:r>
              <a:rPr kumimoji="1" lang="en-US" altLang="zh-CN" sz="2000" b="1" dirty="0">
                <a:latin typeface="+mn-ea"/>
                <a:ea typeface="+mn-ea"/>
              </a:rPr>
              <a:t>)</a:t>
            </a:r>
          </a:p>
        </p:txBody>
      </p:sp>
      <p:sp>
        <p:nvSpPr>
          <p:cNvPr id="6" name="Text Box 2"/>
          <p:cNvSpPr txBox="1">
            <a:spLocks noChangeArrowheads="1"/>
          </p:cNvSpPr>
          <p:nvPr/>
        </p:nvSpPr>
        <p:spPr bwMode="auto">
          <a:xfrm>
            <a:off x="709515" y="3011154"/>
            <a:ext cx="4553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dirty="0">
                <a:solidFill>
                  <a:srgbClr val="0000FF"/>
                </a:solidFill>
                <a:latin typeface="Times New Roman" panose="02020603050405020304" pitchFamily="18" charset="0"/>
              </a:rPr>
              <a:t>证</a:t>
            </a:r>
            <a:endParaRPr kumimoji="1" lang="zh-CN" altLang="en-US" sz="2000" b="1" baseline="-25000" dirty="0">
              <a:solidFill>
                <a:srgbClr val="0000FF"/>
              </a:solidFill>
              <a:latin typeface="Times New Roman" panose="02020603050405020304" pitchFamily="18" charset="0"/>
            </a:endParaRPr>
          </a:p>
        </p:txBody>
      </p:sp>
      <p:grpSp>
        <p:nvGrpSpPr>
          <p:cNvPr id="7" name="Group 3"/>
          <p:cNvGrpSpPr>
            <a:grpSpLocks/>
          </p:cNvGrpSpPr>
          <p:nvPr/>
        </p:nvGrpSpPr>
        <p:grpSpPr bwMode="auto">
          <a:xfrm>
            <a:off x="1851306" y="3172575"/>
            <a:ext cx="1714500" cy="95250"/>
            <a:chOff x="567" y="3209"/>
            <a:chExt cx="1767" cy="55"/>
          </a:xfrm>
        </p:grpSpPr>
        <p:sp>
          <p:nvSpPr>
            <p:cNvPr id="8" name="Line 4"/>
            <p:cNvSpPr>
              <a:spLocks noChangeShapeType="1"/>
            </p:cNvSpPr>
            <p:nvPr/>
          </p:nvSpPr>
          <p:spPr bwMode="auto">
            <a:xfrm>
              <a:off x="567" y="3209"/>
              <a:ext cx="17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5"/>
            <p:cNvSpPr>
              <a:spLocks noChangeShapeType="1"/>
            </p:cNvSpPr>
            <p:nvPr/>
          </p:nvSpPr>
          <p:spPr bwMode="auto">
            <a:xfrm>
              <a:off x="567" y="3264"/>
              <a:ext cx="17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 name="Text Box 6"/>
          <p:cNvSpPr txBox="1">
            <a:spLocks noChangeArrowheads="1"/>
          </p:cNvSpPr>
          <p:nvPr/>
        </p:nvSpPr>
        <p:spPr bwMode="auto">
          <a:xfrm>
            <a:off x="1949062" y="2826580"/>
            <a:ext cx="14756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400" b="1" dirty="0">
                <a:latin typeface="Times New Roman" panose="02020603050405020304" pitchFamily="18" charset="0"/>
              </a:rPr>
              <a:t>按最后一行展开</a:t>
            </a:r>
            <a:endParaRPr kumimoji="1" lang="zh-CN" altLang="en-US" sz="1400" b="1" baseline="-25000" dirty="0">
              <a:latin typeface="Times New Roman" panose="02020603050405020304" pitchFamily="18" charset="0"/>
            </a:endParaRPr>
          </a:p>
        </p:txBody>
      </p:sp>
      <p:sp>
        <p:nvSpPr>
          <p:cNvPr id="11" name="Text Box 7"/>
          <p:cNvSpPr txBox="1">
            <a:spLocks noChangeArrowheads="1"/>
          </p:cNvSpPr>
          <p:nvPr/>
        </p:nvSpPr>
        <p:spPr bwMode="auto">
          <a:xfrm>
            <a:off x="1386938" y="2988729"/>
            <a:ext cx="762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i="1" dirty="0" err="1">
                <a:latin typeface="Times New Roman" panose="02020603050405020304" pitchFamily="18" charset="0"/>
              </a:rPr>
              <a:t>D</a:t>
            </a:r>
            <a:r>
              <a:rPr kumimoji="1" lang="en-US" altLang="zh-CN" sz="2000" i="1" baseline="-25000" dirty="0" err="1">
                <a:latin typeface="Times New Roman" panose="02020603050405020304" pitchFamily="18" charset="0"/>
              </a:rPr>
              <a:t>n</a:t>
            </a:r>
            <a:endParaRPr kumimoji="1" lang="en-US" altLang="zh-CN" sz="2000" i="1" baseline="-25000" dirty="0">
              <a:latin typeface="Times New Roman" panose="02020603050405020304" pitchFamily="18" charset="0"/>
            </a:endParaRPr>
          </a:p>
        </p:txBody>
      </p:sp>
      <p:graphicFrame>
        <p:nvGraphicFramePr>
          <p:cNvPr id="12" name="Object 0"/>
          <p:cNvGraphicFramePr>
            <a:graphicFrameLocks noChangeAspect="1"/>
          </p:cNvGraphicFramePr>
          <p:nvPr/>
        </p:nvGraphicFramePr>
        <p:xfrm>
          <a:off x="3668795" y="2428789"/>
          <a:ext cx="2951462" cy="1519990"/>
        </p:xfrm>
        <a:graphic>
          <a:graphicData uri="http://schemas.openxmlformats.org/presentationml/2006/ole">
            <mc:AlternateContent xmlns:mc="http://schemas.openxmlformats.org/markup-compatibility/2006">
              <mc:Choice xmlns:v="urn:schemas-microsoft-com:vml" Requires="v">
                <p:oleObj name="Equation" r:id="rId6" imgW="2145960" imgH="927000" progId="Equation.3">
                  <p:embed/>
                </p:oleObj>
              </mc:Choice>
              <mc:Fallback>
                <p:oleObj name="Equation" r:id="rId6" imgW="2145960" imgH="927000" progId="Equation.3">
                  <p:embed/>
                  <p:pic>
                    <p:nvPicPr>
                      <p:cNvPr id="12" name="Object 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8795" y="2428789"/>
                        <a:ext cx="2951462" cy="1519990"/>
                      </a:xfrm>
                      <a:prstGeom prst="rect">
                        <a:avLst/>
                      </a:prstGeom>
                      <a:noFill/>
                      <a:ln>
                        <a:noFill/>
                      </a:ln>
                      <a:effectLst/>
                    </p:spPr>
                  </p:pic>
                </p:oleObj>
              </mc:Fallback>
            </mc:AlternateContent>
          </a:graphicData>
        </a:graphic>
      </p:graphicFrame>
      <p:graphicFrame>
        <p:nvGraphicFramePr>
          <p:cNvPr id="13" name="Object 1"/>
          <p:cNvGraphicFramePr>
            <a:graphicFrameLocks noChangeAspect="1"/>
          </p:cNvGraphicFramePr>
          <p:nvPr/>
        </p:nvGraphicFramePr>
        <p:xfrm>
          <a:off x="6723246" y="2358187"/>
          <a:ext cx="3200400" cy="1628775"/>
        </p:xfrm>
        <a:graphic>
          <a:graphicData uri="http://schemas.openxmlformats.org/presentationml/2006/ole">
            <mc:AlternateContent xmlns:mc="http://schemas.openxmlformats.org/markup-compatibility/2006">
              <mc:Choice xmlns:v="urn:schemas-microsoft-com:vml" Requires="v">
                <p:oleObj name="Equation" r:id="rId8" imgW="2006280" imgH="927000" progId="Equation.DSMT4">
                  <p:embed/>
                </p:oleObj>
              </mc:Choice>
              <mc:Fallback>
                <p:oleObj name="Equation" r:id="rId8" imgW="2006280" imgH="927000" progId="Equation.DSMT4">
                  <p:embed/>
                  <p:pic>
                    <p:nvPicPr>
                      <p:cNvPr id="13" name="Object 1"/>
                      <p:cNvPicPr>
                        <a:picLocks noChangeAspect="1" noChangeArrowheads="1"/>
                      </p:cNvPicPr>
                      <p:nvPr/>
                    </p:nvPicPr>
                    <p:blipFill>
                      <a:blip r:embed="rId9"/>
                      <a:srcRect/>
                      <a:stretch>
                        <a:fillRect/>
                      </a:stretch>
                    </p:blipFill>
                    <p:spPr bwMode="auto">
                      <a:xfrm>
                        <a:off x="6723246" y="2358187"/>
                        <a:ext cx="3200400" cy="1628775"/>
                      </a:xfrm>
                      <a:prstGeom prst="rect">
                        <a:avLst/>
                      </a:prstGeom>
                      <a:noFill/>
                      <a:ln>
                        <a:noFill/>
                      </a:ln>
                      <a:effectLst/>
                    </p:spPr>
                  </p:pic>
                </p:oleObj>
              </mc:Fallback>
            </mc:AlternateContent>
          </a:graphicData>
        </a:graphic>
      </p:graphicFrame>
      <p:graphicFrame>
        <p:nvGraphicFramePr>
          <p:cNvPr id="14" name="Object 2"/>
          <p:cNvGraphicFramePr>
            <a:graphicFrameLocks noChangeAspect="1"/>
          </p:cNvGraphicFramePr>
          <p:nvPr/>
        </p:nvGraphicFramePr>
        <p:xfrm>
          <a:off x="3132606" y="4044028"/>
          <a:ext cx="3211512" cy="1638300"/>
        </p:xfrm>
        <a:graphic>
          <a:graphicData uri="http://schemas.openxmlformats.org/presentationml/2006/ole">
            <mc:AlternateContent xmlns:mc="http://schemas.openxmlformats.org/markup-compatibility/2006">
              <mc:Choice xmlns:v="urn:schemas-microsoft-com:vml" Requires="v">
                <p:oleObj name="Equation" r:id="rId10" imgW="2514600" imgH="927000" progId="Equation.DSMT4">
                  <p:embed/>
                </p:oleObj>
              </mc:Choice>
              <mc:Fallback>
                <p:oleObj name="Equation" r:id="rId10" imgW="2514600" imgH="927000" progId="Equation.DSMT4">
                  <p:embed/>
                  <p:pic>
                    <p:nvPicPr>
                      <p:cNvPr id="14" name="Object 2"/>
                      <p:cNvPicPr>
                        <a:picLocks noChangeAspect="1" noChangeArrowheads="1"/>
                      </p:cNvPicPr>
                      <p:nvPr/>
                    </p:nvPicPr>
                    <p:blipFill>
                      <a:blip r:embed="rId11"/>
                      <a:srcRect/>
                      <a:stretch>
                        <a:fillRect/>
                      </a:stretch>
                    </p:blipFill>
                    <p:spPr bwMode="auto">
                      <a:xfrm>
                        <a:off x="3132606" y="4044028"/>
                        <a:ext cx="3211512" cy="1638300"/>
                      </a:xfrm>
                      <a:prstGeom prst="rect">
                        <a:avLst/>
                      </a:prstGeom>
                      <a:noFill/>
                      <a:ln>
                        <a:noFill/>
                      </a:ln>
                      <a:effectLst/>
                    </p:spPr>
                  </p:pic>
                </p:oleObj>
              </mc:Fallback>
            </mc:AlternateContent>
          </a:graphicData>
        </a:graphic>
      </p:graphicFrame>
      <p:graphicFrame>
        <p:nvGraphicFramePr>
          <p:cNvPr id="15" name="Object 3"/>
          <p:cNvGraphicFramePr>
            <a:graphicFrameLocks noChangeAspect="1"/>
          </p:cNvGraphicFramePr>
          <p:nvPr/>
        </p:nvGraphicFramePr>
        <p:xfrm>
          <a:off x="6344119" y="4044028"/>
          <a:ext cx="3689024" cy="1490015"/>
        </p:xfrm>
        <a:graphic>
          <a:graphicData uri="http://schemas.openxmlformats.org/presentationml/2006/ole">
            <mc:AlternateContent xmlns:mc="http://schemas.openxmlformats.org/markup-compatibility/2006">
              <mc:Choice xmlns:v="urn:schemas-microsoft-com:vml" Requires="v">
                <p:oleObj name="Equation" r:id="rId12" imgW="2374560" imgH="927000" progId="Equation.3">
                  <p:embed/>
                </p:oleObj>
              </mc:Choice>
              <mc:Fallback>
                <p:oleObj name="Equation" r:id="rId12" imgW="2374560" imgH="927000" progId="Equation.3">
                  <p:embed/>
                  <p:pic>
                    <p:nvPicPr>
                      <p:cNvPr id="15"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44119" y="4044028"/>
                        <a:ext cx="3689024" cy="1490015"/>
                      </a:xfrm>
                      <a:prstGeom prst="rect">
                        <a:avLst/>
                      </a:prstGeom>
                      <a:noFill/>
                      <a:ln>
                        <a:noFill/>
                      </a:ln>
                      <a:effectLst/>
                    </p:spPr>
                  </p:pic>
                </p:oleObj>
              </mc:Fallback>
            </mc:AlternateContent>
          </a:graphicData>
        </a:graphic>
      </p:graphicFrame>
      <p:graphicFrame>
        <p:nvGraphicFramePr>
          <p:cNvPr id="16" name="Object 2"/>
          <p:cNvGraphicFramePr>
            <a:graphicFrameLocks noChangeAspect="1"/>
          </p:cNvGraphicFramePr>
          <p:nvPr/>
        </p:nvGraphicFramePr>
        <p:xfrm>
          <a:off x="1684506" y="5734337"/>
          <a:ext cx="6006079" cy="438129"/>
        </p:xfrm>
        <a:graphic>
          <a:graphicData uri="http://schemas.openxmlformats.org/presentationml/2006/ole">
            <mc:AlternateContent xmlns:mc="http://schemas.openxmlformats.org/markup-compatibility/2006">
              <mc:Choice xmlns:v="urn:schemas-microsoft-com:vml" Requires="v">
                <p:oleObj name="Equation" r:id="rId14" imgW="2997000" imgH="241200" progId="Equation.DSMT4">
                  <p:embed/>
                </p:oleObj>
              </mc:Choice>
              <mc:Fallback>
                <p:oleObj name="Equation" r:id="rId14" imgW="2997000" imgH="241200" progId="Equation.DSMT4">
                  <p:embed/>
                  <p:pic>
                    <p:nvPicPr>
                      <p:cNvPr id="16" name="Object 2"/>
                      <p:cNvPicPr>
                        <a:picLocks noChangeAspect="1" noChangeArrowheads="1"/>
                      </p:cNvPicPr>
                      <p:nvPr/>
                    </p:nvPicPr>
                    <p:blipFill>
                      <a:blip r:embed="rId15"/>
                      <a:srcRect/>
                      <a:stretch>
                        <a:fillRect/>
                      </a:stretch>
                    </p:blipFill>
                    <p:spPr bwMode="auto">
                      <a:xfrm>
                        <a:off x="1684506" y="5734337"/>
                        <a:ext cx="6006079" cy="438129"/>
                      </a:xfrm>
                      <a:prstGeom prst="rect">
                        <a:avLst/>
                      </a:prstGeom>
                      <a:noFill/>
                      <a:ln>
                        <a:noFill/>
                      </a:ln>
                      <a:effectLst/>
                    </p:spPr>
                  </p:pic>
                </p:oleObj>
              </mc:Fallback>
            </mc:AlternateContent>
          </a:graphicData>
        </a:graphic>
      </p:graphicFrame>
      <p:graphicFrame>
        <p:nvGraphicFramePr>
          <p:cNvPr id="17" name="Object 3"/>
          <p:cNvGraphicFramePr>
            <a:graphicFrameLocks noChangeAspect="1"/>
          </p:cNvGraphicFramePr>
          <p:nvPr/>
        </p:nvGraphicFramePr>
        <p:xfrm>
          <a:off x="7690586" y="5720963"/>
          <a:ext cx="3715352" cy="424095"/>
        </p:xfrm>
        <a:graphic>
          <a:graphicData uri="http://schemas.openxmlformats.org/presentationml/2006/ole">
            <mc:AlternateContent xmlns:mc="http://schemas.openxmlformats.org/markup-compatibility/2006">
              <mc:Choice xmlns:v="urn:schemas-microsoft-com:vml" Requires="v">
                <p:oleObj name="Equation" r:id="rId16" imgW="2057400" imgH="241200" progId="Equation.DSMT4">
                  <p:embed/>
                </p:oleObj>
              </mc:Choice>
              <mc:Fallback>
                <p:oleObj name="Equation" r:id="rId16" imgW="2057400" imgH="241200" progId="Equation.DSMT4">
                  <p:embed/>
                  <p:pic>
                    <p:nvPicPr>
                      <p:cNvPr id="17" name="Object 3"/>
                      <p:cNvPicPr>
                        <a:picLocks noChangeAspect="1" noChangeArrowheads="1"/>
                      </p:cNvPicPr>
                      <p:nvPr/>
                    </p:nvPicPr>
                    <p:blipFill>
                      <a:blip r:embed="rId17"/>
                      <a:srcRect/>
                      <a:stretch>
                        <a:fillRect/>
                      </a:stretch>
                    </p:blipFill>
                    <p:spPr bwMode="auto">
                      <a:xfrm>
                        <a:off x="7690586" y="5720963"/>
                        <a:ext cx="3715352" cy="424095"/>
                      </a:xfrm>
                      <a:prstGeom prst="rect">
                        <a:avLst/>
                      </a:prstGeom>
                      <a:noFill/>
                      <a:ln>
                        <a:noFill/>
                      </a:ln>
                      <a:effectLst/>
                    </p:spPr>
                  </p:pic>
                </p:oleObj>
              </mc:Fallback>
            </mc:AlternateContent>
          </a:graphicData>
        </a:graphic>
      </p:graphicFrame>
      <p:graphicFrame>
        <p:nvGraphicFramePr>
          <p:cNvPr id="18" name="Object 4"/>
          <p:cNvGraphicFramePr>
            <a:graphicFrameLocks noChangeAspect="1"/>
          </p:cNvGraphicFramePr>
          <p:nvPr/>
        </p:nvGraphicFramePr>
        <p:xfrm>
          <a:off x="1684506" y="6316327"/>
          <a:ext cx="4921617" cy="473084"/>
        </p:xfrm>
        <a:graphic>
          <a:graphicData uri="http://schemas.openxmlformats.org/presentationml/2006/ole">
            <mc:AlternateContent xmlns:mc="http://schemas.openxmlformats.org/markup-compatibility/2006">
              <mc:Choice xmlns:v="urn:schemas-microsoft-com:vml" Requires="v">
                <p:oleObj name="Equation" r:id="rId18" imgW="2425680" imgH="241200" progId="Equation.3">
                  <p:embed/>
                </p:oleObj>
              </mc:Choice>
              <mc:Fallback>
                <p:oleObj name="Equation" r:id="rId18" imgW="2425680" imgH="241200" progId="Equation.3">
                  <p:embed/>
                  <p:pic>
                    <p:nvPicPr>
                      <p:cNvPr id="18"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84506" y="6316327"/>
                        <a:ext cx="4921617" cy="47308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12521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9" name="Text Box 5"/>
          <p:cNvSpPr txBox="1">
            <a:spLocks noChangeArrowheads="1"/>
          </p:cNvSpPr>
          <p:nvPr/>
        </p:nvSpPr>
        <p:spPr bwMode="auto">
          <a:xfrm>
            <a:off x="902368" y="914200"/>
            <a:ext cx="6076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dirty="0">
                <a:solidFill>
                  <a:srgbClr val="0000FF"/>
                </a:solidFill>
                <a:latin typeface="+mn-ea"/>
                <a:ea typeface="+mn-ea"/>
              </a:rPr>
              <a:t>例</a:t>
            </a:r>
            <a:r>
              <a:rPr kumimoji="1" lang="en-US" altLang="zh-CN" sz="2000" b="1" dirty="0">
                <a:solidFill>
                  <a:srgbClr val="0000FF"/>
                </a:solidFill>
                <a:latin typeface="+mn-ea"/>
                <a:ea typeface="+mn-ea"/>
              </a:rPr>
              <a:t>1.4.5  </a:t>
            </a:r>
            <a:r>
              <a:rPr kumimoji="1" lang="zh-CN" altLang="en-US" sz="2000" b="1" dirty="0">
                <a:latin typeface="+mn-ea"/>
                <a:ea typeface="+mn-ea"/>
              </a:rPr>
              <a:t>计算行列式                  其中</a:t>
            </a:r>
            <a:endParaRPr kumimoji="1" lang="en-US" altLang="zh-CN" sz="2000" b="1" dirty="0">
              <a:latin typeface="+mn-ea"/>
              <a:ea typeface="+mn-ea"/>
            </a:endParaRPr>
          </a:p>
        </p:txBody>
      </p:sp>
      <p:graphicFrame>
        <p:nvGraphicFramePr>
          <p:cNvPr id="364550" name="Object 6"/>
          <p:cNvGraphicFramePr>
            <a:graphicFrameLocks noChangeAspect="1"/>
          </p:cNvGraphicFramePr>
          <p:nvPr/>
        </p:nvGraphicFramePr>
        <p:xfrm>
          <a:off x="2012123" y="1496100"/>
          <a:ext cx="3917039" cy="1652611"/>
        </p:xfrm>
        <a:graphic>
          <a:graphicData uri="http://schemas.openxmlformats.org/presentationml/2006/ole">
            <mc:AlternateContent xmlns:mc="http://schemas.openxmlformats.org/markup-compatibility/2006">
              <mc:Choice xmlns:v="urn:schemas-microsoft-com:vml" Requires="v">
                <p:oleObj name="Equation" r:id="rId2" imgW="2755800" imgH="1155600" progId="Equation.3">
                  <p:embed/>
                </p:oleObj>
              </mc:Choice>
              <mc:Fallback>
                <p:oleObj name="Equation" r:id="rId2" imgW="2755800" imgH="1155600" progId="Equation.3">
                  <p:embed/>
                  <p:pic>
                    <p:nvPicPr>
                      <p:cNvPr id="36455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2123" y="1496100"/>
                        <a:ext cx="3917039" cy="1652611"/>
                      </a:xfrm>
                      <a:prstGeom prst="rect">
                        <a:avLst/>
                      </a:prstGeom>
                      <a:noFill/>
                      <a:ln>
                        <a:noFill/>
                      </a:ln>
                      <a:effectLst/>
                    </p:spPr>
                  </p:pic>
                </p:oleObj>
              </mc:Fallback>
            </mc:AlternateContent>
          </a:graphicData>
        </a:graphic>
      </p:graphicFrame>
      <p:graphicFrame>
        <p:nvGraphicFramePr>
          <p:cNvPr id="7" name="Object 6"/>
          <p:cNvGraphicFramePr>
            <a:graphicFrameLocks noChangeAspect="1"/>
          </p:cNvGraphicFramePr>
          <p:nvPr/>
        </p:nvGraphicFramePr>
        <p:xfrm>
          <a:off x="3556986" y="879385"/>
          <a:ext cx="1882775" cy="544513"/>
        </p:xfrm>
        <a:graphic>
          <a:graphicData uri="http://schemas.openxmlformats.org/presentationml/2006/ole">
            <mc:AlternateContent xmlns:mc="http://schemas.openxmlformats.org/markup-compatibility/2006">
              <mc:Choice xmlns:v="urn:schemas-microsoft-com:vml" Requires="v">
                <p:oleObj name="Equation" r:id="rId4" imgW="838080" imgH="241200" progId="Equation.DSMT4">
                  <p:embed/>
                </p:oleObj>
              </mc:Choice>
              <mc:Fallback>
                <p:oleObj name="Equation" r:id="rId4" imgW="838080" imgH="241200" progId="Equation.DSMT4">
                  <p:embed/>
                  <p:pic>
                    <p:nvPicPr>
                      <p:cNvPr id="7" name="Object 6"/>
                      <p:cNvPicPr>
                        <a:picLocks noChangeAspect="1" noChangeArrowheads="1"/>
                      </p:cNvPicPr>
                      <p:nvPr/>
                    </p:nvPicPr>
                    <p:blipFill>
                      <a:blip r:embed="rId5"/>
                      <a:srcRect/>
                      <a:stretch>
                        <a:fillRect/>
                      </a:stretch>
                    </p:blipFill>
                    <p:spPr bwMode="auto">
                      <a:xfrm>
                        <a:off x="3556986" y="879385"/>
                        <a:ext cx="1882775" cy="54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6"/>
          <p:cNvGraphicFramePr>
            <a:graphicFrameLocks noChangeAspect="1"/>
          </p:cNvGraphicFramePr>
          <p:nvPr/>
        </p:nvGraphicFramePr>
        <p:xfrm>
          <a:off x="6423778" y="841998"/>
          <a:ext cx="1568450" cy="544513"/>
        </p:xfrm>
        <a:graphic>
          <a:graphicData uri="http://schemas.openxmlformats.org/presentationml/2006/ole">
            <mc:AlternateContent xmlns:mc="http://schemas.openxmlformats.org/markup-compatibility/2006">
              <mc:Choice xmlns:v="urn:schemas-microsoft-com:vml" Requires="v">
                <p:oleObj name="Equation" r:id="rId6" imgW="698400" imgH="241200" progId="Equation.DSMT4">
                  <p:embed/>
                </p:oleObj>
              </mc:Choice>
              <mc:Fallback>
                <p:oleObj name="Equation" r:id="rId6" imgW="698400" imgH="241200" progId="Equation.DSMT4">
                  <p:embed/>
                  <p:pic>
                    <p:nvPicPr>
                      <p:cNvPr id="9" name="Object 6"/>
                      <p:cNvPicPr>
                        <a:picLocks noChangeAspect="1" noChangeArrowheads="1"/>
                      </p:cNvPicPr>
                      <p:nvPr/>
                    </p:nvPicPr>
                    <p:blipFill>
                      <a:blip r:embed="rId7"/>
                      <a:srcRect/>
                      <a:stretch>
                        <a:fillRect/>
                      </a:stretch>
                    </p:blipFill>
                    <p:spPr bwMode="auto">
                      <a:xfrm>
                        <a:off x="6423778" y="841998"/>
                        <a:ext cx="1568450" cy="54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文本框 2"/>
          <p:cNvSpPr txBox="1"/>
          <p:nvPr/>
        </p:nvSpPr>
        <p:spPr>
          <a:xfrm>
            <a:off x="1232033" y="2122350"/>
            <a:ext cx="441146" cy="400110"/>
          </a:xfrm>
          <a:prstGeom prst="rect">
            <a:avLst/>
          </a:prstGeom>
          <a:noFill/>
        </p:spPr>
        <p:txBody>
          <a:bodyPr wrap="none" rtlCol="0">
            <a:spAutoFit/>
          </a:bodyPr>
          <a:lstStyle/>
          <a:p>
            <a:r>
              <a:rPr lang="zh-CN" altLang="en-US" sz="2000" b="1" dirty="0">
                <a:solidFill>
                  <a:srgbClr val="0000FF"/>
                </a:solidFill>
              </a:rPr>
              <a:t>解</a:t>
            </a:r>
          </a:p>
        </p:txBody>
      </p:sp>
      <p:graphicFrame>
        <p:nvGraphicFramePr>
          <p:cNvPr id="12" name="Object 0"/>
          <p:cNvGraphicFramePr>
            <a:graphicFrameLocks noChangeAspect="1"/>
          </p:cNvGraphicFramePr>
          <p:nvPr/>
        </p:nvGraphicFramePr>
        <p:xfrm>
          <a:off x="7269769" y="1368412"/>
          <a:ext cx="3443437" cy="1827786"/>
        </p:xfrm>
        <a:graphic>
          <a:graphicData uri="http://schemas.openxmlformats.org/presentationml/2006/ole">
            <mc:AlternateContent xmlns:mc="http://schemas.openxmlformats.org/markup-compatibility/2006">
              <mc:Choice xmlns:v="urn:schemas-microsoft-com:vml" Requires="v">
                <p:oleObj name="Equation" r:id="rId8" imgW="1993680" imgH="1155600" progId="Equation.3">
                  <p:embed/>
                </p:oleObj>
              </mc:Choice>
              <mc:Fallback>
                <p:oleObj name="Equation" r:id="rId8" imgW="1993680" imgH="1155600" progId="Equation.3">
                  <p:embed/>
                  <p:pic>
                    <p:nvPicPr>
                      <p:cNvPr id="12" name="Object 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69769" y="1368412"/>
                        <a:ext cx="3443437" cy="1827786"/>
                      </a:xfrm>
                      <a:prstGeom prst="rect">
                        <a:avLst/>
                      </a:prstGeom>
                      <a:noFill/>
                      <a:ln>
                        <a:noFill/>
                      </a:ln>
                      <a:effectLst/>
                    </p:spPr>
                  </p:pic>
                </p:oleObj>
              </mc:Fallback>
            </mc:AlternateContent>
          </a:graphicData>
        </a:graphic>
      </p:graphicFrame>
      <p:grpSp>
        <p:nvGrpSpPr>
          <p:cNvPr id="13" name="Group 3"/>
          <p:cNvGrpSpPr>
            <a:grpSpLocks/>
          </p:cNvGrpSpPr>
          <p:nvPr/>
        </p:nvGrpSpPr>
        <p:grpSpPr bwMode="auto">
          <a:xfrm>
            <a:off x="5929162" y="1945755"/>
            <a:ext cx="1308374" cy="412750"/>
            <a:chOff x="367" y="1064"/>
            <a:chExt cx="1317" cy="260"/>
          </a:xfrm>
        </p:grpSpPr>
        <p:grpSp>
          <p:nvGrpSpPr>
            <p:cNvPr id="14" name="Group 4"/>
            <p:cNvGrpSpPr>
              <a:grpSpLocks/>
            </p:cNvGrpSpPr>
            <p:nvPr/>
          </p:nvGrpSpPr>
          <p:grpSpPr bwMode="auto">
            <a:xfrm>
              <a:off x="388" y="1276"/>
              <a:ext cx="1296" cy="48"/>
              <a:chOff x="567" y="3209"/>
              <a:chExt cx="1767" cy="55"/>
            </a:xfrm>
          </p:grpSpPr>
          <p:sp>
            <p:nvSpPr>
              <p:cNvPr id="16" name="Line 5"/>
              <p:cNvSpPr>
                <a:spLocks noChangeShapeType="1"/>
              </p:cNvSpPr>
              <p:nvPr/>
            </p:nvSpPr>
            <p:spPr bwMode="auto">
              <a:xfrm>
                <a:off x="567" y="3209"/>
                <a:ext cx="17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latin typeface="+mn-ea"/>
                </a:endParaRPr>
              </a:p>
            </p:txBody>
          </p:sp>
          <p:sp>
            <p:nvSpPr>
              <p:cNvPr id="17" name="Line 6"/>
              <p:cNvSpPr>
                <a:spLocks noChangeShapeType="1"/>
              </p:cNvSpPr>
              <p:nvPr/>
            </p:nvSpPr>
            <p:spPr bwMode="auto">
              <a:xfrm>
                <a:off x="567" y="3264"/>
                <a:ext cx="17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latin typeface="+mn-ea"/>
                </a:endParaRPr>
              </a:p>
            </p:txBody>
          </p:sp>
        </p:grpSp>
        <p:sp>
          <p:nvSpPr>
            <p:cNvPr id="15" name="Text Box 7"/>
            <p:cNvSpPr txBox="1">
              <a:spLocks noChangeArrowheads="1"/>
            </p:cNvSpPr>
            <p:nvPr/>
          </p:nvSpPr>
          <p:spPr bwMode="auto">
            <a:xfrm>
              <a:off x="367" y="1064"/>
              <a:ext cx="129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400" b="1" dirty="0">
                  <a:latin typeface="+mn-ea"/>
                  <a:ea typeface="+mn-ea"/>
                </a:rPr>
                <a:t>各行减前一行</a:t>
              </a:r>
              <a:endParaRPr kumimoji="1" lang="zh-CN" altLang="en-US" sz="1400" b="1" baseline="-25000" dirty="0">
                <a:latin typeface="+mn-ea"/>
                <a:ea typeface="+mn-ea"/>
              </a:endParaRPr>
            </a:p>
          </p:txBody>
        </p:sp>
      </p:grpSp>
      <p:grpSp>
        <p:nvGrpSpPr>
          <p:cNvPr id="18" name="Group 8"/>
          <p:cNvGrpSpPr>
            <a:grpSpLocks/>
          </p:cNvGrpSpPr>
          <p:nvPr/>
        </p:nvGrpSpPr>
        <p:grpSpPr bwMode="auto">
          <a:xfrm>
            <a:off x="851559" y="3196198"/>
            <a:ext cx="1657350" cy="1295400"/>
            <a:chOff x="624" y="2400"/>
            <a:chExt cx="1044" cy="816"/>
          </a:xfrm>
        </p:grpSpPr>
        <p:grpSp>
          <p:nvGrpSpPr>
            <p:cNvPr id="19" name="Group 9"/>
            <p:cNvGrpSpPr>
              <a:grpSpLocks/>
            </p:cNvGrpSpPr>
            <p:nvPr/>
          </p:nvGrpSpPr>
          <p:grpSpPr bwMode="auto">
            <a:xfrm>
              <a:off x="624" y="3168"/>
              <a:ext cx="960" cy="48"/>
              <a:chOff x="567" y="3209"/>
              <a:chExt cx="1767" cy="55"/>
            </a:xfrm>
          </p:grpSpPr>
          <p:sp>
            <p:nvSpPr>
              <p:cNvPr id="21" name="Line 10"/>
              <p:cNvSpPr>
                <a:spLocks noChangeShapeType="1"/>
              </p:cNvSpPr>
              <p:nvPr/>
            </p:nvSpPr>
            <p:spPr bwMode="auto">
              <a:xfrm>
                <a:off x="567" y="3209"/>
                <a:ext cx="17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1"/>
              <p:cNvSpPr>
                <a:spLocks noChangeShapeType="1"/>
              </p:cNvSpPr>
              <p:nvPr/>
            </p:nvSpPr>
            <p:spPr bwMode="auto">
              <a:xfrm>
                <a:off x="567" y="3264"/>
                <a:ext cx="17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 name="Text Box 12"/>
            <p:cNvSpPr txBox="1">
              <a:spLocks noChangeArrowheads="1"/>
            </p:cNvSpPr>
            <p:nvPr/>
          </p:nvSpPr>
          <p:spPr bwMode="auto">
            <a:xfrm>
              <a:off x="768" y="2400"/>
              <a:ext cx="900"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i="1" dirty="0">
                  <a:latin typeface="Times New Roman" panose="02020603050405020304" pitchFamily="18" charset="0"/>
                  <a:ea typeface="楷体_GB2312" pitchFamily="49" charset="-122"/>
                </a:rPr>
                <a:t>r</a:t>
              </a:r>
              <a:r>
                <a:rPr kumimoji="1" lang="en-US" altLang="zh-CN" sz="2800" b="1" i="1" baseline="-25000" dirty="0">
                  <a:latin typeface="Times New Roman" panose="02020603050405020304" pitchFamily="18" charset="0"/>
                  <a:ea typeface="楷体_GB2312" pitchFamily="49" charset="-122"/>
                </a:rPr>
                <a:t>2 </a:t>
              </a:r>
              <a:r>
                <a:rPr kumimoji="1" lang="en-US" altLang="zh-CN" sz="2800" b="1" i="1" dirty="0">
                  <a:latin typeface="Times New Roman" panose="02020603050405020304" pitchFamily="18" charset="0"/>
                  <a:ea typeface="楷体_GB2312" pitchFamily="49" charset="-122"/>
                </a:rPr>
                <a:t>– r</a:t>
              </a:r>
              <a:r>
                <a:rPr kumimoji="1" lang="en-US" altLang="zh-CN" sz="2800" b="1" i="1" baseline="-25000" dirty="0">
                  <a:latin typeface="Times New Roman" panose="02020603050405020304" pitchFamily="18" charset="0"/>
                  <a:ea typeface="楷体_GB2312" pitchFamily="49" charset="-122"/>
                </a:rPr>
                <a:t>3</a:t>
              </a:r>
            </a:p>
            <a:p>
              <a:pPr eaLnBrk="1" hangingPunct="1"/>
              <a:r>
                <a:rPr kumimoji="1" lang="en-US" altLang="zh-CN" sz="2400" b="1" i="1" baseline="-25000" dirty="0">
                  <a:latin typeface="Times New Roman" panose="02020603050405020304" pitchFamily="18" charset="0"/>
                  <a:ea typeface="楷体_GB2312" pitchFamily="49" charset="-122"/>
                </a:rPr>
                <a:t>……</a:t>
              </a:r>
            </a:p>
            <a:p>
              <a:pPr eaLnBrk="1" hangingPunct="1"/>
              <a:r>
                <a:rPr kumimoji="1" lang="en-US" altLang="zh-CN" sz="2800" b="1" i="1" dirty="0">
                  <a:latin typeface="Times New Roman" panose="02020603050405020304" pitchFamily="18" charset="0"/>
                  <a:ea typeface="楷体_GB2312" pitchFamily="49" charset="-122"/>
                </a:rPr>
                <a:t>r</a:t>
              </a:r>
              <a:r>
                <a:rPr kumimoji="1" lang="en-US" altLang="zh-CN" sz="2800" b="1" i="1" baseline="-25000" dirty="0">
                  <a:latin typeface="Times New Roman" panose="02020603050405020304" pitchFamily="18" charset="0"/>
                  <a:ea typeface="楷体_GB2312" pitchFamily="49" charset="-122"/>
                </a:rPr>
                <a:t>n-1 </a:t>
              </a:r>
              <a:r>
                <a:rPr kumimoji="1" lang="en-US" altLang="zh-CN" sz="2800" b="1" i="1" dirty="0">
                  <a:latin typeface="Times New Roman" panose="02020603050405020304" pitchFamily="18" charset="0"/>
                  <a:ea typeface="楷体_GB2312" pitchFamily="49" charset="-122"/>
                </a:rPr>
                <a:t>– </a:t>
              </a:r>
              <a:r>
                <a:rPr kumimoji="1" lang="en-US" altLang="zh-CN" sz="2800" b="1" i="1" dirty="0" err="1">
                  <a:latin typeface="Times New Roman" panose="02020603050405020304" pitchFamily="18" charset="0"/>
                  <a:ea typeface="楷体_GB2312" pitchFamily="49" charset="-122"/>
                </a:rPr>
                <a:t>r</a:t>
              </a:r>
              <a:r>
                <a:rPr kumimoji="1" lang="en-US" altLang="zh-CN" sz="2800" b="1" i="1" baseline="-25000" dirty="0" err="1">
                  <a:latin typeface="Times New Roman" panose="02020603050405020304" pitchFamily="18" charset="0"/>
                  <a:ea typeface="楷体_GB2312" pitchFamily="49" charset="-122"/>
                </a:rPr>
                <a:t>n</a:t>
              </a:r>
              <a:endParaRPr kumimoji="1" lang="en-US" altLang="zh-CN" sz="2800" b="1" i="1" baseline="-25000" dirty="0">
                <a:latin typeface="Times New Roman" panose="02020603050405020304" pitchFamily="18" charset="0"/>
                <a:ea typeface="楷体_GB2312" pitchFamily="49" charset="-122"/>
              </a:endParaRPr>
            </a:p>
          </p:txBody>
        </p:sp>
      </p:grpSp>
      <p:graphicFrame>
        <p:nvGraphicFramePr>
          <p:cNvPr id="23" name="Object 1"/>
          <p:cNvGraphicFramePr>
            <a:graphicFrameLocks noChangeAspect="1"/>
          </p:cNvGraphicFramePr>
          <p:nvPr/>
        </p:nvGraphicFramePr>
        <p:xfrm>
          <a:off x="2625021" y="3501505"/>
          <a:ext cx="3307080" cy="1819481"/>
        </p:xfrm>
        <a:graphic>
          <a:graphicData uri="http://schemas.openxmlformats.org/presentationml/2006/ole">
            <mc:AlternateContent xmlns:mc="http://schemas.openxmlformats.org/markup-compatibility/2006">
              <mc:Choice xmlns:v="urn:schemas-microsoft-com:vml" Requires="v">
                <p:oleObj name="Equation" r:id="rId10" imgW="2031840" imgH="1155600" progId="Equation.3">
                  <p:embed/>
                </p:oleObj>
              </mc:Choice>
              <mc:Fallback>
                <p:oleObj name="Equation" r:id="rId10" imgW="2031840" imgH="1155600" progId="Equation.3">
                  <p:embed/>
                  <p:pic>
                    <p:nvPicPr>
                      <p:cNvPr id="23" name="Object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25021" y="3501505"/>
                        <a:ext cx="3307080" cy="1819481"/>
                      </a:xfrm>
                      <a:prstGeom prst="rect">
                        <a:avLst/>
                      </a:prstGeom>
                      <a:noFill/>
                      <a:ln>
                        <a:noFill/>
                      </a:ln>
                      <a:effectLst/>
                    </p:spPr>
                  </p:pic>
                </p:oleObj>
              </mc:Fallback>
            </mc:AlternateContent>
          </a:graphicData>
        </a:graphic>
      </p:graphicFrame>
      <p:grpSp>
        <p:nvGrpSpPr>
          <p:cNvPr id="24" name="组合 23"/>
          <p:cNvGrpSpPr/>
          <p:nvPr/>
        </p:nvGrpSpPr>
        <p:grpSpPr>
          <a:xfrm>
            <a:off x="5950024" y="3384037"/>
            <a:ext cx="5803416" cy="1835499"/>
            <a:chOff x="2139950" y="866253"/>
            <a:chExt cx="5803416" cy="1835499"/>
          </a:xfrm>
        </p:grpSpPr>
        <p:graphicFrame>
          <p:nvGraphicFramePr>
            <p:cNvPr id="25" name="Object 0"/>
            <p:cNvGraphicFramePr>
              <a:graphicFrameLocks noChangeAspect="1"/>
            </p:cNvGraphicFramePr>
            <p:nvPr/>
          </p:nvGraphicFramePr>
          <p:xfrm>
            <a:off x="3725896" y="866253"/>
            <a:ext cx="4217470" cy="1835499"/>
          </p:xfrm>
          <a:graphic>
            <a:graphicData uri="http://schemas.openxmlformats.org/presentationml/2006/ole">
              <mc:AlternateContent xmlns:mc="http://schemas.openxmlformats.org/markup-compatibility/2006">
                <mc:Choice xmlns:v="urn:schemas-microsoft-com:vml" Requires="v">
                  <p:oleObj name="Equation" r:id="rId12" imgW="2641320" imgH="1384200" progId="Equation.3">
                    <p:embed/>
                  </p:oleObj>
                </mc:Choice>
                <mc:Fallback>
                  <p:oleObj name="Equation" r:id="rId12" imgW="2641320" imgH="1384200" progId="Equation.3">
                    <p:embed/>
                    <p:pic>
                      <p:nvPicPr>
                        <p:cNvPr id="25" name="Object 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25896" y="866253"/>
                          <a:ext cx="4217470" cy="1835499"/>
                        </a:xfrm>
                        <a:prstGeom prst="rect">
                          <a:avLst/>
                        </a:prstGeom>
                        <a:noFill/>
                        <a:ln>
                          <a:noFill/>
                        </a:ln>
                        <a:effectLst/>
                      </p:spPr>
                    </p:pic>
                  </p:oleObj>
                </mc:Fallback>
              </mc:AlternateContent>
            </a:graphicData>
          </a:graphic>
        </p:graphicFrame>
        <p:grpSp>
          <p:nvGrpSpPr>
            <p:cNvPr id="26" name="Group 3"/>
            <p:cNvGrpSpPr>
              <a:grpSpLocks/>
            </p:cNvGrpSpPr>
            <p:nvPr/>
          </p:nvGrpSpPr>
          <p:grpSpPr bwMode="auto">
            <a:xfrm>
              <a:off x="2139950" y="1720849"/>
              <a:ext cx="1498399" cy="88699"/>
              <a:chOff x="567" y="3209"/>
              <a:chExt cx="1767" cy="55"/>
            </a:xfrm>
          </p:grpSpPr>
          <p:sp>
            <p:nvSpPr>
              <p:cNvPr id="28" name="Line 4"/>
              <p:cNvSpPr>
                <a:spLocks noChangeShapeType="1"/>
              </p:cNvSpPr>
              <p:nvPr/>
            </p:nvSpPr>
            <p:spPr bwMode="auto">
              <a:xfrm>
                <a:off x="567" y="3209"/>
                <a:ext cx="17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5"/>
              <p:cNvSpPr>
                <a:spLocks noChangeShapeType="1"/>
              </p:cNvSpPr>
              <p:nvPr/>
            </p:nvSpPr>
            <p:spPr bwMode="auto">
              <a:xfrm>
                <a:off x="567" y="3264"/>
                <a:ext cx="17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 name="Text Box 6"/>
            <p:cNvSpPr txBox="1">
              <a:spLocks noChangeArrowheads="1"/>
            </p:cNvSpPr>
            <p:nvPr/>
          </p:nvSpPr>
          <p:spPr bwMode="auto">
            <a:xfrm>
              <a:off x="2286000" y="1295400"/>
              <a:ext cx="2057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400" b="1">
                  <a:latin typeface="+mn-ea"/>
                  <a:ea typeface="+mn-ea"/>
                </a:rPr>
                <a:t>按第</a:t>
              </a:r>
              <a:r>
                <a:rPr kumimoji="1" lang="en-US" altLang="zh-CN" sz="1400" b="1">
                  <a:latin typeface="+mn-ea"/>
                  <a:ea typeface="+mn-ea"/>
                </a:rPr>
                <a:t>1 </a:t>
              </a:r>
              <a:r>
                <a:rPr kumimoji="1" lang="zh-CN" altLang="en-US" sz="1400" b="1">
                  <a:latin typeface="+mn-ea"/>
                  <a:ea typeface="+mn-ea"/>
                </a:rPr>
                <a:t>列展开</a:t>
              </a:r>
            </a:p>
          </p:txBody>
        </p:sp>
      </p:grpSp>
      <p:grpSp>
        <p:nvGrpSpPr>
          <p:cNvPr id="30" name="Group 7"/>
          <p:cNvGrpSpPr>
            <a:grpSpLocks/>
          </p:cNvGrpSpPr>
          <p:nvPr/>
        </p:nvGrpSpPr>
        <p:grpSpPr bwMode="auto">
          <a:xfrm>
            <a:off x="979406" y="5932519"/>
            <a:ext cx="1293796" cy="82525"/>
            <a:chOff x="567" y="3209"/>
            <a:chExt cx="1767" cy="55"/>
          </a:xfrm>
        </p:grpSpPr>
        <p:sp>
          <p:nvSpPr>
            <p:cNvPr id="31" name="Line 8"/>
            <p:cNvSpPr>
              <a:spLocks noChangeShapeType="1"/>
            </p:cNvSpPr>
            <p:nvPr/>
          </p:nvSpPr>
          <p:spPr bwMode="auto">
            <a:xfrm>
              <a:off x="567" y="3209"/>
              <a:ext cx="17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9"/>
            <p:cNvSpPr>
              <a:spLocks noChangeShapeType="1"/>
            </p:cNvSpPr>
            <p:nvPr/>
          </p:nvSpPr>
          <p:spPr bwMode="auto">
            <a:xfrm>
              <a:off x="567" y="3264"/>
              <a:ext cx="17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 name="Text Box 10"/>
          <p:cNvSpPr txBox="1">
            <a:spLocks noChangeArrowheads="1"/>
          </p:cNvSpPr>
          <p:nvPr/>
        </p:nvSpPr>
        <p:spPr bwMode="auto">
          <a:xfrm>
            <a:off x="979406" y="5536043"/>
            <a:ext cx="2057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b="1" dirty="0">
                <a:latin typeface="+mn-ea"/>
                <a:ea typeface="+mn-ea"/>
              </a:rPr>
              <a:t>按</a:t>
            </a:r>
            <a:r>
              <a:rPr kumimoji="1" lang="en-US" altLang="zh-CN" sz="1400" b="1" dirty="0">
                <a:latin typeface="+mn-ea"/>
                <a:ea typeface="+mn-ea"/>
              </a:rPr>
              <a:t>n</a:t>
            </a:r>
            <a:r>
              <a:rPr kumimoji="1" lang="en-US" altLang="zh-CN" sz="1400" b="1" baseline="-25000" dirty="0">
                <a:latin typeface="+mn-ea"/>
                <a:ea typeface="+mn-ea"/>
              </a:rPr>
              <a:t> </a:t>
            </a:r>
            <a:r>
              <a:rPr kumimoji="1" lang="en-US" altLang="zh-CN" sz="1400" b="1" dirty="0">
                <a:latin typeface="+mn-ea"/>
                <a:ea typeface="+mn-ea"/>
              </a:rPr>
              <a:t>– 1</a:t>
            </a:r>
            <a:r>
              <a:rPr kumimoji="1" lang="zh-CN" altLang="en-US" sz="1400" b="1" dirty="0">
                <a:latin typeface="+mn-ea"/>
                <a:ea typeface="+mn-ea"/>
              </a:rPr>
              <a:t>列展开</a:t>
            </a:r>
            <a:endParaRPr kumimoji="1" lang="zh-CN" altLang="en-US" sz="1400" b="1" baseline="-25000" dirty="0">
              <a:latin typeface="+mn-ea"/>
              <a:ea typeface="+mn-ea"/>
            </a:endParaRPr>
          </a:p>
        </p:txBody>
      </p:sp>
      <p:graphicFrame>
        <p:nvGraphicFramePr>
          <p:cNvPr id="34" name="Object 1"/>
          <p:cNvGraphicFramePr>
            <a:graphicFrameLocks noChangeAspect="1"/>
          </p:cNvGraphicFramePr>
          <p:nvPr/>
        </p:nvGraphicFramePr>
        <p:xfrm>
          <a:off x="2407955" y="5709306"/>
          <a:ext cx="3243714" cy="419730"/>
        </p:xfrm>
        <a:graphic>
          <a:graphicData uri="http://schemas.openxmlformats.org/presentationml/2006/ole">
            <mc:AlternateContent xmlns:mc="http://schemas.openxmlformats.org/markup-compatibility/2006">
              <mc:Choice xmlns:v="urn:schemas-microsoft-com:vml" Requires="v">
                <p:oleObj name="Equation" r:id="rId14" imgW="1841400" imgH="228600" progId="Equation.3">
                  <p:embed/>
                </p:oleObj>
              </mc:Choice>
              <mc:Fallback>
                <p:oleObj name="Equation" r:id="rId14" imgW="1841400" imgH="228600" progId="Equation.3">
                  <p:embed/>
                  <p:pic>
                    <p:nvPicPr>
                      <p:cNvPr id="34" name="Object 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07955" y="5709306"/>
                        <a:ext cx="3243714" cy="419730"/>
                      </a:xfrm>
                      <a:prstGeom prst="rect">
                        <a:avLst/>
                      </a:prstGeom>
                      <a:noFill/>
                      <a:ln>
                        <a:noFill/>
                      </a:ln>
                      <a:effectLst/>
                    </p:spPr>
                  </p:pic>
                </p:oleObj>
              </mc:Fallback>
            </mc:AlternateContent>
          </a:graphicData>
        </a:graphic>
      </p:graphicFrame>
      <p:graphicFrame>
        <p:nvGraphicFramePr>
          <p:cNvPr id="35" name="Object 2"/>
          <p:cNvGraphicFramePr>
            <a:graphicFrameLocks noChangeAspect="1"/>
          </p:cNvGraphicFramePr>
          <p:nvPr/>
        </p:nvGraphicFramePr>
        <p:xfrm>
          <a:off x="5651669" y="5722469"/>
          <a:ext cx="2340559" cy="420100"/>
        </p:xfrm>
        <a:graphic>
          <a:graphicData uri="http://schemas.openxmlformats.org/presentationml/2006/ole">
            <mc:AlternateContent xmlns:mc="http://schemas.openxmlformats.org/markup-compatibility/2006">
              <mc:Choice xmlns:v="urn:schemas-microsoft-com:vml" Requires="v">
                <p:oleObj name="Equation" r:id="rId16" imgW="1244520" imgH="228600" progId="Equation.3">
                  <p:embed/>
                </p:oleObj>
              </mc:Choice>
              <mc:Fallback>
                <p:oleObj name="Equation" r:id="rId16" imgW="1244520" imgH="228600" progId="Equation.3">
                  <p:embed/>
                  <p:pic>
                    <p:nvPicPr>
                      <p:cNvPr id="35" name="Object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51669" y="5722469"/>
                        <a:ext cx="2340559" cy="4201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9023928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3" name="组合 12"/>
          <p:cNvGrpSpPr/>
          <p:nvPr/>
        </p:nvGrpSpPr>
        <p:grpSpPr>
          <a:xfrm>
            <a:off x="652478" y="817513"/>
            <a:ext cx="8219256" cy="1247278"/>
            <a:chOff x="652478" y="817513"/>
            <a:chExt cx="8219256" cy="1247278"/>
          </a:xfrm>
        </p:grpSpPr>
        <p:sp>
          <p:nvSpPr>
            <p:cNvPr id="4" name="矩形 3"/>
            <p:cNvSpPr/>
            <p:nvPr/>
          </p:nvSpPr>
          <p:spPr>
            <a:xfrm>
              <a:off x="652478" y="1203778"/>
              <a:ext cx="1737976" cy="400110"/>
            </a:xfrm>
            <a:prstGeom prst="rect">
              <a:avLst/>
            </a:prstGeom>
          </p:spPr>
          <p:txBody>
            <a:bodyPr wrap="none">
              <a:spAutoFit/>
            </a:bodyPr>
            <a:lstStyle/>
            <a:p>
              <a:r>
                <a:rPr lang="zh-CN" altLang="zh-CN" sz="2000" b="1" kern="1800" dirty="0">
                  <a:solidFill>
                    <a:srgbClr val="0000FF"/>
                  </a:solidFill>
                  <a:latin typeface="+mn-ea"/>
                  <a:cs typeface="Times New Roman" panose="02020603050405020304" pitchFamily="18" charset="0"/>
                </a:rPr>
                <a:t>例</a:t>
              </a:r>
              <a:r>
                <a:rPr lang="en-US" altLang="zh-CN" sz="2000" b="1" kern="1800" dirty="0">
                  <a:solidFill>
                    <a:srgbClr val="0000FF"/>
                  </a:solidFill>
                  <a:latin typeface="+mn-ea"/>
                  <a:cs typeface="Times New Roman" panose="02020603050405020304" pitchFamily="18" charset="0"/>
                </a:rPr>
                <a:t>1.4.6 </a:t>
              </a:r>
              <a:r>
                <a:rPr lang="zh-CN" altLang="zh-CN" sz="2000" b="1" kern="1800" dirty="0">
                  <a:latin typeface="+mn-ea"/>
                  <a:cs typeface="Times New Roman" panose="02020603050405020304" pitchFamily="18" charset="0"/>
                </a:rPr>
                <a:t>已知</a:t>
              </a:r>
              <a:endParaRPr lang="zh-CN" altLang="en-US" sz="2000" b="1" dirty="0">
                <a:latin typeface="+mn-ea"/>
              </a:endParaRPr>
            </a:p>
          </p:txBody>
        </p:sp>
        <p:graphicFrame>
          <p:nvGraphicFramePr>
            <p:cNvPr id="6" name="对象 5"/>
            <p:cNvGraphicFramePr>
              <a:graphicFrameLocks noChangeAspect="1"/>
            </p:cNvGraphicFramePr>
            <p:nvPr/>
          </p:nvGraphicFramePr>
          <p:xfrm>
            <a:off x="2376027" y="817513"/>
            <a:ext cx="1988903" cy="1247278"/>
          </p:xfrm>
          <a:graphic>
            <a:graphicData uri="http://schemas.openxmlformats.org/presentationml/2006/ole">
              <mc:AlternateContent xmlns:mc="http://schemas.openxmlformats.org/markup-compatibility/2006">
                <mc:Choice xmlns:v="urn:schemas-microsoft-com:vml" Requires="v">
                  <p:oleObj name="Equation" r:id="rId2" imgW="1498320" imgH="939600" progId="Equation.DSMT4">
                    <p:embed/>
                  </p:oleObj>
                </mc:Choice>
                <mc:Fallback>
                  <p:oleObj name="Equation" r:id="rId2" imgW="1498320" imgH="939600" progId="Equation.DSMT4">
                    <p:embed/>
                    <p:pic>
                      <p:nvPicPr>
                        <p:cNvPr id="6" name="对象 5"/>
                        <p:cNvPicPr>
                          <a:picLocks noChangeAspect="1" noChangeArrowheads="1"/>
                        </p:cNvPicPr>
                        <p:nvPr/>
                      </p:nvPicPr>
                      <p:blipFill>
                        <a:blip r:embed="rId3"/>
                        <a:srcRect/>
                        <a:stretch>
                          <a:fillRect/>
                        </a:stretch>
                      </p:blipFill>
                      <p:spPr bwMode="auto">
                        <a:xfrm>
                          <a:off x="2376027" y="817513"/>
                          <a:ext cx="1988903" cy="1247278"/>
                        </a:xfrm>
                        <a:prstGeom prst="rect">
                          <a:avLst/>
                        </a:prstGeom>
                        <a:noFill/>
                      </p:spPr>
                    </p:pic>
                  </p:oleObj>
                </mc:Fallback>
              </mc:AlternateContent>
            </a:graphicData>
          </a:graphic>
        </p:graphicFrame>
        <p:sp>
          <p:nvSpPr>
            <p:cNvPr id="7" name="矩形 6"/>
            <p:cNvSpPr/>
            <p:nvPr/>
          </p:nvSpPr>
          <p:spPr>
            <a:xfrm>
              <a:off x="4364930" y="1241097"/>
              <a:ext cx="1217000" cy="400110"/>
            </a:xfrm>
            <a:prstGeom prst="rect">
              <a:avLst/>
            </a:prstGeom>
          </p:spPr>
          <p:txBody>
            <a:bodyPr wrap="none">
              <a:spAutoFit/>
            </a:bodyPr>
            <a:lstStyle/>
            <a:p>
              <a:r>
                <a:rPr lang="zh-CN" altLang="en-US" sz="2000" b="1" kern="1800" dirty="0">
                  <a:cs typeface="Times New Roman" panose="02020603050405020304" pitchFamily="18" charset="0"/>
                </a:rPr>
                <a:t>，</a:t>
              </a:r>
              <a:r>
                <a:rPr lang="zh-CN" altLang="zh-CN" sz="2000" b="1" kern="1800" dirty="0">
                  <a:cs typeface="Times New Roman" panose="02020603050405020304" pitchFamily="18" charset="0"/>
                </a:rPr>
                <a:t>试计算</a:t>
              </a:r>
              <a:endParaRPr lang="zh-CN" altLang="en-US" sz="2000" b="1" dirty="0"/>
            </a:p>
          </p:txBody>
        </p:sp>
        <p:graphicFrame>
          <p:nvGraphicFramePr>
            <p:cNvPr id="9" name="对象 8"/>
            <p:cNvGraphicFramePr>
              <a:graphicFrameLocks noChangeAspect="1"/>
            </p:cNvGraphicFramePr>
            <p:nvPr/>
          </p:nvGraphicFramePr>
          <p:xfrm>
            <a:off x="5593789" y="1264695"/>
            <a:ext cx="1206780" cy="440236"/>
          </p:xfrm>
          <a:graphic>
            <a:graphicData uri="http://schemas.openxmlformats.org/presentationml/2006/ole">
              <mc:AlternateContent xmlns:mc="http://schemas.openxmlformats.org/markup-compatibility/2006">
                <mc:Choice xmlns:v="urn:schemas-microsoft-com:vml" Requires="v">
                  <p:oleObj name="Equation" r:id="rId4" imgW="634680" imgH="228600" progId="Equation.DSMT4">
                    <p:embed/>
                  </p:oleObj>
                </mc:Choice>
                <mc:Fallback>
                  <p:oleObj name="Equation" r:id="rId4" imgW="634680" imgH="228600" progId="Equation.DSMT4">
                    <p:embed/>
                    <p:pic>
                      <p:nvPicPr>
                        <p:cNvPr id="9" name="对象 8"/>
                        <p:cNvPicPr>
                          <a:picLocks noChangeAspect="1" noChangeArrowheads="1"/>
                        </p:cNvPicPr>
                        <p:nvPr/>
                      </p:nvPicPr>
                      <p:blipFill>
                        <a:blip r:embed="rId5"/>
                        <a:srcRect/>
                        <a:stretch>
                          <a:fillRect/>
                        </a:stretch>
                      </p:blipFill>
                      <p:spPr bwMode="auto">
                        <a:xfrm>
                          <a:off x="5593789" y="1264695"/>
                          <a:ext cx="1206780" cy="440236"/>
                        </a:xfrm>
                        <a:prstGeom prst="rect">
                          <a:avLst/>
                        </a:prstGeom>
                        <a:noFill/>
                      </p:spPr>
                    </p:pic>
                  </p:oleObj>
                </mc:Fallback>
              </mc:AlternateContent>
            </a:graphicData>
          </a:graphic>
        </p:graphicFrame>
        <p:graphicFrame>
          <p:nvGraphicFramePr>
            <p:cNvPr id="22" name="对象 21"/>
            <p:cNvGraphicFramePr>
              <a:graphicFrameLocks noChangeAspect="1"/>
            </p:cNvGraphicFramePr>
            <p:nvPr/>
          </p:nvGraphicFramePr>
          <p:xfrm>
            <a:off x="6812429" y="1266428"/>
            <a:ext cx="1105147" cy="438503"/>
          </p:xfrm>
          <a:graphic>
            <a:graphicData uri="http://schemas.openxmlformats.org/presentationml/2006/ole">
              <mc:AlternateContent xmlns:mc="http://schemas.openxmlformats.org/markup-compatibility/2006">
                <mc:Choice xmlns:v="urn:schemas-microsoft-com:vml" Requires="v">
                  <p:oleObj name="Equation" r:id="rId6" imgW="583920" imgH="228600" progId="Equation.DSMT4">
                    <p:embed/>
                  </p:oleObj>
                </mc:Choice>
                <mc:Fallback>
                  <p:oleObj name="Equation" r:id="rId6" imgW="583920" imgH="228600" progId="Equation.DSMT4">
                    <p:embed/>
                    <p:pic>
                      <p:nvPicPr>
                        <p:cNvPr id="22" name="对象 21"/>
                        <p:cNvPicPr>
                          <a:picLocks noChangeAspect="1" noChangeArrowheads="1"/>
                        </p:cNvPicPr>
                        <p:nvPr/>
                      </p:nvPicPr>
                      <p:blipFill>
                        <a:blip r:embed="rId7"/>
                        <a:srcRect/>
                        <a:stretch>
                          <a:fillRect/>
                        </a:stretch>
                      </p:blipFill>
                      <p:spPr bwMode="auto">
                        <a:xfrm>
                          <a:off x="6812429" y="1266428"/>
                          <a:ext cx="1105147" cy="438503"/>
                        </a:xfrm>
                        <a:prstGeom prst="rect">
                          <a:avLst/>
                        </a:prstGeom>
                        <a:noFill/>
                      </p:spPr>
                    </p:pic>
                  </p:oleObj>
                </mc:Fallback>
              </mc:AlternateContent>
            </a:graphicData>
          </a:graphic>
        </p:graphicFrame>
        <p:sp>
          <p:nvSpPr>
            <p:cNvPr id="12" name="矩形 11"/>
            <p:cNvSpPr/>
            <p:nvPr/>
          </p:nvSpPr>
          <p:spPr>
            <a:xfrm>
              <a:off x="7917627" y="1338171"/>
              <a:ext cx="954107" cy="400110"/>
            </a:xfrm>
            <a:prstGeom prst="rect">
              <a:avLst/>
            </a:prstGeom>
          </p:spPr>
          <p:txBody>
            <a:bodyPr wrap="none">
              <a:spAutoFit/>
            </a:bodyPr>
            <a:lstStyle/>
            <a:p>
              <a:r>
                <a:rPr lang="zh-CN" altLang="zh-CN" sz="2000" b="1" kern="1800" dirty="0">
                  <a:cs typeface="Times New Roman" panose="02020603050405020304" pitchFamily="18" charset="0"/>
                </a:rPr>
                <a:t>的值。</a:t>
              </a:r>
              <a:endParaRPr lang="zh-CN" altLang="en-US" sz="2000" b="1" dirty="0"/>
            </a:p>
          </p:txBody>
        </p:sp>
      </p:grpSp>
      <p:sp>
        <p:nvSpPr>
          <p:cNvPr id="14" name="矩形 13"/>
          <p:cNvSpPr/>
          <p:nvPr/>
        </p:nvSpPr>
        <p:spPr>
          <a:xfrm>
            <a:off x="913126" y="2512971"/>
            <a:ext cx="3262432" cy="400110"/>
          </a:xfrm>
          <a:prstGeom prst="rect">
            <a:avLst/>
          </a:prstGeom>
        </p:spPr>
        <p:txBody>
          <a:bodyPr wrap="none">
            <a:spAutoFit/>
          </a:bodyPr>
          <a:lstStyle/>
          <a:p>
            <a:r>
              <a:rPr lang="zh-CN" altLang="zh-CN" sz="2000" b="1" kern="1800" dirty="0">
                <a:solidFill>
                  <a:srgbClr val="0000FF"/>
                </a:solidFill>
                <a:latin typeface="+mn-ea"/>
                <a:cs typeface="Times New Roman" panose="02020603050405020304" pitchFamily="18" charset="0"/>
              </a:rPr>
              <a:t>解</a:t>
            </a:r>
            <a:r>
              <a:rPr lang="en-US" altLang="zh-CN" sz="2000" b="1" kern="1800" dirty="0">
                <a:solidFill>
                  <a:srgbClr val="0000FF"/>
                </a:solidFill>
                <a:latin typeface="+mn-ea"/>
                <a:cs typeface="Times New Roman" panose="02020603050405020304" pitchFamily="18" charset="0"/>
              </a:rPr>
              <a:t> </a:t>
            </a:r>
            <a:r>
              <a:rPr lang="en-US" altLang="zh-CN" sz="2000" b="1" kern="1800" dirty="0">
                <a:latin typeface="+mn-ea"/>
                <a:cs typeface="Times New Roman" panose="02020603050405020304" pitchFamily="18" charset="0"/>
              </a:rPr>
              <a:t> </a:t>
            </a:r>
            <a:r>
              <a:rPr lang="zh-CN" altLang="zh-CN" sz="2000" b="1" kern="1800" dirty="0">
                <a:latin typeface="+mn-ea"/>
                <a:cs typeface="Times New Roman" panose="02020603050405020304" pitchFamily="18" charset="0"/>
              </a:rPr>
              <a:t>由代数余子式的性质有</a:t>
            </a:r>
            <a:endParaRPr lang="zh-CN" altLang="en-US" sz="2000" b="1" dirty="0">
              <a:latin typeface="+mn-ea"/>
            </a:endParaRPr>
          </a:p>
        </p:txBody>
      </p:sp>
      <p:graphicFrame>
        <p:nvGraphicFramePr>
          <p:cNvPr id="16" name="对象 15"/>
          <p:cNvGraphicFramePr>
            <a:graphicFrameLocks noChangeAspect="1"/>
          </p:cNvGraphicFramePr>
          <p:nvPr/>
        </p:nvGraphicFramePr>
        <p:xfrm>
          <a:off x="4196735" y="2379389"/>
          <a:ext cx="3720841" cy="926498"/>
        </p:xfrm>
        <a:graphic>
          <a:graphicData uri="http://schemas.openxmlformats.org/presentationml/2006/ole">
            <mc:AlternateContent xmlns:mc="http://schemas.openxmlformats.org/markup-compatibility/2006">
              <mc:Choice xmlns:v="urn:schemas-microsoft-com:vml" Requires="v">
                <p:oleObj name="Equation" r:id="rId8" imgW="1981080" imgH="482400" progId="Equation.DSMT4">
                  <p:embed/>
                </p:oleObj>
              </mc:Choice>
              <mc:Fallback>
                <p:oleObj name="Equation" r:id="rId8" imgW="1981080" imgH="482400" progId="Equation.DSMT4">
                  <p:embed/>
                  <p:pic>
                    <p:nvPicPr>
                      <p:cNvPr id="16" name="对象 15"/>
                      <p:cNvPicPr>
                        <a:picLocks noChangeAspect="1" noChangeArrowheads="1"/>
                      </p:cNvPicPr>
                      <p:nvPr/>
                    </p:nvPicPr>
                    <p:blipFill>
                      <a:blip r:embed="rId9"/>
                      <a:srcRect/>
                      <a:stretch>
                        <a:fillRect/>
                      </a:stretch>
                    </p:blipFill>
                    <p:spPr bwMode="auto">
                      <a:xfrm>
                        <a:off x="4196735" y="2379389"/>
                        <a:ext cx="3720841" cy="926498"/>
                      </a:xfrm>
                      <a:prstGeom prst="rect">
                        <a:avLst/>
                      </a:prstGeom>
                      <a:noFill/>
                    </p:spPr>
                  </p:pic>
                </p:oleObj>
              </mc:Fallback>
            </mc:AlternateContent>
          </a:graphicData>
        </a:graphic>
      </p:graphicFrame>
      <p:sp>
        <p:nvSpPr>
          <p:cNvPr id="17" name="矩形 16"/>
          <p:cNvSpPr/>
          <p:nvPr/>
        </p:nvSpPr>
        <p:spPr>
          <a:xfrm>
            <a:off x="1521466" y="3637498"/>
            <a:ext cx="4314001" cy="400110"/>
          </a:xfrm>
          <a:prstGeom prst="rect">
            <a:avLst/>
          </a:prstGeom>
        </p:spPr>
        <p:txBody>
          <a:bodyPr wrap="none">
            <a:spAutoFit/>
          </a:bodyPr>
          <a:lstStyle/>
          <a:p>
            <a:r>
              <a:rPr lang="zh-CN" altLang="zh-CN" sz="2000" b="1" kern="1800" dirty="0">
                <a:cs typeface="Times New Roman" panose="02020603050405020304" pitchFamily="18" charset="0"/>
              </a:rPr>
              <a:t>由</a:t>
            </a:r>
            <a:r>
              <a:rPr lang="zh-CN" altLang="en-US" sz="2000" b="1" kern="1800" dirty="0">
                <a:cs typeface="Times New Roman" panose="02020603050405020304" pitchFamily="18" charset="0"/>
              </a:rPr>
              <a:t>二阶行列式求解线性方程组方法</a:t>
            </a:r>
            <a:r>
              <a:rPr lang="zh-CN" altLang="zh-CN" sz="2000" b="1" kern="1800" dirty="0">
                <a:cs typeface="Times New Roman" panose="02020603050405020304" pitchFamily="18" charset="0"/>
              </a:rPr>
              <a:t>知</a:t>
            </a:r>
            <a:endParaRPr lang="zh-CN" altLang="en-US" sz="2000" b="1" dirty="0"/>
          </a:p>
        </p:txBody>
      </p:sp>
      <p:graphicFrame>
        <p:nvGraphicFramePr>
          <p:cNvPr id="19" name="对象 18"/>
          <p:cNvGraphicFramePr>
            <a:graphicFrameLocks noChangeAspect="1"/>
          </p:cNvGraphicFramePr>
          <p:nvPr/>
        </p:nvGraphicFramePr>
        <p:xfrm>
          <a:off x="2229285" y="4192464"/>
          <a:ext cx="2739206" cy="1801122"/>
        </p:xfrm>
        <a:graphic>
          <a:graphicData uri="http://schemas.openxmlformats.org/presentationml/2006/ole">
            <mc:AlternateContent xmlns:mc="http://schemas.openxmlformats.org/markup-compatibility/2006">
              <mc:Choice xmlns:v="urn:schemas-microsoft-com:vml" Requires="v">
                <p:oleObj name="Equation" r:id="rId10" imgW="1396800" imgH="914400" progId="Equation.DSMT4">
                  <p:embed/>
                </p:oleObj>
              </mc:Choice>
              <mc:Fallback>
                <p:oleObj name="Equation" r:id="rId10" imgW="1396800" imgH="914400" progId="Equation.DSMT4">
                  <p:embed/>
                  <p:pic>
                    <p:nvPicPr>
                      <p:cNvPr id="19" name="对象 18"/>
                      <p:cNvPicPr>
                        <a:picLocks noChangeAspect="1" noChangeArrowheads="1"/>
                      </p:cNvPicPr>
                      <p:nvPr/>
                    </p:nvPicPr>
                    <p:blipFill>
                      <a:blip r:embed="rId11"/>
                      <a:srcRect/>
                      <a:stretch>
                        <a:fillRect/>
                      </a:stretch>
                    </p:blipFill>
                    <p:spPr bwMode="auto">
                      <a:xfrm>
                        <a:off x="2229285" y="4192464"/>
                        <a:ext cx="2739206" cy="1801122"/>
                      </a:xfrm>
                      <a:prstGeom prst="rect">
                        <a:avLst/>
                      </a:prstGeom>
                      <a:noFill/>
                    </p:spPr>
                  </p:pic>
                </p:oleObj>
              </mc:Fallback>
            </mc:AlternateContent>
          </a:graphicData>
        </a:graphic>
      </p:graphicFrame>
      <p:graphicFrame>
        <p:nvGraphicFramePr>
          <p:cNvPr id="31" name="对象 30"/>
          <p:cNvGraphicFramePr>
            <a:graphicFrameLocks noChangeAspect="1"/>
          </p:cNvGraphicFramePr>
          <p:nvPr/>
        </p:nvGraphicFramePr>
        <p:xfrm>
          <a:off x="5546725" y="4192588"/>
          <a:ext cx="2887663" cy="1800225"/>
        </p:xfrm>
        <a:graphic>
          <a:graphicData uri="http://schemas.openxmlformats.org/presentationml/2006/ole">
            <mc:AlternateContent xmlns:mc="http://schemas.openxmlformats.org/markup-compatibility/2006">
              <mc:Choice xmlns:v="urn:schemas-microsoft-com:vml" Requires="v">
                <p:oleObj name="Equation" r:id="rId12" imgW="1473120" imgH="914400" progId="Equation.DSMT4">
                  <p:embed/>
                </p:oleObj>
              </mc:Choice>
              <mc:Fallback>
                <p:oleObj name="Equation" r:id="rId12" imgW="1473120" imgH="914400" progId="Equation.DSMT4">
                  <p:embed/>
                  <p:pic>
                    <p:nvPicPr>
                      <p:cNvPr id="31" name="对象 30"/>
                      <p:cNvPicPr>
                        <a:picLocks noChangeAspect="1" noChangeArrowheads="1"/>
                      </p:cNvPicPr>
                      <p:nvPr/>
                    </p:nvPicPr>
                    <p:blipFill>
                      <a:blip r:embed="rId13"/>
                      <a:srcRect/>
                      <a:stretch>
                        <a:fillRect/>
                      </a:stretch>
                    </p:blipFill>
                    <p:spPr bwMode="auto">
                      <a:xfrm>
                        <a:off x="5546725" y="4192588"/>
                        <a:ext cx="2887663" cy="1800225"/>
                      </a:xfrm>
                      <a:prstGeom prst="rect">
                        <a:avLst/>
                      </a:prstGeom>
                      <a:noFill/>
                    </p:spPr>
                  </p:pic>
                </p:oleObj>
              </mc:Fallback>
            </mc:AlternateContent>
          </a:graphicData>
        </a:graphic>
      </p:graphicFrame>
    </p:spTree>
    <p:extLst>
      <p:ext uri="{BB962C8B-B14F-4D97-AF65-F5344CB8AC3E}">
        <p14:creationId xmlns:p14="http://schemas.microsoft.com/office/powerpoint/2010/main" val="86699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86602" y="1469014"/>
            <a:ext cx="10769295" cy="1015663"/>
          </a:xfrm>
          <a:prstGeom prst="rect">
            <a:avLst/>
          </a:prstGeom>
          <a:noFill/>
        </p:spPr>
        <p:txBody>
          <a:bodyPr wrap="none" rtlCol="0">
            <a:spAutoFit/>
          </a:bodyPr>
          <a:lstStyle/>
          <a:p>
            <a:pPr>
              <a:lnSpc>
                <a:spcPct val="150000"/>
              </a:lnSpc>
            </a:pPr>
            <a:r>
              <a:rPr lang="zh-CN" altLang="en-US" sz="2000" b="1" dirty="0"/>
              <a:t>         拉普拉斯展开定理可以视为行列式按行（列）展开定理的推广。为此，我们首先将余子式</a:t>
            </a:r>
            <a:endParaRPr lang="en-US" altLang="zh-CN" sz="2000" b="1" dirty="0"/>
          </a:p>
          <a:p>
            <a:pPr>
              <a:lnSpc>
                <a:spcPct val="150000"/>
              </a:lnSpc>
            </a:pPr>
            <a:r>
              <a:rPr lang="zh-CN" altLang="en-US" sz="2000" b="1" dirty="0"/>
              <a:t>和代数余子式的概念推广。</a:t>
            </a:r>
          </a:p>
        </p:txBody>
      </p:sp>
      <p:sp>
        <p:nvSpPr>
          <p:cNvPr id="5" name="矩形 4"/>
          <p:cNvSpPr/>
          <p:nvPr/>
        </p:nvSpPr>
        <p:spPr>
          <a:xfrm>
            <a:off x="3472608" y="866894"/>
            <a:ext cx="5423280" cy="523220"/>
          </a:xfrm>
          <a:prstGeom prst="rect">
            <a:avLst/>
          </a:prstGeom>
        </p:spPr>
        <p:txBody>
          <a:bodyPr wrap="none">
            <a:spAutoFit/>
          </a:bodyPr>
          <a:lstStyle/>
          <a:p>
            <a:r>
              <a:rPr lang="zh-CN" altLang="zh-CN" sz="2800" b="1" kern="0" dirty="0">
                <a:solidFill>
                  <a:srgbClr val="0000FF"/>
                </a:solidFill>
                <a:latin typeface="+mn-ea"/>
                <a:cs typeface="宋体" panose="02010600030101010101" pitchFamily="2" charset="-122"/>
              </a:rPr>
              <a:t>§</a:t>
            </a:r>
            <a:r>
              <a:rPr lang="en-US" altLang="zh-CN" sz="2800" b="1" kern="0" dirty="0">
                <a:solidFill>
                  <a:srgbClr val="0000FF"/>
                </a:solidFill>
                <a:latin typeface="+mn-ea"/>
                <a:cs typeface="宋体" panose="02010600030101010101" pitchFamily="2" charset="-122"/>
              </a:rPr>
              <a:t>1.6 </a:t>
            </a:r>
            <a:r>
              <a:rPr lang="zh-CN" altLang="zh-CN" sz="2800" b="1" kern="0" dirty="0">
                <a:solidFill>
                  <a:srgbClr val="0000FF"/>
                </a:solidFill>
                <a:latin typeface="+mn-ea"/>
                <a:cs typeface="宋体" panose="02010600030101010101" pitchFamily="2" charset="-122"/>
              </a:rPr>
              <a:t>拉普拉斯（</a:t>
            </a:r>
            <a:r>
              <a:rPr lang="en-US" altLang="zh-CN" sz="2800" b="1" i="1" kern="0" dirty="0">
                <a:solidFill>
                  <a:srgbClr val="0000FF"/>
                </a:solidFill>
                <a:latin typeface="Times New Roman" panose="02020603050405020304" pitchFamily="18" charset="0"/>
                <a:cs typeface="Times New Roman" panose="02020603050405020304" pitchFamily="18" charset="0"/>
              </a:rPr>
              <a:t>Laplace</a:t>
            </a:r>
            <a:r>
              <a:rPr lang="zh-CN" altLang="zh-CN" sz="2800" b="1" kern="0" dirty="0">
                <a:solidFill>
                  <a:srgbClr val="0000FF"/>
                </a:solidFill>
                <a:latin typeface="+mn-ea"/>
                <a:cs typeface="宋体" panose="02010600030101010101" pitchFamily="2" charset="-122"/>
              </a:rPr>
              <a:t>）定理</a:t>
            </a:r>
            <a:endParaRPr lang="zh-CN" altLang="en-US" sz="2800" dirty="0">
              <a:solidFill>
                <a:srgbClr val="0000FF"/>
              </a:solidFill>
              <a:latin typeface="+mn-ea"/>
            </a:endParaRPr>
          </a:p>
        </p:txBody>
      </p:sp>
      <p:sp>
        <p:nvSpPr>
          <p:cNvPr id="6" name="Rectangle 2"/>
          <p:cNvSpPr>
            <a:spLocks noChangeArrowheads="1"/>
          </p:cNvSpPr>
          <p:nvPr/>
        </p:nvSpPr>
        <p:spPr bwMode="auto">
          <a:xfrm>
            <a:off x="1409233" y="2484677"/>
            <a:ext cx="8640763" cy="46166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b="1" dirty="0">
                <a:solidFill>
                  <a:srgbClr val="0000FF"/>
                </a:solidFill>
                <a:latin typeface="+mn-ea"/>
              </a:rPr>
              <a:t>一、</a:t>
            </a:r>
            <a:r>
              <a:rPr lang="en-US" altLang="zh-CN" sz="2400" b="1" i="1" dirty="0">
                <a:solidFill>
                  <a:srgbClr val="0000FF"/>
                </a:solidFill>
                <a:latin typeface="Times New Roman" panose="02020603050405020304" pitchFamily="18" charset="0"/>
                <a:cs typeface="Times New Roman" panose="02020603050405020304" pitchFamily="18" charset="0"/>
              </a:rPr>
              <a:t>k</a:t>
            </a:r>
            <a:r>
              <a:rPr lang="en-US" altLang="zh-CN" sz="2400" b="1" dirty="0">
                <a:solidFill>
                  <a:srgbClr val="0000FF"/>
                </a:solidFill>
                <a:latin typeface="+mn-ea"/>
                <a:cs typeface="Times New Roman" panose="02020603050405020304" pitchFamily="18" charset="0"/>
              </a:rPr>
              <a:t> </a:t>
            </a:r>
            <a:r>
              <a:rPr lang="zh-CN" altLang="en-US" sz="2400" b="1" dirty="0">
                <a:solidFill>
                  <a:srgbClr val="0000FF"/>
                </a:solidFill>
                <a:latin typeface="+mn-ea"/>
              </a:rPr>
              <a:t>级子式与余子式、代数余子式</a:t>
            </a:r>
          </a:p>
        </p:txBody>
      </p:sp>
      <p:grpSp>
        <p:nvGrpSpPr>
          <p:cNvPr id="7" name="组合 6"/>
          <p:cNvGrpSpPr/>
          <p:nvPr/>
        </p:nvGrpSpPr>
        <p:grpSpPr>
          <a:xfrm>
            <a:off x="587142" y="2946342"/>
            <a:ext cx="11022013" cy="1938992"/>
            <a:chOff x="567891" y="1410679"/>
            <a:chExt cx="11022013" cy="1938992"/>
          </a:xfrm>
        </p:grpSpPr>
        <p:sp>
          <p:nvSpPr>
            <p:cNvPr id="8" name="Rectangle 4"/>
            <p:cNvSpPr>
              <a:spLocks noChangeArrowheads="1"/>
            </p:cNvSpPr>
            <p:nvPr/>
          </p:nvSpPr>
          <p:spPr bwMode="auto">
            <a:xfrm>
              <a:off x="567891" y="1410679"/>
              <a:ext cx="110220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2000" b="1" dirty="0">
                  <a:solidFill>
                    <a:srgbClr val="0000FF"/>
                  </a:solidFill>
                  <a:latin typeface="+mn-ea"/>
                </a:rPr>
                <a:t>    定义</a:t>
              </a:r>
              <a:r>
                <a:rPr lang="en-US" altLang="zh-CN" sz="2000" b="1" dirty="0">
                  <a:solidFill>
                    <a:srgbClr val="0000FF"/>
                  </a:solidFill>
                  <a:latin typeface="+mn-ea"/>
                </a:rPr>
                <a:t>1.6.1  </a:t>
              </a:r>
              <a:r>
                <a:rPr kumimoji="1" lang="zh-CN" altLang="en-US" sz="2000" b="1" dirty="0">
                  <a:latin typeface="+mn-ea"/>
                  <a:cs typeface="Times New Roman" panose="02020603050405020304" pitchFamily="18" charset="0"/>
                </a:rPr>
                <a:t>在一个 </a:t>
              </a:r>
              <a:r>
                <a:rPr kumimoji="1" lang="en-US" altLang="zh-CN" sz="2000" b="1" i="1" dirty="0">
                  <a:latin typeface="Times New Roman" panose="02020603050405020304" pitchFamily="18" charset="0"/>
                  <a:cs typeface="Times New Roman" panose="02020603050405020304" pitchFamily="18" charset="0"/>
                </a:rPr>
                <a:t>n</a:t>
              </a:r>
              <a:r>
                <a:rPr kumimoji="1" lang="en-US" altLang="zh-CN" sz="2000" b="1" i="1" dirty="0">
                  <a:latin typeface="+mn-ea"/>
                  <a:cs typeface="Times New Roman" panose="02020603050405020304" pitchFamily="18" charset="0"/>
                </a:rPr>
                <a:t> </a:t>
              </a:r>
              <a:r>
                <a:rPr kumimoji="1" lang="zh-CN" altLang="en-US" sz="2000" b="1" dirty="0">
                  <a:latin typeface="+mn-ea"/>
                  <a:cs typeface="Times New Roman" panose="02020603050405020304" pitchFamily="18" charset="0"/>
                </a:rPr>
                <a:t>阶行列式 </a:t>
              </a:r>
              <a:r>
                <a:rPr kumimoji="1" lang="en-US" altLang="zh-CN" sz="2000" b="1" i="1" dirty="0">
                  <a:latin typeface="Times New Roman" panose="02020603050405020304" pitchFamily="18" charset="0"/>
                  <a:cs typeface="Times New Roman" panose="02020603050405020304" pitchFamily="18" charset="0"/>
                </a:rPr>
                <a:t>D</a:t>
              </a:r>
              <a:r>
                <a:rPr kumimoji="1" lang="en-US" altLang="zh-CN" sz="2000" b="1" dirty="0">
                  <a:latin typeface="+mn-ea"/>
                  <a:cs typeface="Times New Roman" panose="02020603050405020304" pitchFamily="18" charset="0"/>
                </a:rPr>
                <a:t> </a:t>
              </a:r>
              <a:r>
                <a:rPr kumimoji="1" lang="zh-CN" altLang="en-US" sz="2000" b="1" dirty="0">
                  <a:latin typeface="+mn-ea"/>
                  <a:cs typeface="Times New Roman" panose="02020603050405020304" pitchFamily="18" charset="0"/>
                </a:rPr>
                <a:t>中任意选定 </a:t>
              </a:r>
              <a:r>
                <a:rPr kumimoji="1" lang="en-US" altLang="zh-CN" sz="2000" b="1" i="1" dirty="0">
                  <a:latin typeface="Times New Roman" panose="02020603050405020304" pitchFamily="18" charset="0"/>
                  <a:cs typeface="Times New Roman" panose="02020603050405020304" pitchFamily="18" charset="0"/>
                </a:rPr>
                <a:t>k</a:t>
              </a:r>
              <a:r>
                <a:rPr kumimoji="1" lang="en-US" altLang="zh-CN" sz="2000" b="1" i="1" dirty="0">
                  <a:latin typeface="+mn-ea"/>
                  <a:cs typeface="Times New Roman" panose="02020603050405020304" pitchFamily="18" charset="0"/>
                </a:rPr>
                <a:t> </a:t>
              </a:r>
              <a:r>
                <a:rPr kumimoji="1" lang="zh-CN" altLang="en-US" sz="2000" b="1" dirty="0">
                  <a:latin typeface="+mn-ea"/>
                  <a:cs typeface="Times New Roman" panose="02020603050405020304" pitchFamily="18" charset="0"/>
                </a:rPr>
                <a:t>行 </a:t>
              </a:r>
              <a:r>
                <a:rPr kumimoji="1" lang="en-US" altLang="zh-CN" sz="2000" b="1" i="1" dirty="0">
                  <a:latin typeface="Times New Roman" panose="02020603050405020304" pitchFamily="18" charset="0"/>
                  <a:cs typeface="Times New Roman" panose="02020603050405020304" pitchFamily="18" charset="0"/>
                </a:rPr>
                <a:t>k</a:t>
              </a:r>
              <a:r>
                <a:rPr kumimoji="1" lang="en-US" altLang="zh-CN" sz="2000" b="1" i="1" dirty="0">
                  <a:latin typeface="+mn-ea"/>
                  <a:cs typeface="Times New Roman" panose="02020603050405020304" pitchFamily="18" charset="0"/>
                </a:rPr>
                <a:t> </a:t>
              </a:r>
              <a:r>
                <a:rPr kumimoji="1" lang="zh-CN" altLang="en-US" sz="2000" b="1" dirty="0">
                  <a:latin typeface="+mn-ea"/>
                  <a:cs typeface="Times New Roman" panose="02020603050405020304" pitchFamily="18" charset="0"/>
                </a:rPr>
                <a:t>列</a:t>
              </a:r>
              <a:r>
                <a:rPr kumimoji="1" lang="en-US" altLang="zh-CN" sz="2000" b="1" dirty="0">
                  <a:latin typeface="+mn-ea"/>
                  <a:cs typeface="Times New Roman" panose="02020603050405020304" pitchFamily="18" charset="0"/>
                </a:rPr>
                <a:t>(      </a:t>
              </a:r>
              <a:r>
                <a:rPr kumimoji="1" lang="en-US" altLang="zh-CN" sz="2000" b="1" dirty="0">
                  <a:latin typeface="+mn-ea"/>
                </a:rPr>
                <a:t>)</a:t>
              </a:r>
              <a:r>
                <a:rPr kumimoji="1" lang="zh-CN" altLang="en-US" sz="2000" b="1" dirty="0">
                  <a:latin typeface="+mn-ea"/>
                </a:rPr>
                <a:t>，</a:t>
              </a:r>
              <a:r>
                <a:rPr kumimoji="1" lang="zh-CN" altLang="en-US" sz="2000" b="1" dirty="0">
                  <a:latin typeface="+mn-ea"/>
                  <a:cs typeface="Times New Roman" panose="02020603050405020304" pitchFamily="18" charset="0"/>
                </a:rPr>
                <a:t>位于这些行和列的交</a:t>
              </a:r>
              <a:r>
                <a:rPr kumimoji="1" lang="zh-CN" altLang="en-US" sz="2000" b="1" dirty="0">
                  <a:latin typeface="+mn-ea"/>
                </a:rPr>
                <a:t>叉点上的   个元素按照</a:t>
              </a:r>
              <a:r>
                <a:rPr kumimoji="1" lang="zh-CN" altLang="en-US" sz="2000" b="1" dirty="0">
                  <a:latin typeface="+mn-ea"/>
                  <a:cs typeface="Times New Roman" panose="02020603050405020304" pitchFamily="18" charset="0"/>
                </a:rPr>
                <a:t>原来次序组成一个 </a:t>
              </a:r>
              <a:r>
                <a:rPr kumimoji="1" lang="en-US" altLang="zh-CN" sz="2000" b="1" i="1" dirty="0">
                  <a:latin typeface="Times New Roman" panose="02020603050405020304" pitchFamily="18" charset="0"/>
                  <a:cs typeface="Times New Roman" panose="02020603050405020304" pitchFamily="18" charset="0"/>
                </a:rPr>
                <a:t>k</a:t>
              </a:r>
              <a:r>
                <a:rPr kumimoji="1" lang="en-US" altLang="zh-CN" sz="2000" b="1" i="1" dirty="0">
                  <a:latin typeface="+mn-ea"/>
                  <a:cs typeface="Times New Roman" panose="02020603050405020304" pitchFamily="18" charset="0"/>
                </a:rPr>
                <a:t> </a:t>
              </a:r>
              <a:r>
                <a:rPr kumimoji="1" lang="zh-CN" altLang="en-US" sz="2000" b="1" dirty="0">
                  <a:latin typeface="+mn-ea"/>
                  <a:cs typeface="Times New Roman" panose="02020603050405020304" pitchFamily="18" charset="0"/>
                </a:rPr>
                <a:t>阶行列式 </a:t>
              </a:r>
              <a:r>
                <a:rPr kumimoji="1" lang="en-US" altLang="zh-CN" sz="2000" b="1" i="1" dirty="0">
                  <a:latin typeface="Times New Roman" panose="02020603050405020304" pitchFamily="18" charset="0"/>
                  <a:cs typeface="Times New Roman" panose="02020603050405020304" pitchFamily="18" charset="0"/>
                </a:rPr>
                <a:t>M</a:t>
              </a:r>
              <a:r>
                <a:rPr kumimoji="1" lang="zh-CN" altLang="en-US" sz="2000" b="1" dirty="0">
                  <a:latin typeface="+mn-ea"/>
                  <a:cs typeface="Times New Roman" panose="02020603050405020304" pitchFamily="18" charset="0"/>
                </a:rPr>
                <a:t>，称为</a:t>
              </a:r>
              <a:r>
                <a:rPr kumimoji="1" lang="zh-CN" altLang="en-US" sz="2000" b="1" dirty="0">
                  <a:latin typeface="+mn-ea"/>
                </a:rPr>
                <a:t>行列式 </a:t>
              </a:r>
              <a:r>
                <a:rPr kumimoji="1" lang="en-US" altLang="zh-CN" sz="2000" b="1" i="1" dirty="0">
                  <a:latin typeface="Times New Roman" panose="02020603050405020304" pitchFamily="18" charset="0"/>
                  <a:cs typeface="Times New Roman" panose="02020603050405020304" pitchFamily="18" charset="0"/>
                </a:rPr>
                <a:t>D</a:t>
              </a:r>
              <a:r>
                <a:rPr kumimoji="1" lang="en-US" altLang="zh-CN" sz="2000" b="1" dirty="0">
                  <a:latin typeface="+mn-ea"/>
                </a:rPr>
                <a:t> </a:t>
              </a:r>
              <a:r>
                <a:rPr kumimoji="1" lang="zh-CN" altLang="en-US" sz="2000" b="1" dirty="0">
                  <a:latin typeface="+mn-ea"/>
                </a:rPr>
                <a:t>的一个 </a:t>
              </a:r>
              <a:r>
                <a:rPr kumimoji="1" lang="en-US" altLang="zh-CN" sz="2000" b="1" i="1" dirty="0">
                  <a:solidFill>
                    <a:srgbClr val="CC0000"/>
                  </a:solidFill>
                  <a:latin typeface="Times New Roman" panose="02020603050405020304" pitchFamily="18" charset="0"/>
                  <a:cs typeface="Times New Roman" panose="02020603050405020304" pitchFamily="18" charset="0"/>
                </a:rPr>
                <a:t>k </a:t>
              </a:r>
              <a:r>
                <a:rPr kumimoji="1" lang="zh-CN" altLang="en-US" sz="2000" b="1" dirty="0">
                  <a:solidFill>
                    <a:srgbClr val="CC0000"/>
                  </a:solidFill>
                  <a:latin typeface="+mn-ea"/>
                </a:rPr>
                <a:t>级子式</a:t>
              </a:r>
              <a:r>
                <a:rPr kumimoji="1" lang="zh-CN" altLang="en-US" sz="2000" b="1" dirty="0">
                  <a:latin typeface="+mn-ea"/>
                </a:rPr>
                <a:t>；在 </a:t>
              </a:r>
              <a:r>
                <a:rPr kumimoji="1" lang="en-US" altLang="zh-CN" sz="2000" b="1" i="1" dirty="0">
                  <a:latin typeface="Times New Roman" panose="02020603050405020304" pitchFamily="18" charset="0"/>
                  <a:cs typeface="Times New Roman" panose="02020603050405020304" pitchFamily="18" charset="0"/>
                </a:rPr>
                <a:t>D</a:t>
              </a:r>
              <a:r>
                <a:rPr kumimoji="1" lang="en-US" altLang="zh-CN" sz="2000" b="1" dirty="0">
                  <a:latin typeface="+mn-ea"/>
                </a:rPr>
                <a:t> </a:t>
              </a:r>
              <a:r>
                <a:rPr kumimoji="1" lang="zh-CN" altLang="en-US" sz="2000" b="1" dirty="0">
                  <a:latin typeface="+mn-ea"/>
                </a:rPr>
                <a:t>中划去这 </a:t>
              </a:r>
              <a:r>
                <a:rPr kumimoji="1" lang="en-US" altLang="zh-CN" sz="2000" b="1" i="1" dirty="0">
                  <a:latin typeface="Times New Roman" panose="02020603050405020304" pitchFamily="18" charset="0"/>
                  <a:cs typeface="Times New Roman" panose="02020603050405020304" pitchFamily="18" charset="0"/>
                </a:rPr>
                <a:t>k </a:t>
              </a:r>
              <a:r>
                <a:rPr kumimoji="1" lang="zh-CN" altLang="en-US" sz="2000" b="1" dirty="0">
                  <a:latin typeface="+mn-ea"/>
                </a:rPr>
                <a:t>行 </a:t>
              </a:r>
              <a:r>
                <a:rPr kumimoji="1" lang="en-US" altLang="zh-CN" sz="2000" b="1" i="1" dirty="0">
                  <a:latin typeface="Times New Roman" panose="02020603050405020304" pitchFamily="18" charset="0"/>
                  <a:cs typeface="Times New Roman" panose="02020603050405020304" pitchFamily="18" charset="0"/>
                </a:rPr>
                <a:t>k</a:t>
              </a:r>
              <a:r>
                <a:rPr kumimoji="1" lang="en-US" altLang="zh-CN" sz="2000" b="1" i="1" dirty="0">
                  <a:latin typeface="+mn-ea"/>
                </a:rPr>
                <a:t> </a:t>
              </a:r>
              <a:r>
                <a:rPr kumimoji="1" lang="zh-CN" altLang="en-US" sz="2000" b="1" dirty="0">
                  <a:latin typeface="+mn-ea"/>
                </a:rPr>
                <a:t>列后余下的元素按照原来的次序组成的　　 阶行列式    </a:t>
              </a:r>
              <a:r>
                <a:rPr kumimoji="1" lang="zh-CN" altLang="en-US" sz="2000" b="1" dirty="0">
                  <a:latin typeface="+mn-ea"/>
                  <a:cs typeface="Times New Roman" panose="02020603050405020304" pitchFamily="18" charset="0"/>
                </a:rPr>
                <a:t>，称为</a:t>
              </a:r>
              <a:r>
                <a:rPr kumimoji="1" lang="zh-CN" altLang="en-US" sz="2000" b="1" i="1" dirty="0">
                  <a:latin typeface="+mn-ea"/>
                  <a:cs typeface="Times New Roman" panose="02020603050405020304" pitchFamily="18" charset="0"/>
                </a:rPr>
                <a:t> </a:t>
              </a:r>
              <a:r>
                <a:rPr kumimoji="1" lang="en-US" altLang="zh-CN" sz="2000" b="1" i="1" dirty="0">
                  <a:latin typeface="Times New Roman" panose="02020603050405020304" pitchFamily="18" charset="0"/>
                  <a:cs typeface="Times New Roman" panose="02020603050405020304" pitchFamily="18" charset="0"/>
                </a:rPr>
                <a:t>k</a:t>
              </a:r>
              <a:r>
                <a:rPr kumimoji="1" lang="en-US" altLang="zh-CN" sz="2000" b="1" i="1" dirty="0">
                  <a:latin typeface="+mn-ea"/>
                  <a:cs typeface="Times New Roman" panose="02020603050405020304" pitchFamily="18" charset="0"/>
                </a:rPr>
                <a:t> </a:t>
              </a:r>
              <a:r>
                <a:rPr kumimoji="1" lang="zh-CN" altLang="en-US" sz="2000" b="1" dirty="0">
                  <a:latin typeface="+mn-ea"/>
                  <a:cs typeface="Times New Roman" panose="02020603050405020304" pitchFamily="18" charset="0"/>
                </a:rPr>
                <a:t>级子式 </a:t>
              </a:r>
              <a:r>
                <a:rPr kumimoji="1" lang="en-US" altLang="zh-CN" sz="2000" b="1" dirty="0">
                  <a:latin typeface="Times New Roman" panose="02020603050405020304" pitchFamily="18" charset="0"/>
                  <a:cs typeface="Times New Roman" panose="02020603050405020304" pitchFamily="18" charset="0"/>
                </a:rPr>
                <a:t>M</a:t>
              </a:r>
              <a:r>
                <a:rPr kumimoji="1" lang="en-US" altLang="zh-CN" sz="2000" b="1" dirty="0">
                  <a:latin typeface="+mn-ea"/>
                  <a:cs typeface="Times New Roman" panose="02020603050405020304" pitchFamily="18" charset="0"/>
                </a:rPr>
                <a:t> </a:t>
              </a:r>
              <a:r>
                <a:rPr kumimoji="1" lang="zh-CN" altLang="en-US" sz="2000" b="1" dirty="0">
                  <a:latin typeface="+mn-ea"/>
                  <a:cs typeface="Times New Roman" panose="02020603050405020304" pitchFamily="18" charset="0"/>
                </a:rPr>
                <a:t>的</a:t>
              </a:r>
              <a:r>
                <a:rPr kumimoji="1" lang="zh-CN" altLang="en-US" sz="2000" b="1" dirty="0">
                  <a:solidFill>
                    <a:srgbClr val="CC0000"/>
                  </a:solidFill>
                  <a:latin typeface="+mn-ea"/>
                  <a:cs typeface="Times New Roman" panose="02020603050405020304" pitchFamily="18" charset="0"/>
                </a:rPr>
                <a:t>余子式</a:t>
              </a:r>
              <a:r>
                <a:rPr kumimoji="1" lang="zh-CN" altLang="en-US" sz="2000" b="1" dirty="0">
                  <a:latin typeface="+mn-ea"/>
                  <a:cs typeface="Times New Roman" panose="02020603050405020304" pitchFamily="18" charset="0"/>
                </a:rPr>
                <a:t>；</a:t>
              </a:r>
              <a:endParaRPr kumimoji="1" lang="zh-CN" altLang="en-US" sz="2000" b="1" dirty="0">
                <a:latin typeface="+mn-ea"/>
              </a:endParaRPr>
            </a:p>
          </p:txBody>
        </p:sp>
        <p:graphicFrame>
          <p:nvGraphicFramePr>
            <p:cNvPr id="9" name="Object 5"/>
            <p:cNvGraphicFramePr>
              <a:graphicFrameLocks noChangeAspect="1"/>
            </p:cNvGraphicFramePr>
            <p:nvPr/>
          </p:nvGraphicFramePr>
          <p:xfrm>
            <a:off x="7971942" y="1577041"/>
            <a:ext cx="656991" cy="256637"/>
          </p:xfrm>
          <a:graphic>
            <a:graphicData uri="http://schemas.openxmlformats.org/presentationml/2006/ole">
              <mc:AlternateContent xmlns:mc="http://schemas.openxmlformats.org/markup-compatibility/2006">
                <mc:Choice xmlns:v="urn:schemas-microsoft-com:vml" Requires="v">
                  <p:oleObj name="Equation" r:id="rId2" imgW="812520" imgH="317160" progId="Equation.DSMT4">
                    <p:embed/>
                  </p:oleObj>
                </mc:Choice>
                <mc:Fallback>
                  <p:oleObj name="Equation" r:id="rId2" imgW="812520" imgH="317160" progId="Equation.DSMT4">
                    <p:embed/>
                    <p:pic>
                      <p:nvPicPr>
                        <p:cNvPr id="9"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1942" y="1577041"/>
                          <a:ext cx="656991" cy="256637"/>
                        </a:xfrm>
                        <a:prstGeom prst="rect">
                          <a:avLst/>
                        </a:prstGeom>
                        <a:noFill/>
                        <a:ln>
                          <a:noFill/>
                        </a:ln>
                        <a:effectLst/>
                      </p:spPr>
                    </p:pic>
                  </p:oleObj>
                </mc:Fallback>
              </mc:AlternateContent>
            </a:graphicData>
          </a:graphic>
        </p:graphicFrame>
        <p:graphicFrame>
          <p:nvGraphicFramePr>
            <p:cNvPr id="10" name="Object 9"/>
            <p:cNvGraphicFramePr>
              <a:graphicFrameLocks noChangeAspect="1"/>
            </p:cNvGraphicFramePr>
            <p:nvPr/>
          </p:nvGraphicFramePr>
          <p:xfrm>
            <a:off x="1767823" y="1981671"/>
            <a:ext cx="292732" cy="312920"/>
          </p:xfrm>
          <a:graphic>
            <a:graphicData uri="http://schemas.openxmlformats.org/presentationml/2006/ole">
              <mc:AlternateContent xmlns:mc="http://schemas.openxmlformats.org/markup-compatibility/2006">
                <mc:Choice xmlns:v="urn:schemas-microsoft-com:vml" Requires="v">
                  <p:oleObj name="Equation" r:id="rId4" imgW="368280" imgH="393480" progId="Equation.DSMT4">
                    <p:embed/>
                  </p:oleObj>
                </mc:Choice>
                <mc:Fallback>
                  <p:oleObj name="Equation" r:id="rId4" imgW="368280" imgH="393480" progId="Equation.DSMT4">
                    <p:embed/>
                    <p:pic>
                      <p:nvPicPr>
                        <p:cNvPr id="1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7823" y="1981671"/>
                          <a:ext cx="292732" cy="312920"/>
                        </a:xfrm>
                        <a:prstGeom prst="rect">
                          <a:avLst/>
                        </a:prstGeom>
                        <a:noFill/>
                        <a:ln>
                          <a:noFill/>
                        </a:ln>
                        <a:effectLst/>
                      </p:spPr>
                    </p:pic>
                  </p:oleObj>
                </mc:Fallback>
              </mc:AlternateContent>
            </a:graphicData>
          </a:graphic>
        </p:graphicFrame>
        <p:graphicFrame>
          <p:nvGraphicFramePr>
            <p:cNvPr id="11" name="Object 14"/>
            <p:cNvGraphicFramePr>
              <a:graphicFrameLocks noChangeAspect="1"/>
            </p:cNvGraphicFramePr>
            <p:nvPr/>
          </p:nvGraphicFramePr>
          <p:xfrm>
            <a:off x="9037430" y="2492129"/>
            <a:ext cx="473191" cy="252369"/>
          </p:xfrm>
          <a:graphic>
            <a:graphicData uri="http://schemas.openxmlformats.org/presentationml/2006/ole">
              <mc:AlternateContent xmlns:mc="http://schemas.openxmlformats.org/markup-compatibility/2006">
                <mc:Choice xmlns:v="urn:schemas-microsoft-com:vml" Requires="v">
                  <p:oleObj name="Equation" r:id="rId6" imgW="571320" imgH="304560" progId="Equation.DSMT4">
                    <p:embed/>
                  </p:oleObj>
                </mc:Choice>
                <mc:Fallback>
                  <p:oleObj name="Equation" r:id="rId6" imgW="571320" imgH="304560" progId="Equation.DSMT4">
                    <p:embed/>
                    <p:pic>
                      <p:nvPicPr>
                        <p:cNvPr id="11" name="Object 14"/>
                        <p:cNvPicPr>
                          <a:picLocks noChangeAspect="1" noChangeArrowheads="1"/>
                        </p:cNvPicPr>
                        <p:nvPr/>
                      </p:nvPicPr>
                      <p:blipFill>
                        <a:blip r:embed="rId7"/>
                        <a:srcRect/>
                        <a:stretch>
                          <a:fillRect/>
                        </a:stretch>
                      </p:blipFill>
                      <p:spPr bwMode="auto">
                        <a:xfrm>
                          <a:off x="9037430" y="2492129"/>
                          <a:ext cx="473191" cy="252369"/>
                        </a:xfrm>
                        <a:prstGeom prst="rect">
                          <a:avLst/>
                        </a:prstGeom>
                        <a:noFill/>
                        <a:ln>
                          <a:noFill/>
                        </a:ln>
                        <a:effectLst/>
                      </p:spPr>
                    </p:pic>
                  </p:oleObj>
                </mc:Fallback>
              </mc:AlternateContent>
            </a:graphicData>
          </a:graphic>
        </p:graphicFrame>
        <p:graphicFrame>
          <p:nvGraphicFramePr>
            <p:cNvPr id="12" name="Object 16"/>
            <p:cNvGraphicFramePr>
              <a:graphicFrameLocks noChangeAspect="1"/>
            </p:cNvGraphicFramePr>
            <p:nvPr/>
          </p:nvGraphicFramePr>
          <p:xfrm>
            <a:off x="7284244" y="2490282"/>
            <a:ext cx="620286" cy="254216"/>
          </p:xfrm>
          <a:graphic>
            <a:graphicData uri="http://schemas.openxmlformats.org/presentationml/2006/ole">
              <mc:AlternateContent xmlns:mc="http://schemas.openxmlformats.org/markup-compatibility/2006">
                <mc:Choice xmlns:v="urn:schemas-microsoft-com:vml" Requires="v">
                  <p:oleObj name="Equation" r:id="rId8" imgW="774360" imgH="317160" progId="Equation.DSMT4">
                    <p:embed/>
                  </p:oleObj>
                </mc:Choice>
                <mc:Fallback>
                  <p:oleObj name="Equation" r:id="rId8" imgW="774360" imgH="317160" progId="Equation.DSMT4">
                    <p:embed/>
                    <p:pic>
                      <p:nvPicPr>
                        <p:cNvPr id="12"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4244" y="2490282"/>
                          <a:ext cx="620286" cy="254216"/>
                        </a:xfrm>
                        <a:prstGeom prst="rect">
                          <a:avLst/>
                        </a:prstGeom>
                        <a:noFill/>
                        <a:ln>
                          <a:noFill/>
                        </a:ln>
                        <a:effectLst/>
                      </p:spPr>
                    </p:pic>
                  </p:oleObj>
                </mc:Fallback>
              </mc:AlternateContent>
            </a:graphicData>
          </a:graphic>
        </p:graphicFrame>
      </p:grpSp>
      <p:grpSp>
        <p:nvGrpSpPr>
          <p:cNvPr id="13" name="组合 12"/>
          <p:cNvGrpSpPr/>
          <p:nvPr/>
        </p:nvGrpSpPr>
        <p:grpSpPr>
          <a:xfrm>
            <a:off x="856649" y="4753178"/>
            <a:ext cx="11115809" cy="1015663"/>
            <a:chOff x="596766" y="970450"/>
            <a:chExt cx="11115809" cy="1015663"/>
          </a:xfrm>
        </p:grpSpPr>
        <p:sp>
          <p:nvSpPr>
            <p:cNvPr id="14" name="Rectangle 110"/>
            <p:cNvSpPr>
              <a:spLocks noChangeArrowheads="1"/>
            </p:cNvSpPr>
            <p:nvPr/>
          </p:nvSpPr>
          <p:spPr bwMode="auto">
            <a:xfrm>
              <a:off x="596766" y="970450"/>
              <a:ext cx="1111580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kumimoji="1" lang="zh-CN" altLang="en-US" sz="2000" b="1" dirty="0">
                  <a:solidFill>
                    <a:srgbClr val="0000FF"/>
                  </a:solidFill>
                  <a:latin typeface="+mn-ea"/>
                </a:rPr>
                <a:t>定义</a:t>
              </a:r>
              <a:r>
                <a:rPr kumimoji="1" lang="en-US" altLang="zh-CN" sz="2000" b="1" dirty="0">
                  <a:solidFill>
                    <a:srgbClr val="0000FF"/>
                  </a:solidFill>
                  <a:latin typeface="+mn-ea"/>
                </a:rPr>
                <a:t>1.6.2 </a:t>
              </a:r>
              <a:r>
                <a:rPr kumimoji="1" lang="zh-CN" altLang="en-US" sz="2000" b="1" dirty="0">
                  <a:latin typeface="+mn-ea"/>
                </a:rPr>
                <a:t> 设</a:t>
              </a:r>
              <a:r>
                <a:rPr kumimoji="1" lang="en-US" altLang="zh-CN" sz="2000" b="1" i="1" dirty="0">
                  <a:latin typeface="Times New Roman" panose="02020603050405020304" pitchFamily="18" charset="0"/>
                  <a:cs typeface="Times New Roman" panose="02020603050405020304" pitchFamily="18" charset="0"/>
                </a:rPr>
                <a:t>D</a:t>
              </a:r>
              <a:r>
                <a:rPr kumimoji="1" lang="zh-CN" altLang="en-US" sz="2000" b="1" dirty="0">
                  <a:latin typeface="+mn-ea"/>
                </a:rPr>
                <a:t>的</a:t>
              </a:r>
              <a:r>
                <a:rPr kumimoji="1" lang="en-US" altLang="zh-CN" sz="2000" b="1" i="1" dirty="0">
                  <a:latin typeface="Times New Roman" panose="02020603050405020304" pitchFamily="18" charset="0"/>
                  <a:cs typeface="Times New Roman" panose="02020603050405020304" pitchFamily="18" charset="0"/>
                </a:rPr>
                <a:t>k</a:t>
              </a:r>
              <a:r>
                <a:rPr kumimoji="1" lang="zh-CN" altLang="en-US" sz="2000" b="1" dirty="0">
                  <a:latin typeface="+mn-ea"/>
                </a:rPr>
                <a:t>级子式 </a:t>
              </a:r>
              <a:r>
                <a:rPr kumimoji="1" lang="en-US" altLang="zh-CN" sz="2000" b="1" i="1" dirty="0">
                  <a:latin typeface="Times New Roman" panose="02020603050405020304" pitchFamily="18" charset="0"/>
                  <a:cs typeface="Times New Roman" panose="02020603050405020304" pitchFamily="18" charset="0"/>
                </a:rPr>
                <a:t>M</a:t>
              </a:r>
              <a:r>
                <a:rPr kumimoji="1" lang="en-US" altLang="zh-CN" sz="2000" b="1" dirty="0">
                  <a:latin typeface="+mn-ea"/>
                </a:rPr>
                <a:t> </a:t>
              </a:r>
              <a:r>
                <a:rPr kumimoji="1" lang="zh-CN" altLang="en-US" sz="2000" b="1" dirty="0">
                  <a:latin typeface="+mn-ea"/>
                </a:rPr>
                <a:t>在 </a:t>
              </a:r>
              <a:r>
                <a:rPr kumimoji="1" lang="en-US" altLang="zh-CN" sz="2000" b="1" i="1" dirty="0">
                  <a:latin typeface="Times New Roman" panose="02020603050405020304" pitchFamily="18" charset="0"/>
                  <a:cs typeface="Times New Roman" panose="02020603050405020304" pitchFamily="18" charset="0"/>
                </a:rPr>
                <a:t>D</a:t>
              </a:r>
              <a:r>
                <a:rPr kumimoji="1" lang="en-US" altLang="zh-CN" sz="2000" b="1" dirty="0">
                  <a:latin typeface="+mn-ea"/>
                </a:rPr>
                <a:t> </a:t>
              </a:r>
              <a:r>
                <a:rPr kumimoji="1" lang="zh-CN" altLang="en-US" sz="2000" b="1" dirty="0">
                  <a:latin typeface="+mn-ea"/>
                </a:rPr>
                <a:t>中所在的行、列指标分别是                         ，</a:t>
              </a:r>
              <a:endParaRPr kumimoji="1" lang="en-US" altLang="zh-CN" sz="2000" b="1" dirty="0">
                <a:latin typeface="+mn-ea"/>
              </a:endParaRPr>
            </a:p>
            <a:p>
              <a:pPr>
                <a:lnSpc>
                  <a:spcPct val="150000"/>
                </a:lnSpc>
              </a:pPr>
              <a:r>
                <a:rPr kumimoji="1" lang="zh-CN" altLang="en-US" sz="2000" b="1" dirty="0">
                  <a:latin typeface="+mn-ea"/>
                  <a:cs typeface="Times New Roman" panose="02020603050405020304" pitchFamily="18" charset="0"/>
                </a:rPr>
                <a:t>则                         称为 </a:t>
              </a:r>
              <a:r>
                <a:rPr kumimoji="1" lang="en-US" altLang="zh-CN" sz="2000" b="1" i="1" dirty="0">
                  <a:latin typeface="Times New Roman" panose="02020603050405020304" pitchFamily="18" charset="0"/>
                  <a:cs typeface="Times New Roman" panose="02020603050405020304" pitchFamily="18" charset="0"/>
                </a:rPr>
                <a:t>M</a:t>
              </a:r>
              <a:r>
                <a:rPr kumimoji="1" lang="en-US" altLang="zh-CN" sz="2000" b="1" dirty="0">
                  <a:latin typeface="+mn-ea"/>
                  <a:cs typeface="Times New Roman" panose="02020603050405020304" pitchFamily="18" charset="0"/>
                </a:rPr>
                <a:t> </a:t>
              </a:r>
              <a:r>
                <a:rPr kumimoji="1" lang="zh-CN" altLang="en-US" sz="2000" b="1" dirty="0">
                  <a:latin typeface="+mn-ea"/>
                  <a:cs typeface="Times New Roman" panose="02020603050405020304" pitchFamily="18" charset="0"/>
                </a:rPr>
                <a:t>的</a:t>
              </a:r>
              <a:r>
                <a:rPr kumimoji="1" lang="zh-CN" altLang="en-US" sz="2000" b="1" dirty="0">
                  <a:solidFill>
                    <a:srgbClr val="CC0000"/>
                  </a:solidFill>
                  <a:latin typeface="+mn-ea"/>
                </a:rPr>
                <a:t>代数余子式</a:t>
              </a:r>
              <a:r>
                <a:rPr kumimoji="1" lang="zh-CN" altLang="en-US" sz="2000" b="1" dirty="0">
                  <a:latin typeface="+mn-ea"/>
                  <a:cs typeface="Times New Roman" panose="02020603050405020304" pitchFamily="18" charset="0"/>
                </a:rPr>
                <a:t>，记为</a:t>
              </a:r>
              <a:endParaRPr kumimoji="1" lang="zh-CN" altLang="en-US" sz="2000" b="1" dirty="0">
                <a:latin typeface="+mn-ea"/>
              </a:endParaRPr>
            </a:p>
          </p:txBody>
        </p:sp>
        <p:graphicFrame>
          <p:nvGraphicFramePr>
            <p:cNvPr id="15" name="Object 114"/>
            <p:cNvGraphicFramePr>
              <a:graphicFrameLocks noChangeAspect="1"/>
            </p:cNvGraphicFramePr>
            <p:nvPr/>
          </p:nvGraphicFramePr>
          <p:xfrm>
            <a:off x="8112126" y="1079943"/>
            <a:ext cx="2886558" cy="386390"/>
          </p:xfrm>
          <a:graphic>
            <a:graphicData uri="http://schemas.openxmlformats.org/presentationml/2006/ole">
              <mc:AlternateContent xmlns:mc="http://schemas.openxmlformats.org/markup-compatibility/2006">
                <mc:Choice xmlns:v="urn:schemas-microsoft-com:vml" Requires="v">
                  <p:oleObj name="Equation" r:id="rId10" imgW="3225600" imgH="431640" progId="Equation.DSMT4">
                    <p:embed/>
                  </p:oleObj>
                </mc:Choice>
                <mc:Fallback>
                  <p:oleObj name="Equation" r:id="rId10" imgW="3225600" imgH="431640" progId="Equation.DSMT4">
                    <p:embed/>
                    <p:pic>
                      <p:nvPicPr>
                        <p:cNvPr id="15" name="Object 1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12126" y="1079943"/>
                          <a:ext cx="2886558" cy="386390"/>
                        </a:xfrm>
                        <a:prstGeom prst="rect">
                          <a:avLst/>
                        </a:prstGeom>
                        <a:noFill/>
                        <a:ln>
                          <a:noFill/>
                        </a:ln>
                        <a:effectLst/>
                      </p:spPr>
                    </p:pic>
                  </p:oleObj>
                </mc:Fallback>
              </mc:AlternateContent>
            </a:graphicData>
          </a:graphic>
        </p:graphicFrame>
        <p:graphicFrame>
          <p:nvGraphicFramePr>
            <p:cNvPr id="16" name="Object 115"/>
            <p:cNvGraphicFramePr>
              <a:graphicFrameLocks noChangeAspect="1"/>
            </p:cNvGraphicFramePr>
            <p:nvPr/>
          </p:nvGraphicFramePr>
          <p:xfrm>
            <a:off x="3547269" y="1567405"/>
            <a:ext cx="531409" cy="283418"/>
          </p:xfrm>
          <a:graphic>
            <a:graphicData uri="http://schemas.openxmlformats.org/presentationml/2006/ole">
              <mc:AlternateContent xmlns:mc="http://schemas.openxmlformats.org/markup-compatibility/2006">
                <mc:Choice xmlns:v="urn:schemas-microsoft-com:vml" Requires="v">
                  <p:oleObj name="Equation" r:id="rId12" imgW="571320" imgH="304560" progId="Equation.DSMT4">
                    <p:embed/>
                  </p:oleObj>
                </mc:Choice>
                <mc:Fallback>
                  <p:oleObj name="Equation" r:id="rId12" imgW="571320" imgH="304560" progId="Equation.DSMT4">
                    <p:embed/>
                    <p:pic>
                      <p:nvPicPr>
                        <p:cNvPr id="16" name="Object 115"/>
                        <p:cNvPicPr>
                          <a:picLocks noChangeAspect="1" noChangeArrowheads="1"/>
                        </p:cNvPicPr>
                        <p:nvPr/>
                      </p:nvPicPr>
                      <p:blipFill>
                        <a:blip r:embed="rId13"/>
                        <a:srcRect/>
                        <a:stretch>
                          <a:fillRect/>
                        </a:stretch>
                      </p:blipFill>
                      <p:spPr bwMode="auto">
                        <a:xfrm>
                          <a:off x="3547269" y="1567405"/>
                          <a:ext cx="531409" cy="283418"/>
                        </a:xfrm>
                        <a:prstGeom prst="rect">
                          <a:avLst/>
                        </a:prstGeom>
                        <a:noFill/>
                        <a:ln>
                          <a:noFill/>
                        </a:ln>
                        <a:effectLst/>
                      </p:spPr>
                    </p:pic>
                  </p:oleObj>
                </mc:Fallback>
              </mc:AlternateContent>
            </a:graphicData>
          </a:graphic>
        </p:graphicFrame>
        <p:graphicFrame>
          <p:nvGraphicFramePr>
            <p:cNvPr id="17" name="Object 118"/>
            <p:cNvGraphicFramePr>
              <a:graphicFrameLocks noChangeAspect="1"/>
            </p:cNvGraphicFramePr>
            <p:nvPr/>
          </p:nvGraphicFramePr>
          <p:xfrm>
            <a:off x="1042194" y="1513244"/>
            <a:ext cx="2505075" cy="391740"/>
          </p:xfrm>
          <a:graphic>
            <a:graphicData uri="http://schemas.openxmlformats.org/presentationml/2006/ole">
              <mc:AlternateContent xmlns:mc="http://schemas.openxmlformats.org/markup-compatibility/2006">
                <mc:Choice xmlns:v="urn:schemas-microsoft-com:vml" Requires="v">
                  <p:oleObj name="Equation" r:id="rId14" imgW="3085920" imgH="482400" progId="Equation.DSMT4">
                    <p:embed/>
                  </p:oleObj>
                </mc:Choice>
                <mc:Fallback>
                  <p:oleObj name="Equation" r:id="rId14" imgW="3085920" imgH="482400" progId="Equation.DSMT4">
                    <p:embed/>
                    <p:pic>
                      <p:nvPicPr>
                        <p:cNvPr id="17" name="Object 1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2194" y="1513244"/>
                          <a:ext cx="2505075" cy="391740"/>
                        </a:xfrm>
                        <a:prstGeom prst="rect">
                          <a:avLst/>
                        </a:prstGeom>
                        <a:noFill/>
                        <a:ln>
                          <a:noFill/>
                        </a:ln>
                        <a:effectLst/>
                      </p:spPr>
                    </p:pic>
                  </p:oleObj>
                </mc:Fallback>
              </mc:AlternateContent>
            </a:graphicData>
          </a:graphic>
        </p:graphicFrame>
        <p:graphicFrame>
          <p:nvGraphicFramePr>
            <p:cNvPr id="18" name="Object 122"/>
            <p:cNvGraphicFramePr>
              <a:graphicFrameLocks noChangeAspect="1"/>
            </p:cNvGraphicFramePr>
            <p:nvPr/>
          </p:nvGraphicFramePr>
          <p:xfrm>
            <a:off x="7565809" y="1523483"/>
            <a:ext cx="3657249" cy="412390"/>
          </p:xfrm>
          <a:graphic>
            <a:graphicData uri="http://schemas.openxmlformats.org/presentationml/2006/ole">
              <mc:AlternateContent xmlns:mc="http://schemas.openxmlformats.org/markup-compatibility/2006">
                <mc:Choice xmlns:v="urn:schemas-microsoft-com:vml" Requires="v">
                  <p:oleObj name="Equation" r:id="rId16" imgW="4279680" imgH="482400" progId="Equation.DSMT4">
                    <p:embed/>
                  </p:oleObj>
                </mc:Choice>
                <mc:Fallback>
                  <p:oleObj name="Equation" r:id="rId16" imgW="4279680" imgH="482400" progId="Equation.DSMT4">
                    <p:embed/>
                    <p:pic>
                      <p:nvPicPr>
                        <p:cNvPr id="18" name="Object 122"/>
                        <p:cNvPicPr>
                          <a:picLocks noChangeAspect="1" noChangeArrowheads="1"/>
                        </p:cNvPicPr>
                        <p:nvPr/>
                      </p:nvPicPr>
                      <p:blipFill>
                        <a:blip r:embed="rId17"/>
                        <a:srcRect/>
                        <a:stretch>
                          <a:fillRect/>
                        </a:stretch>
                      </p:blipFill>
                      <p:spPr bwMode="auto">
                        <a:xfrm>
                          <a:off x="7565809" y="1523483"/>
                          <a:ext cx="3657249" cy="412390"/>
                        </a:xfrm>
                        <a:prstGeom prst="rect">
                          <a:avLst/>
                        </a:prstGeom>
                        <a:noFill/>
                        <a:ln>
                          <a:noFill/>
                        </a:ln>
                        <a:effectLst/>
                      </p:spPr>
                    </p:pic>
                  </p:oleObj>
                </mc:Fallback>
              </mc:AlternateContent>
            </a:graphicData>
          </a:graphic>
        </p:graphicFrame>
      </p:grpSp>
      <p:sp>
        <p:nvSpPr>
          <p:cNvPr id="19" name="Rectangle 126"/>
          <p:cNvSpPr>
            <a:spLocks noChangeArrowheads="1"/>
          </p:cNvSpPr>
          <p:nvPr/>
        </p:nvSpPr>
        <p:spPr bwMode="auto">
          <a:xfrm>
            <a:off x="806594" y="5713860"/>
            <a:ext cx="3402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dirty="0">
                <a:solidFill>
                  <a:srgbClr val="0033CC"/>
                </a:solidFill>
                <a:latin typeface="+mn-ea"/>
                <a:cs typeface="Times New Roman" panose="02020603050405020304" pitchFamily="18" charset="0"/>
              </a:rPr>
              <a:t>注：</a:t>
            </a:r>
          </a:p>
        </p:txBody>
      </p:sp>
      <p:sp>
        <p:nvSpPr>
          <p:cNvPr id="20" name="Rectangle 127"/>
          <p:cNvSpPr>
            <a:spLocks noChangeArrowheads="1"/>
          </p:cNvSpPr>
          <p:nvPr/>
        </p:nvSpPr>
        <p:spPr bwMode="auto">
          <a:xfrm>
            <a:off x="1391069" y="5739640"/>
            <a:ext cx="31944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kumimoji="1" lang="en-US" altLang="zh-CN" sz="2000" b="1" dirty="0">
                <a:latin typeface="+mn-ea"/>
                <a:cs typeface="Times New Roman" panose="02020603050405020304" pitchFamily="18" charset="0"/>
              </a:rPr>
              <a:t>①  </a:t>
            </a:r>
            <a:r>
              <a:rPr kumimoji="1" lang="en-US" altLang="zh-CN" sz="2000" b="1" i="1" dirty="0">
                <a:latin typeface="Times New Roman" panose="02020603050405020304" pitchFamily="18" charset="0"/>
                <a:cs typeface="Times New Roman" panose="02020603050405020304" pitchFamily="18" charset="0"/>
              </a:rPr>
              <a:t>k</a:t>
            </a:r>
            <a:r>
              <a:rPr kumimoji="1" lang="en-US" altLang="zh-CN" sz="2000" b="1" i="1" dirty="0">
                <a:latin typeface="+mn-ea"/>
                <a:cs typeface="Times New Roman" panose="02020603050405020304" pitchFamily="18" charset="0"/>
              </a:rPr>
              <a:t> </a:t>
            </a:r>
            <a:r>
              <a:rPr kumimoji="1" lang="zh-CN" altLang="en-US" sz="2000" b="1" dirty="0">
                <a:latin typeface="+mn-ea"/>
                <a:cs typeface="Times New Roman" panose="02020603050405020304" pitchFamily="18" charset="0"/>
              </a:rPr>
              <a:t>级子式不是唯一的</a:t>
            </a:r>
            <a:endParaRPr kumimoji="1" lang="en-US" altLang="zh-CN" sz="2000" b="1" dirty="0">
              <a:latin typeface="+mn-ea"/>
            </a:endParaRPr>
          </a:p>
        </p:txBody>
      </p:sp>
      <p:grpSp>
        <p:nvGrpSpPr>
          <p:cNvPr id="21" name="Group 128"/>
          <p:cNvGrpSpPr>
            <a:grpSpLocks/>
          </p:cNvGrpSpPr>
          <p:nvPr/>
        </p:nvGrpSpPr>
        <p:grpSpPr bwMode="auto">
          <a:xfrm>
            <a:off x="4099862" y="5768275"/>
            <a:ext cx="4772025" cy="400050"/>
            <a:chOff x="930" y="1154"/>
            <a:chExt cx="3006" cy="252"/>
          </a:xfrm>
        </p:grpSpPr>
        <p:sp>
          <p:nvSpPr>
            <p:cNvPr id="22" name="Rectangle 129"/>
            <p:cNvSpPr>
              <a:spLocks noChangeArrowheads="1"/>
            </p:cNvSpPr>
            <p:nvPr/>
          </p:nvSpPr>
          <p:spPr bwMode="auto">
            <a:xfrm>
              <a:off x="930" y="1154"/>
              <a:ext cx="300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kumimoji="1" lang="zh-CN" altLang="en-US" sz="2000" b="1" dirty="0">
                  <a:latin typeface="+mn-ea"/>
                </a:rPr>
                <a:t>（任一</a:t>
              </a:r>
              <a:r>
                <a:rPr kumimoji="1" lang="en-US" altLang="zh-CN" sz="2000" b="1" i="1" dirty="0">
                  <a:latin typeface="Times New Roman" panose="02020603050405020304" pitchFamily="18" charset="0"/>
                  <a:cs typeface="Times New Roman" panose="02020603050405020304" pitchFamily="18" charset="0"/>
                </a:rPr>
                <a:t>n</a:t>
              </a:r>
              <a:r>
                <a:rPr kumimoji="1" lang="zh-CN" altLang="en-US" sz="2000" b="1" dirty="0">
                  <a:latin typeface="Times New Roman" panose="02020603050405020304" pitchFamily="18" charset="0"/>
                  <a:cs typeface="Times New Roman" panose="02020603050405020304" pitchFamily="18" charset="0"/>
                </a:rPr>
                <a:t>阶</a:t>
              </a:r>
              <a:r>
                <a:rPr kumimoji="1" lang="zh-CN" altLang="en-US" sz="2000" b="1" dirty="0">
                  <a:latin typeface="+mn-ea"/>
                </a:rPr>
                <a:t>行列式有     </a:t>
              </a:r>
              <a:r>
                <a:rPr kumimoji="1" lang="zh-CN" altLang="en-US" sz="2000" b="1" dirty="0">
                  <a:latin typeface="+mn-ea"/>
                  <a:cs typeface="Times New Roman" panose="02020603050405020304" pitchFamily="18" charset="0"/>
                </a:rPr>
                <a:t>个</a:t>
              </a:r>
              <a:r>
                <a:rPr kumimoji="1" lang="en-US" altLang="zh-CN" sz="2000" b="1" i="1" dirty="0">
                  <a:latin typeface="Times New Roman" panose="02020603050405020304" pitchFamily="18" charset="0"/>
                  <a:cs typeface="Times New Roman" panose="02020603050405020304" pitchFamily="18" charset="0"/>
                </a:rPr>
                <a:t>k</a:t>
              </a:r>
              <a:r>
                <a:rPr kumimoji="1" lang="zh-CN" altLang="en-US" sz="2000" b="1" dirty="0">
                  <a:latin typeface="+mn-ea"/>
                  <a:cs typeface="Times New Roman" panose="02020603050405020304" pitchFamily="18" charset="0"/>
                </a:rPr>
                <a:t>级子式）．         </a:t>
              </a:r>
            </a:p>
          </p:txBody>
        </p:sp>
        <p:graphicFrame>
          <p:nvGraphicFramePr>
            <p:cNvPr id="23" name="Object 130"/>
            <p:cNvGraphicFramePr>
              <a:graphicFrameLocks noChangeAspect="1"/>
            </p:cNvGraphicFramePr>
            <p:nvPr/>
          </p:nvGraphicFramePr>
          <p:xfrm>
            <a:off x="2386" y="1180"/>
            <a:ext cx="347" cy="200"/>
          </p:xfrm>
          <a:graphic>
            <a:graphicData uri="http://schemas.openxmlformats.org/presentationml/2006/ole">
              <mc:AlternateContent xmlns:mc="http://schemas.openxmlformats.org/markup-compatibility/2006">
                <mc:Choice xmlns:v="urn:schemas-microsoft-com:vml" Requires="v">
                  <p:oleObj name="Equation" r:id="rId18" imgW="838080" imgH="482400" progId="Equation.DSMT4">
                    <p:embed/>
                  </p:oleObj>
                </mc:Choice>
                <mc:Fallback>
                  <p:oleObj name="Equation" r:id="rId18" imgW="838080" imgH="482400" progId="Equation.DSMT4">
                    <p:embed/>
                    <p:pic>
                      <p:nvPicPr>
                        <p:cNvPr id="23" name="Object 13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86" y="1180"/>
                          <a:ext cx="347" cy="200"/>
                        </a:xfrm>
                        <a:prstGeom prst="rect">
                          <a:avLst/>
                        </a:prstGeom>
                        <a:noFill/>
                        <a:ln>
                          <a:noFill/>
                        </a:ln>
                        <a:effectLst/>
                      </p:spPr>
                    </p:pic>
                  </p:oleObj>
                </mc:Fallback>
              </mc:AlternateContent>
            </a:graphicData>
          </a:graphic>
        </p:graphicFrame>
      </p:grpSp>
      <p:grpSp>
        <p:nvGrpSpPr>
          <p:cNvPr id="24" name="Group 131"/>
          <p:cNvGrpSpPr>
            <a:grpSpLocks/>
          </p:cNvGrpSpPr>
          <p:nvPr/>
        </p:nvGrpSpPr>
        <p:grpSpPr bwMode="auto">
          <a:xfrm>
            <a:off x="6632852" y="6209599"/>
            <a:ext cx="4030663" cy="400050"/>
            <a:chOff x="930" y="2373"/>
            <a:chExt cx="2539" cy="252"/>
          </a:xfrm>
        </p:grpSpPr>
        <p:sp>
          <p:nvSpPr>
            <p:cNvPr id="25" name="Rectangle 132"/>
            <p:cNvSpPr>
              <a:spLocks noChangeArrowheads="1"/>
            </p:cNvSpPr>
            <p:nvPr/>
          </p:nvSpPr>
          <p:spPr bwMode="auto">
            <a:xfrm>
              <a:off x="1347" y="2373"/>
              <a:ext cx="212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kumimoji="1" lang="zh-CN" altLang="en-US" sz="2000" b="1" dirty="0">
                  <a:latin typeface="+mn-ea"/>
                  <a:cs typeface="Times New Roman" panose="02020603050405020304" pitchFamily="18" charset="0"/>
                </a:rPr>
                <a:t>时，</a:t>
              </a:r>
              <a:r>
                <a:rPr kumimoji="1" lang="en-US" altLang="zh-CN" sz="2000" b="1" i="1" dirty="0">
                  <a:latin typeface="Times New Roman" panose="02020603050405020304" pitchFamily="18" charset="0"/>
                  <a:cs typeface="Times New Roman" panose="02020603050405020304" pitchFamily="18" charset="0"/>
                </a:rPr>
                <a:t>D</a:t>
              </a:r>
              <a:r>
                <a:rPr kumimoji="1" lang="zh-CN" altLang="en-US" sz="2000" b="1" dirty="0">
                  <a:latin typeface="+mn-ea"/>
                  <a:cs typeface="Times New Roman" panose="02020603050405020304" pitchFamily="18" charset="0"/>
                </a:rPr>
                <a:t>本身为一个</a:t>
              </a:r>
              <a:r>
                <a:rPr kumimoji="1" lang="en-US" altLang="zh-CN" sz="2000" b="1" i="1" dirty="0">
                  <a:latin typeface="Times New Roman" panose="02020603050405020304" pitchFamily="18" charset="0"/>
                  <a:cs typeface="Times New Roman" panose="02020603050405020304" pitchFamily="18" charset="0"/>
                </a:rPr>
                <a:t>n</a:t>
              </a:r>
              <a:r>
                <a:rPr kumimoji="1" lang="zh-CN" altLang="en-US" sz="2000" b="1" dirty="0">
                  <a:latin typeface="+mn-ea"/>
                  <a:cs typeface="Times New Roman" panose="02020603050405020304" pitchFamily="18" charset="0"/>
                </a:rPr>
                <a:t>级子式．</a:t>
              </a:r>
              <a:endParaRPr kumimoji="1" lang="zh-CN" altLang="en-US" sz="2000" b="1" dirty="0">
                <a:latin typeface="+mn-ea"/>
              </a:endParaRPr>
            </a:p>
          </p:txBody>
        </p:sp>
        <p:graphicFrame>
          <p:nvGraphicFramePr>
            <p:cNvPr id="26" name="Object 133"/>
            <p:cNvGraphicFramePr>
              <a:graphicFrameLocks noChangeAspect="1"/>
            </p:cNvGraphicFramePr>
            <p:nvPr/>
          </p:nvGraphicFramePr>
          <p:xfrm>
            <a:off x="930" y="2436"/>
            <a:ext cx="417" cy="163"/>
          </p:xfrm>
          <a:graphic>
            <a:graphicData uri="http://schemas.openxmlformats.org/presentationml/2006/ole">
              <mc:AlternateContent xmlns:mc="http://schemas.openxmlformats.org/markup-compatibility/2006">
                <mc:Choice xmlns:v="urn:schemas-microsoft-com:vml" Requires="v">
                  <p:oleObj name="Equation" r:id="rId20" imgW="812520" imgH="317160" progId="Equation.DSMT4">
                    <p:embed/>
                  </p:oleObj>
                </mc:Choice>
                <mc:Fallback>
                  <p:oleObj name="Equation" r:id="rId20" imgW="812520" imgH="317160" progId="Equation.DSMT4">
                    <p:embed/>
                    <p:pic>
                      <p:nvPicPr>
                        <p:cNvPr id="26" name="Object 133"/>
                        <p:cNvPicPr>
                          <a:picLocks noChangeAspect="1" noChangeArrowheads="1"/>
                        </p:cNvPicPr>
                        <p:nvPr/>
                      </p:nvPicPr>
                      <p:blipFill>
                        <a:blip r:embed="rId21"/>
                        <a:srcRect/>
                        <a:stretch>
                          <a:fillRect/>
                        </a:stretch>
                      </p:blipFill>
                      <p:spPr bwMode="auto">
                        <a:xfrm>
                          <a:off x="930" y="2436"/>
                          <a:ext cx="417" cy="163"/>
                        </a:xfrm>
                        <a:prstGeom prst="rect">
                          <a:avLst/>
                        </a:prstGeom>
                        <a:noFill/>
                        <a:ln>
                          <a:noFill/>
                        </a:ln>
                        <a:effectLst/>
                      </p:spPr>
                    </p:pic>
                  </p:oleObj>
                </mc:Fallback>
              </mc:AlternateContent>
            </a:graphicData>
          </a:graphic>
        </p:graphicFrame>
      </p:grpSp>
      <p:grpSp>
        <p:nvGrpSpPr>
          <p:cNvPr id="27" name="Group 134"/>
          <p:cNvGrpSpPr>
            <a:grpSpLocks/>
          </p:cNvGrpSpPr>
          <p:nvPr/>
        </p:nvGrpSpPr>
        <p:grpSpPr bwMode="auto">
          <a:xfrm>
            <a:off x="1414538" y="6209599"/>
            <a:ext cx="5570538" cy="400050"/>
            <a:chOff x="612" y="1879"/>
            <a:chExt cx="3509" cy="252"/>
          </a:xfrm>
        </p:grpSpPr>
        <p:sp>
          <p:nvSpPr>
            <p:cNvPr id="28" name="Rectangle 135"/>
            <p:cNvSpPr>
              <a:spLocks noChangeArrowheads="1"/>
            </p:cNvSpPr>
            <p:nvPr/>
          </p:nvSpPr>
          <p:spPr bwMode="auto">
            <a:xfrm>
              <a:off x="612" y="1879"/>
              <a:ext cx="136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sz="2000" b="1">
                  <a:latin typeface="+mn-ea"/>
                  <a:cs typeface="Times New Roman" panose="02020603050405020304" pitchFamily="18" charset="0"/>
                </a:rPr>
                <a:t>②</a:t>
              </a:r>
              <a:r>
                <a:rPr kumimoji="1" lang="zh-CN" altLang="en-US" sz="2000">
                  <a:latin typeface="+mn-ea"/>
                  <a:cs typeface="Times New Roman" panose="02020603050405020304" pitchFamily="18" charset="0"/>
                </a:rPr>
                <a:t>　</a:t>
              </a:r>
              <a:endParaRPr kumimoji="1" lang="zh-CN" altLang="en-US" sz="2000">
                <a:latin typeface="+mn-ea"/>
              </a:endParaRPr>
            </a:p>
          </p:txBody>
        </p:sp>
        <p:sp>
          <p:nvSpPr>
            <p:cNvPr id="29" name="Rectangle 136"/>
            <p:cNvSpPr>
              <a:spLocks noChangeArrowheads="1"/>
            </p:cNvSpPr>
            <p:nvPr/>
          </p:nvSpPr>
          <p:spPr bwMode="auto">
            <a:xfrm>
              <a:off x="1272" y="1879"/>
              <a:ext cx="284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kumimoji="1" lang="zh-CN" altLang="en-US" sz="2000" b="1" dirty="0">
                  <a:latin typeface="+mn-ea"/>
                  <a:cs typeface="Times New Roman" panose="02020603050405020304" pitchFamily="18" charset="0"/>
                </a:rPr>
                <a:t>时，</a:t>
              </a:r>
              <a:r>
                <a:rPr kumimoji="1" lang="en-US" altLang="zh-CN" sz="2000" b="1" i="1" dirty="0">
                  <a:latin typeface="Times New Roman" panose="02020603050405020304" pitchFamily="18" charset="0"/>
                  <a:cs typeface="Times New Roman" panose="02020603050405020304" pitchFamily="18" charset="0"/>
                </a:rPr>
                <a:t>D</a:t>
              </a:r>
              <a:r>
                <a:rPr kumimoji="1" lang="zh-CN" altLang="en-US" sz="2000" b="1" dirty="0">
                  <a:latin typeface="+mn-ea"/>
                  <a:cs typeface="Times New Roman" panose="02020603050405020304" pitchFamily="18" charset="0"/>
                </a:rPr>
                <a:t>中每个元素都是一个</a:t>
              </a:r>
              <a:r>
                <a:rPr kumimoji="1" lang="en-US" altLang="zh-CN" sz="2000" b="1" dirty="0">
                  <a:latin typeface="+mn-ea"/>
                  <a:cs typeface="Times New Roman" panose="02020603050405020304" pitchFamily="18" charset="0"/>
                </a:rPr>
                <a:t>1</a:t>
              </a:r>
              <a:r>
                <a:rPr kumimoji="1" lang="zh-CN" altLang="en-US" sz="2000" b="1" dirty="0">
                  <a:latin typeface="+mn-ea"/>
                  <a:cs typeface="Times New Roman" panose="02020603050405020304" pitchFamily="18" charset="0"/>
                </a:rPr>
                <a:t>阶子式；</a:t>
              </a:r>
              <a:endParaRPr kumimoji="1" lang="zh-CN" altLang="en-US" sz="2000" b="1" dirty="0">
                <a:latin typeface="+mn-ea"/>
              </a:endParaRPr>
            </a:p>
          </p:txBody>
        </p:sp>
        <p:graphicFrame>
          <p:nvGraphicFramePr>
            <p:cNvPr id="30" name="Object 137"/>
            <p:cNvGraphicFramePr>
              <a:graphicFrameLocks noChangeAspect="1"/>
            </p:cNvGraphicFramePr>
            <p:nvPr/>
          </p:nvGraphicFramePr>
          <p:xfrm>
            <a:off x="919" y="1927"/>
            <a:ext cx="373" cy="156"/>
          </p:xfrm>
          <a:graphic>
            <a:graphicData uri="http://schemas.openxmlformats.org/presentationml/2006/ole">
              <mc:AlternateContent xmlns:mc="http://schemas.openxmlformats.org/markup-compatibility/2006">
                <mc:Choice xmlns:v="urn:schemas-microsoft-com:vml" Requires="v">
                  <p:oleObj name="Equation" r:id="rId22" imgW="761760" imgH="317160" progId="Equation.DSMT4">
                    <p:embed/>
                  </p:oleObj>
                </mc:Choice>
                <mc:Fallback>
                  <p:oleObj name="Equation" r:id="rId22" imgW="761760" imgH="317160" progId="Equation.DSMT4">
                    <p:embed/>
                    <p:pic>
                      <p:nvPicPr>
                        <p:cNvPr id="30" name="Object 13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19" y="1927"/>
                          <a:ext cx="373" cy="156"/>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15323455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5" name="Rectangle 9"/>
          <p:cNvSpPr>
            <a:spLocks noChangeArrowheads="1"/>
          </p:cNvSpPr>
          <p:nvPr/>
        </p:nvSpPr>
        <p:spPr bwMode="auto">
          <a:xfrm>
            <a:off x="695327" y="2506971"/>
            <a:ext cx="16557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sz="2000" b="1" dirty="0">
                <a:solidFill>
                  <a:srgbClr val="0000FF"/>
                </a:solidFill>
                <a:latin typeface="+mn-ea"/>
              </a:rPr>
              <a:t>解</a:t>
            </a:r>
            <a:r>
              <a:rPr kumimoji="1" lang="zh-CN" altLang="en-US" sz="2000" b="1" dirty="0">
                <a:latin typeface="+mn-ea"/>
              </a:rPr>
              <a:t> </a:t>
            </a:r>
          </a:p>
        </p:txBody>
      </p:sp>
      <p:graphicFrame>
        <p:nvGraphicFramePr>
          <p:cNvPr id="137226" name="Object 10"/>
          <p:cNvGraphicFramePr>
            <a:graphicFrameLocks noChangeAspect="1"/>
          </p:cNvGraphicFramePr>
          <p:nvPr/>
        </p:nvGraphicFramePr>
        <p:xfrm>
          <a:off x="4550364" y="2358995"/>
          <a:ext cx="2247900" cy="825500"/>
        </p:xfrm>
        <a:graphic>
          <a:graphicData uri="http://schemas.openxmlformats.org/presentationml/2006/ole">
            <mc:AlternateContent xmlns:mc="http://schemas.openxmlformats.org/markup-compatibility/2006">
              <mc:Choice xmlns:v="urn:schemas-microsoft-com:vml" Requires="v">
                <p:oleObj name="Equation" r:id="rId2" imgW="2247840" imgH="825480" progId="Equation.DSMT4">
                  <p:embed/>
                </p:oleObj>
              </mc:Choice>
              <mc:Fallback>
                <p:oleObj name="Equation" r:id="rId2" imgW="2247840" imgH="825480" progId="Equation.DSMT4">
                  <p:embed/>
                  <p:pic>
                    <p:nvPicPr>
                      <p:cNvPr id="137226" name="Object 10"/>
                      <p:cNvPicPr>
                        <a:picLocks noChangeAspect="1" noChangeArrowheads="1"/>
                      </p:cNvPicPr>
                      <p:nvPr/>
                    </p:nvPicPr>
                    <p:blipFill>
                      <a:blip r:embed="rId3"/>
                      <a:srcRect/>
                      <a:stretch>
                        <a:fillRect/>
                      </a:stretch>
                    </p:blipFill>
                    <p:spPr bwMode="auto">
                      <a:xfrm>
                        <a:off x="4550364" y="2358995"/>
                        <a:ext cx="22479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27" name="Object 11"/>
          <p:cNvGraphicFramePr>
            <a:graphicFrameLocks noChangeAspect="1"/>
          </p:cNvGraphicFramePr>
          <p:nvPr/>
        </p:nvGraphicFramePr>
        <p:xfrm>
          <a:off x="7018331" y="2359221"/>
          <a:ext cx="2032000" cy="825500"/>
        </p:xfrm>
        <a:graphic>
          <a:graphicData uri="http://schemas.openxmlformats.org/presentationml/2006/ole">
            <mc:AlternateContent xmlns:mc="http://schemas.openxmlformats.org/markup-compatibility/2006">
              <mc:Choice xmlns:v="urn:schemas-microsoft-com:vml" Requires="v">
                <p:oleObj name="Equation" r:id="rId4" imgW="2031840" imgH="825480" progId="Equation.DSMT4">
                  <p:embed/>
                </p:oleObj>
              </mc:Choice>
              <mc:Fallback>
                <p:oleObj name="Equation" r:id="rId4" imgW="2031840" imgH="825480" progId="Equation.DSMT4">
                  <p:embed/>
                  <p:pic>
                    <p:nvPicPr>
                      <p:cNvPr id="137227" name="Object 11"/>
                      <p:cNvPicPr>
                        <a:picLocks noChangeAspect="1" noChangeArrowheads="1"/>
                      </p:cNvPicPr>
                      <p:nvPr/>
                    </p:nvPicPr>
                    <p:blipFill>
                      <a:blip r:embed="rId5"/>
                      <a:srcRect/>
                      <a:stretch>
                        <a:fillRect/>
                      </a:stretch>
                    </p:blipFill>
                    <p:spPr bwMode="auto">
                      <a:xfrm>
                        <a:off x="7018331" y="2359221"/>
                        <a:ext cx="20320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28" name="Object 12"/>
          <p:cNvGraphicFramePr>
            <a:graphicFrameLocks noChangeAspect="1"/>
          </p:cNvGraphicFramePr>
          <p:nvPr/>
        </p:nvGraphicFramePr>
        <p:xfrm>
          <a:off x="9270398" y="2377229"/>
          <a:ext cx="2260600" cy="825500"/>
        </p:xfrm>
        <a:graphic>
          <a:graphicData uri="http://schemas.openxmlformats.org/presentationml/2006/ole">
            <mc:AlternateContent xmlns:mc="http://schemas.openxmlformats.org/markup-compatibility/2006">
              <mc:Choice xmlns:v="urn:schemas-microsoft-com:vml" Requires="v">
                <p:oleObj name="Equation" r:id="rId6" imgW="2260440" imgH="825480" progId="Equation.DSMT4">
                  <p:embed/>
                </p:oleObj>
              </mc:Choice>
              <mc:Fallback>
                <p:oleObj name="Equation" r:id="rId6" imgW="2260440" imgH="825480" progId="Equation.DSMT4">
                  <p:embed/>
                  <p:pic>
                    <p:nvPicPr>
                      <p:cNvPr id="137228" name="Object 12"/>
                      <p:cNvPicPr>
                        <a:picLocks noChangeAspect="1" noChangeArrowheads="1"/>
                      </p:cNvPicPr>
                      <p:nvPr/>
                    </p:nvPicPr>
                    <p:blipFill>
                      <a:blip r:embed="rId7"/>
                      <a:srcRect/>
                      <a:stretch>
                        <a:fillRect/>
                      </a:stretch>
                    </p:blipFill>
                    <p:spPr bwMode="auto">
                      <a:xfrm>
                        <a:off x="9270398" y="2377229"/>
                        <a:ext cx="2260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30" name="Object 14"/>
          <p:cNvGraphicFramePr>
            <a:graphicFrameLocks noChangeAspect="1"/>
          </p:cNvGraphicFramePr>
          <p:nvPr/>
        </p:nvGraphicFramePr>
        <p:xfrm>
          <a:off x="5569863" y="3326946"/>
          <a:ext cx="2095500" cy="825500"/>
        </p:xfrm>
        <a:graphic>
          <a:graphicData uri="http://schemas.openxmlformats.org/presentationml/2006/ole">
            <mc:AlternateContent xmlns:mc="http://schemas.openxmlformats.org/markup-compatibility/2006">
              <mc:Choice xmlns:v="urn:schemas-microsoft-com:vml" Requires="v">
                <p:oleObj name="Equation" r:id="rId8" imgW="2095200" imgH="825480" progId="Equation.DSMT4">
                  <p:embed/>
                </p:oleObj>
              </mc:Choice>
              <mc:Fallback>
                <p:oleObj name="Equation" r:id="rId8" imgW="2095200" imgH="825480" progId="Equation.DSMT4">
                  <p:embed/>
                  <p:pic>
                    <p:nvPicPr>
                      <p:cNvPr id="137230" name="Object 14"/>
                      <p:cNvPicPr>
                        <a:picLocks noChangeAspect="1" noChangeArrowheads="1"/>
                      </p:cNvPicPr>
                      <p:nvPr/>
                    </p:nvPicPr>
                    <p:blipFill>
                      <a:blip r:embed="rId9"/>
                      <a:srcRect/>
                      <a:stretch>
                        <a:fillRect/>
                      </a:stretch>
                    </p:blipFill>
                    <p:spPr bwMode="auto">
                      <a:xfrm>
                        <a:off x="5569863" y="3326946"/>
                        <a:ext cx="20955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29" name="Object 13"/>
          <p:cNvGraphicFramePr>
            <a:graphicFrameLocks noChangeAspect="1"/>
          </p:cNvGraphicFramePr>
          <p:nvPr/>
        </p:nvGraphicFramePr>
        <p:xfrm>
          <a:off x="2981446" y="3289196"/>
          <a:ext cx="2070100" cy="825500"/>
        </p:xfrm>
        <a:graphic>
          <a:graphicData uri="http://schemas.openxmlformats.org/presentationml/2006/ole">
            <mc:AlternateContent xmlns:mc="http://schemas.openxmlformats.org/markup-compatibility/2006">
              <mc:Choice xmlns:v="urn:schemas-microsoft-com:vml" Requires="v">
                <p:oleObj name="Equation" r:id="rId10" imgW="2070000" imgH="825480" progId="Equation.DSMT4">
                  <p:embed/>
                </p:oleObj>
              </mc:Choice>
              <mc:Fallback>
                <p:oleObj name="Equation" r:id="rId10" imgW="2070000" imgH="825480" progId="Equation.DSMT4">
                  <p:embed/>
                  <p:pic>
                    <p:nvPicPr>
                      <p:cNvPr id="137229" name="Object 13"/>
                      <p:cNvPicPr>
                        <a:picLocks noChangeAspect="1" noChangeArrowheads="1"/>
                      </p:cNvPicPr>
                      <p:nvPr/>
                    </p:nvPicPr>
                    <p:blipFill>
                      <a:blip r:embed="rId11"/>
                      <a:srcRect/>
                      <a:stretch>
                        <a:fillRect/>
                      </a:stretch>
                    </p:blipFill>
                    <p:spPr bwMode="auto">
                      <a:xfrm>
                        <a:off x="2981446" y="3289196"/>
                        <a:ext cx="20701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31" name="Object 15"/>
          <p:cNvGraphicFramePr>
            <a:graphicFrameLocks noChangeAspect="1"/>
          </p:cNvGraphicFramePr>
          <p:nvPr/>
        </p:nvGraphicFramePr>
        <p:xfrm>
          <a:off x="8183680" y="3336973"/>
          <a:ext cx="2260600" cy="825500"/>
        </p:xfrm>
        <a:graphic>
          <a:graphicData uri="http://schemas.openxmlformats.org/presentationml/2006/ole">
            <mc:AlternateContent xmlns:mc="http://schemas.openxmlformats.org/markup-compatibility/2006">
              <mc:Choice xmlns:v="urn:schemas-microsoft-com:vml" Requires="v">
                <p:oleObj name="Equation" r:id="rId12" imgW="2260440" imgH="825480" progId="Equation.DSMT4">
                  <p:embed/>
                </p:oleObj>
              </mc:Choice>
              <mc:Fallback>
                <p:oleObj name="Equation" r:id="rId12" imgW="2260440" imgH="825480" progId="Equation.DSMT4">
                  <p:embed/>
                  <p:pic>
                    <p:nvPicPr>
                      <p:cNvPr id="137231" name="Object 15"/>
                      <p:cNvPicPr>
                        <a:picLocks noChangeAspect="1" noChangeArrowheads="1"/>
                      </p:cNvPicPr>
                      <p:nvPr/>
                    </p:nvPicPr>
                    <p:blipFill>
                      <a:blip r:embed="rId13"/>
                      <a:srcRect/>
                      <a:stretch>
                        <a:fillRect/>
                      </a:stretch>
                    </p:blipFill>
                    <p:spPr bwMode="auto">
                      <a:xfrm>
                        <a:off x="8183680" y="3336973"/>
                        <a:ext cx="2260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243" name="Rectangle 27"/>
          <p:cNvSpPr>
            <a:spLocks noChangeArrowheads="1"/>
          </p:cNvSpPr>
          <p:nvPr/>
        </p:nvSpPr>
        <p:spPr bwMode="auto">
          <a:xfrm>
            <a:off x="929705" y="4206745"/>
            <a:ext cx="55451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sz="2000" b="1" dirty="0">
                <a:latin typeface="+mn-ea"/>
              </a:rPr>
              <a:t>它们的代数余子式为：</a:t>
            </a:r>
          </a:p>
        </p:txBody>
      </p:sp>
      <p:grpSp>
        <p:nvGrpSpPr>
          <p:cNvPr id="137246" name="Group 30"/>
          <p:cNvGrpSpPr>
            <a:grpSpLocks/>
          </p:cNvGrpSpPr>
          <p:nvPr/>
        </p:nvGrpSpPr>
        <p:grpSpPr bwMode="auto">
          <a:xfrm>
            <a:off x="827774" y="865045"/>
            <a:ext cx="10394002" cy="1371601"/>
            <a:chOff x="385" y="18"/>
            <a:chExt cx="4720" cy="864"/>
          </a:xfrm>
        </p:grpSpPr>
        <p:graphicFrame>
          <p:nvGraphicFramePr>
            <p:cNvPr id="137223" name="Object 7"/>
            <p:cNvGraphicFramePr>
              <a:graphicFrameLocks noChangeAspect="1"/>
            </p:cNvGraphicFramePr>
            <p:nvPr/>
          </p:nvGraphicFramePr>
          <p:xfrm>
            <a:off x="1363" y="18"/>
            <a:ext cx="1278" cy="864"/>
          </p:xfrm>
          <a:graphic>
            <a:graphicData uri="http://schemas.openxmlformats.org/presentationml/2006/ole">
              <mc:AlternateContent xmlns:mc="http://schemas.openxmlformats.org/markup-compatibility/2006">
                <mc:Choice xmlns:v="urn:schemas-microsoft-com:vml" Requires="v">
                  <p:oleObj name="Equation" r:id="rId14" imgW="2273040" imgH="1536480" progId="Equation.DSMT4">
                    <p:embed/>
                  </p:oleObj>
                </mc:Choice>
                <mc:Fallback>
                  <p:oleObj name="Equation" r:id="rId14" imgW="2273040" imgH="1536480" progId="Equation.DSMT4">
                    <p:embed/>
                    <p:pic>
                      <p:nvPicPr>
                        <p:cNvPr id="137223"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63" y="18"/>
                          <a:ext cx="1278" cy="864"/>
                        </a:xfrm>
                        <a:prstGeom prst="rect">
                          <a:avLst/>
                        </a:prstGeom>
                        <a:noFill/>
                        <a:ln>
                          <a:noFill/>
                        </a:ln>
                        <a:effectLst/>
                      </p:spPr>
                    </p:pic>
                  </p:oleObj>
                </mc:Fallback>
              </mc:AlternateContent>
            </a:graphicData>
          </a:graphic>
        </p:graphicFrame>
        <p:sp>
          <p:nvSpPr>
            <p:cNvPr id="137224" name="Rectangle 8"/>
            <p:cNvSpPr>
              <a:spLocks noChangeArrowheads="1"/>
            </p:cNvSpPr>
            <p:nvPr/>
          </p:nvSpPr>
          <p:spPr bwMode="auto">
            <a:xfrm>
              <a:off x="385" y="292"/>
              <a:ext cx="172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sz="2000" b="1" dirty="0">
                  <a:solidFill>
                    <a:srgbClr val="0000FF"/>
                  </a:solidFill>
                  <a:latin typeface="+mn-ea"/>
                </a:rPr>
                <a:t>例</a:t>
              </a:r>
              <a:r>
                <a:rPr kumimoji="1" lang="en-US" altLang="zh-CN" sz="2000" b="1" dirty="0">
                  <a:solidFill>
                    <a:srgbClr val="0000FF"/>
                  </a:solidFill>
                  <a:latin typeface="+mn-ea"/>
                </a:rPr>
                <a:t>1.6.1</a:t>
              </a:r>
              <a:r>
                <a:rPr kumimoji="1" lang="zh-CN" altLang="en-US" sz="2000" b="1" dirty="0">
                  <a:solidFill>
                    <a:srgbClr val="0000FF"/>
                  </a:solidFill>
                  <a:latin typeface="+mn-ea"/>
                </a:rPr>
                <a:t> </a:t>
              </a:r>
              <a:r>
                <a:rPr kumimoji="1" lang="zh-CN" altLang="en-US" sz="2000" b="1" dirty="0">
                  <a:latin typeface="+mn-ea"/>
                </a:rPr>
                <a:t>在行列式       </a:t>
              </a:r>
            </a:p>
          </p:txBody>
        </p:sp>
        <p:sp>
          <p:nvSpPr>
            <p:cNvPr id="137245" name="Text Box 29"/>
            <p:cNvSpPr txBox="1">
              <a:spLocks noChangeArrowheads="1"/>
            </p:cNvSpPr>
            <p:nvPr/>
          </p:nvSpPr>
          <p:spPr bwMode="auto">
            <a:xfrm>
              <a:off x="2661" y="292"/>
              <a:ext cx="244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000" b="1" dirty="0">
                  <a:latin typeface="+mn-ea"/>
                </a:rPr>
                <a:t>中取定第一、三行，求其子式和代数余子式</a:t>
              </a:r>
              <a:r>
                <a:rPr lang="en-US" altLang="zh-CN" sz="2000" b="1" dirty="0">
                  <a:latin typeface="+mn-ea"/>
                </a:rPr>
                <a:t>.</a:t>
              </a:r>
            </a:p>
          </p:txBody>
        </p:sp>
      </p:grpSp>
      <p:sp>
        <p:nvSpPr>
          <p:cNvPr id="2" name="矩形 1"/>
          <p:cNvSpPr/>
          <p:nvPr/>
        </p:nvSpPr>
        <p:spPr>
          <a:xfrm>
            <a:off x="1084475" y="2552996"/>
            <a:ext cx="3539752" cy="400110"/>
          </a:xfrm>
          <a:prstGeom prst="rect">
            <a:avLst/>
          </a:prstGeom>
        </p:spPr>
        <p:txBody>
          <a:bodyPr wrap="none">
            <a:spAutoFit/>
          </a:bodyPr>
          <a:lstStyle/>
          <a:p>
            <a:r>
              <a:rPr lang="zh-CN" altLang="en-US" sz="2000" b="1" dirty="0">
                <a:latin typeface="+mn-ea"/>
              </a:rPr>
              <a:t>位于一、三行的二阶子式为：</a:t>
            </a:r>
            <a:endParaRPr lang="zh-CN" altLang="en-US" sz="2000" b="1" dirty="0"/>
          </a:p>
        </p:txBody>
      </p:sp>
      <p:graphicFrame>
        <p:nvGraphicFramePr>
          <p:cNvPr id="15" name="Object 5"/>
          <p:cNvGraphicFramePr>
            <a:graphicFrameLocks noChangeAspect="1"/>
          </p:cNvGraphicFramePr>
          <p:nvPr/>
        </p:nvGraphicFramePr>
        <p:xfrm>
          <a:off x="1193800" y="4740275"/>
          <a:ext cx="2776538" cy="673100"/>
        </p:xfrm>
        <a:graphic>
          <a:graphicData uri="http://schemas.openxmlformats.org/presentationml/2006/ole">
            <mc:AlternateContent xmlns:mc="http://schemas.openxmlformats.org/markup-compatibility/2006">
              <mc:Choice xmlns:v="urn:schemas-microsoft-com:vml" Requires="v">
                <p:oleObj name="Equation" r:id="rId16" imgW="3403440" imgH="825480" progId="Equation.DSMT4">
                  <p:embed/>
                </p:oleObj>
              </mc:Choice>
              <mc:Fallback>
                <p:oleObj name="Equation" r:id="rId16" imgW="3403440" imgH="825480" progId="Equation.DSMT4">
                  <p:embed/>
                  <p:pic>
                    <p:nvPicPr>
                      <p:cNvPr id="15" name="Object 5"/>
                      <p:cNvPicPr>
                        <a:picLocks noChangeAspect="1" noChangeArrowheads="1"/>
                      </p:cNvPicPr>
                      <p:nvPr/>
                    </p:nvPicPr>
                    <p:blipFill>
                      <a:blip r:embed="rId17"/>
                      <a:srcRect/>
                      <a:stretch>
                        <a:fillRect/>
                      </a:stretch>
                    </p:blipFill>
                    <p:spPr bwMode="auto">
                      <a:xfrm>
                        <a:off x="1193800" y="4740275"/>
                        <a:ext cx="2776538" cy="673100"/>
                      </a:xfrm>
                      <a:prstGeom prst="rect">
                        <a:avLst/>
                      </a:prstGeom>
                      <a:noFill/>
                      <a:ln>
                        <a:noFill/>
                      </a:ln>
                      <a:effectLst/>
                    </p:spPr>
                  </p:pic>
                </p:oleObj>
              </mc:Fallback>
            </mc:AlternateContent>
          </a:graphicData>
        </a:graphic>
      </p:graphicFrame>
      <p:graphicFrame>
        <p:nvGraphicFramePr>
          <p:cNvPr id="16" name="Object 6"/>
          <p:cNvGraphicFramePr>
            <a:graphicFrameLocks noChangeAspect="1"/>
          </p:cNvGraphicFramePr>
          <p:nvPr/>
        </p:nvGraphicFramePr>
        <p:xfrm>
          <a:off x="4329113" y="4781550"/>
          <a:ext cx="3143250" cy="673100"/>
        </p:xfrm>
        <a:graphic>
          <a:graphicData uri="http://schemas.openxmlformats.org/presentationml/2006/ole">
            <mc:AlternateContent xmlns:mc="http://schemas.openxmlformats.org/markup-compatibility/2006">
              <mc:Choice xmlns:v="urn:schemas-microsoft-com:vml" Requires="v">
                <p:oleObj name="Equation" r:id="rId18" imgW="3848040" imgH="825480" progId="Equation.DSMT4">
                  <p:embed/>
                </p:oleObj>
              </mc:Choice>
              <mc:Fallback>
                <p:oleObj name="Equation" r:id="rId18" imgW="3848040" imgH="825480" progId="Equation.DSMT4">
                  <p:embed/>
                  <p:pic>
                    <p:nvPicPr>
                      <p:cNvPr id="16" name="Object 6"/>
                      <p:cNvPicPr>
                        <a:picLocks noChangeAspect="1" noChangeArrowheads="1"/>
                      </p:cNvPicPr>
                      <p:nvPr/>
                    </p:nvPicPr>
                    <p:blipFill>
                      <a:blip r:embed="rId19"/>
                      <a:srcRect/>
                      <a:stretch>
                        <a:fillRect/>
                      </a:stretch>
                    </p:blipFill>
                    <p:spPr bwMode="auto">
                      <a:xfrm>
                        <a:off x="4329113" y="4781550"/>
                        <a:ext cx="3143250" cy="673100"/>
                      </a:xfrm>
                      <a:prstGeom prst="rect">
                        <a:avLst/>
                      </a:prstGeom>
                      <a:noFill/>
                      <a:ln>
                        <a:noFill/>
                      </a:ln>
                      <a:effectLst/>
                    </p:spPr>
                  </p:pic>
                </p:oleObj>
              </mc:Fallback>
            </mc:AlternateContent>
          </a:graphicData>
        </a:graphic>
      </p:graphicFrame>
      <p:graphicFrame>
        <p:nvGraphicFramePr>
          <p:cNvPr id="17" name="Object 7"/>
          <p:cNvGraphicFramePr>
            <a:graphicFrameLocks noChangeAspect="1"/>
          </p:cNvGraphicFramePr>
          <p:nvPr/>
        </p:nvGraphicFramePr>
        <p:xfrm>
          <a:off x="7762875" y="4821238"/>
          <a:ext cx="2816225" cy="633412"/>
        </p:xfrm>
        <a:graphic>
          <a:graphicData uri="http://schemas.openxmlformats.org/presentationml/2006/ole">
            <mc:AlternateContent xmlns:mc="http://schemas.openxmlformats.org/markup-compatibility/2006">
              <mc:Choice xmlns:v="urn:schemas-microsoft-com:vml" Requires="v">
                <p:oleObj name="Equation" r:id="rId20" imgW="3670200" imgH="825480" progId="Equation.DSMT4">
                  <p:embed/>
                </p:oleObj>
              </mc:Choice>
              <mc:Fallback>
                <p:oleObj name="Equation" r:id="rId20" imgW="3670200" imgH="825480" progId="Equation.DSMT4">
                  <p:embed/>
                  <p:pic>
                    <p:nvPicPr>
                      <p:cNvPr id="17" name="Object 7"/>
                      <p:cNvPicPr>
                        <a:picLocks noChangeAspect="1" noChangeArrowheads="1"/>
                      </p:cNvPicPr>
                      <p:nvPr/>
                    </p:nvPicPr>
                    <p:blipFill>
                      <a:blip r:embed="rId21"/>
                      <a:srcRect/>
                      <a:stretch>
                        <a:fillRect/>
                      </a:stretch>
                    </p:blipFill>
                    <p:spPr bwMode="auto">
                      <a:xfrm>
                        <a:off x="7762875" y="4821238"/>
                        <a:ext cx="2816225" cy="633412"/>
                      </a:xfrm>
                      <a:prstGeom prst="rect">
                        <a:avLst/>
                      </a:prstGeom>
                      <a:noFill/>
                      <a:ln>
                        <a:noFill/>
                      </a:ln>
                      <a:effectLst/>
                    </p:spPr>
                  </p:pic>
                </p:oleObj>
              </mc:Fallback>
            </mc:AlternateContent>
          </a:graphicData>
        </a:graphic>
      </p:graphicFrame>
      <p:graphicFrame>
        <p:nvGraphicFramePr>
          <p:cNvPr id="18" name="Object 8"/>
          <p:cNvGraphicFramePr>
            <a:graphicFrameLocks noChangeAspect="1"/>
          </p:cNvGraphicFramePr>
          <p:nvPr/>
        </p:nvGraphicFramePr>
        <p:xfrm>
          <a:off x="929705" y="5454971"/>
          <a:ext cx="3306454" cy="787251"/>
        </p:xfrm>
        <a:graphic>
          <a:graphicData uri="http://schemas.openxmlformats.org/presentationml/2006/ole">
            <mc:AlternateContent xmlns:mc="http://schemas.openxmlformats.org/markup-compatibility/2006">
              <mc:Choice xmlns:v="urn:schemas-microsoft-com:vml" Requires="v">
                <p:oleObj name="Equation" r:id="rId22" imgW="3466800" imgH="825480" progId="Equation.DSMT4">
                  <p:embed/>
                </p:oleObj>
              </mc:Choice>
              <mc:Fallback>
                <p:oleObj name="Equation" r:id="rId22" imgW="3466800" imgH="825480" progId="Equation.DSMT4">
                  <p:embed/>
                  <p:pic>
                    <p:nvPicPr>
                      <p:cNvPr id="18" name="Object 8"/>
                      <p:cNvPicPr>
                        <a:picLocks noChangeAspect="1" noChangeArrowheads="1"/>
                      </p:cNvPicPr>
                      <p:nvPr/>
                    </p:nvPicPr>
                    <p:blipFill>
                      <a:blip r:embed="rId23"/>
                      <a:srcRect/>
                      <a:stretch>
                        <a:fillRect/>
                      </a:stretch>
                    </p:blipFill>
                    <p:spPr bwMode="auto">
                      <a:xfrm>
                        <a:off x="929705" y="5454971"/>
                        <a:ext cx="3306454" cy="787251"/>
                      </a:xfrm>
                      <a:prstGeom prst="rect">
                        <a:avLst/>
                      </a:prstGeom>
                      <a:noFill/>
                      <a:ln>
                        <a:noFill/>
                      </a:ln>
                      <a:effectLst/>
                    </p:spPr>
                  </p:pic>
                </p:oleObj>
              </mc:Fallback>
            </mc:AlternateContent>
          </a:graphicData>
        </a:graphic>
      </p:graphicFrame>
      <p:graphicFrame>
        <p:nvGraphicFramePr>
          <p:cNvPr id="19" name="Object 9"/>
          <p:cNvGraphicFramePr>
            <a:graphicFrameLocks noChangeAspect="1"/>
          </p:cNvGraphicFramePr>
          <p:nvPr/>
        </p:nvGraphicFramePr>
        <p:xfrm>
          <a:off x="4337956" y="5497720"/>
          <a:ext cx="3149817" cy="744502"/>
        </p:xfrm>
        <a:graphic>
          <a:graphicData uri="http://schemas.openxmlformats.org/presentationml/2006/ole">
            <mc:AlternateContent xmlns:mc="http://schemas.openxmlformats.org/markup-compatibility/2006">
              <mc:Choice xmlns:v="urn:schemas-microsoft-com:vml" Requires="v">
                <p:oleObj name="Equation" r:id="rId24" imgW="3492360" imgH="825480" progId="Equation.DSMT4">
                  <p:embed/>
                </p:oleObj>
              </mc:Choice>
              <mc:Fallback>
                <p:oleObj name="Equation" r:id="rId24" imgW="3492360" imgH="825480" progId="Equation.DSMT4">
                  <p:embed/>
                  <p:pic>
                    <p:nvPicPr>
                      <p:cNvPr id="19" name="Object 9"/>
                      <p:cNvPicPr>
                        <a:picLocks noChangeAspect="1" noChangeArrowheads="1"/>
                      </p:cNvPicPr>
                      <p:nvPr/>
                    </p:nvPicPr>
                    <p:blipFill>
                      <a:blip r:embed="rId25"/>
                      <a:srcRect/>
                      <a:stretch>
                        <a:fillRect/>
                      </a:stretch>
                    </p:blipFill>
                    <p:spPr bwMode="auto">
                      <a:xfrm>
                        <a:off x="4337956" y="5497720"/>
                        <a:ext cx="3149817" cy="744502"/>
                      </a:xfrm>
                      <a:prstGeom prst="rect">
                        <a:avLst/>
                      </a:prstGeom>
                      <a:noFill/>
                      <a:ln>
                        <a:noFill/>
                      </a:ln>
                      <a:effectLst/>
                    </p:spPr>
                  </p:pic>
                </p:oleObj>
              </mc:Fallback>
            </mc:AlternateContent>
          </a:graphicData>
        </a:graphic>
      </p:graphicFrame>
      <p:graphicFrame>
        <p:nvGraphicFramePr>
          <p:cNvPr id="20" name="Object 10"/>
          <p:cNvGraphicFramePr>
            <a:graphicFrameLocks noChangeAspect="1"/>
          </p:cNvGraphicFramePr>
          <p:nvPr/>
        </p:nvGraphicFramePr>
        <p:xfrm>
          <a:off x="7723166" y="5525802"/>
          <a:ext cx="2880311" cy="645587"/>
        </p:xfrm>
        <a:graphic>
          <a:graphicData uri="http://schemas.openxmlformats.org/presentationml/2006/ole">
            <mc:AlternateContent xmlns:mc="http://schemas.openxmlformats.org/markup-compatibility/2006">
              <mc:Choice xmlns:v="urn:schemas-microsoft-com:vml" Requires="v">
                <p:oleObj name="Equation" r:id="rId26" imgW="3682800" imgH="825480" progId="Equation.DSMT4">
                  <p:embed/>
                </p:oleObj>
              </mc:Choice>
              <mc:Fallback>
                <p:oleObj name="Equation" r:id="rId26" imgW="3682800" imgH="825480" progId="Equation.DSMT4">
                  <p:embed/>
                  <p:pic>
                    <p:nvPicPr>
                      <p:cNvPr id="20" name="Object 10"/>
                      <p:cNvPicPr>
                        <a:picLocks noChangeAspect="1" noChangeArrowheads="1"/>
                      </p:cNvPicPr>
                      <p:nvPr/>
                    </p:nvPicPr>
                    <p:blipFill>
                      <a:blip r:embed="rId27"/>
                      <a:srcRect/>
                      <a:stretch>
                        <a:fillRect/>
                      </a:stretch>
                    </p:blipFill>
                    <p:spPr bwMode="auto">
                      <a:xfrm>
                        <a:off x="7723166" y="5525802"/>
                        <a:ext cx="2880311" cy="64558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439482504"/>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4"/>
          <p:cNvSpPr>
            <a:spLocks noChangeArrowheads="1"/>
          </p:cNvSpPr>
          <p:nvPr/>
        </p:nvSpPr>
        <p:spPr bwMode="auto">
          <a:xfrm>
            <a:off x="722889" y="1724294"/>
            <a:ext cx="10472751" cy="3723606"/>
          </a:xfrm>
          <a:prstGeom prst="flowChartAlternateProcess">
            <a:avLst/>
          </a:prstGeom>
          <a:solidFill>
            <a:srgbClr val="CCFFCC">
              <a:alpha val="30000"/>
            </a:srgbClr>
          </a:solidFill>
          <a:ln w="25400" cap="rnd">
            <a:solidFill>
              <a:srgbClr val="CC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8" name="Object 14"/>
          <p:cNvGraphicFramePr>
            <a:graphicFrameLocks noChangeAspect="1"/>
          </p:cNvGraphicFramePr>
          <p:nvPr/>
        </p:nvGraphicFramePr>
        <p:xfrm>
          <a:off x="3864613" y="3549286"/>
          <a:ext cx="4584701" cy="431800"/>
        </p:xfrm>
        <a:graphic>
          <a:graphicData uri="http://schemas.openxmlformats.org/presentationml/2006/ole">
            <mc:AlternateContent xmlns:mc="http://schemas.openxmlformats.org/markup-compatibility/2006">
              <mc:Choice xmlns:v="urn:schemas-microsoft-com:vml" Requires="v">
                <p:oleObj name="Equation" r:id="rId2" imgW="4584600" imgH="431640" progId="Equation.DSMT4">
                  <p:embed/>
                </p:oleObj>
              </mc:Choice>
              <mc:Fallback>
                <p:oleObj name="Equation" r:id="rId2" imgW="4584600" imgH="431640" progId="Equation.DSMT4">
                  <p:embed/>
                  <p:pic>
                    <p:nvPicPr>
                      <p:cNvPr id="18" name="Object 14"/>
                      <p:cNvPicPr>
                        <a:picLocks noChangeAspect="1" noChangeArrowheads="1"/>
                      </p:cNvPicPr>
                      <p:nvPr/>
                    </p:nvPicPr>
                    <p:blipFill>
                      <a:blip r:embed="rId3"/>
                      <a:srcRect/>
                      <a:stretch>
                        <a:fillRect/>
                      </a:stretch>
                    </p:blipFill>
                    <p:spPr bwMode="auto">
                      <a:xfrm>
                        <a:off x="3864613" y="3549286"/>
                        <a:ext cx="4584701"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组合 2"/>
          <p:cNvGrpSpPr/>
          <p:nvPr/>
        </p:nvGrpSpPr>
        <p:grpSpPr>
          <a:xfrm>
            <a:off x="866195" y="1820058"/>
            <a:ext cx="10329446" cy="1556582"/>
            <a:chOff x="845485" y="2319194"/>
            <a:chExt cx="10329446" cy="1556582"/>
          </a:xfrm>
        </p:grpSpPr>
        <p:sp>
          <p:nvSpPr>
            <p:cNvPr id="10" name="Rectangle 6"/>
            <p:cNvSpPr>
              <a:spLocks noChangeArrowheads="1"/>
            </p:cNvSpPr>
            <p:nvPr/>
          </p:nvSpPr>
          <p:spPr bwMode="auto">
            <a:xfrm>
              <a:off x="886907" y="2398448"/>
              <a:ext cx="1028802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kumimoji="1" lang="zh-CN" altLang="en-US" sz="2000" b="1" dirty="0">
                  <a:solidFill>
                    <a:srgbClr val="0000FF"/>
                  </a:solidFill>
                  <a:latin typeface="+mn-ea"/>
                  <a:cs typeface="Times New Roman" panose="02020603050405020304" pitchFamily="18" charset="0"/>
                </a:rPr>
                <a:t>定理</a:t>
              </a:r>
              <a:r>
                <a:rPr kumimoji="1" lang="en-US" altLang="zh-CN" sz="2000" b="1" dirty="0">
                  <a:solidFill>
                    <a:srgbClr val="0000FF"/>
                  </a:solidFill>
                  <a:latin typeface="+mn-ea"/>
                  <a:cs typeface="Times New Roman" panose="02020603050405020304" pitchFamily="18" charset="0"/>
                </a:rPr>
                <a:t>1.6.1 </a:t>
              </a:r>
              <a:r>
                <a:rPr kumimoji="1" lang="zh-CN" altLang="en-US" sz="2000" b="1" dirty="0">
                  <a:latin typeface="+mn-ea"/>
                  <a:cs typeface="Times New Roman" panose="02020603050405020304" pitchFamily="18" charset="0"/>
                </a:rPr>
                <a:t>设在行列式 </a:t>
              </a:r>
              <a:r>
                <a:rPr kumimoji="1" lang="en-US" altLang="zh-CN" sz="2000" b="1" i="1" dirty="0">
                  <a:latin typeface="Times New Roman" panose="02020603050405020304" pitchFamily="18" charset="0"/>
                  <a:cs typeface="Times New Roman" panose="02020603050405020304" pitchFamily="18" charset="0"/>
                </a:rPr>
                <a:t>D </a:t>
              </a:r>
              <a:r>
                <a:rPr kumimoji="1" lang="zh-CN" altLang="en-US" sz="2000" b="1" dirty="0">
                  <a:latin typeface="+mn-ea"/>
                  <a:cs typeface="Times New Roman" panose="02020603050405020304" pitchFamily="18" charset="0"/>
                </a:rPr>
                <a:t>中任意取 </a:t>
              </a:r>
              <a:r>
                <a:rPr kumimoji="1" lang="en-US" altLang="zh-CN" sz="2000" b="1" i="1" dirty="0">
                  <a:latin typeface="Times New Roman" panose="02020603050405020304" pitchFamily="18" charset="0"/>
                  <a:cs typeface="Times New Roman" panose="02020603050405020304" pitchFamily="18" charset="0"/>
                </a:rPr>
                <a:t>k</a:t>
              </a:r>
              <a:r>
                <a:rPr kumimoji="1" lang="en-US" altLang="zh-CN" sz="2000" b="1" i="1" dirty="0">
                  <a:latin typeface="+mn-ea"/>
                  <a:cs typeface="Times New Roman" panose="02020603050405020304" pitchFamily="18" charset="0"/>
                </a:rPr>
                <a:t> </a:t>
              </a:r>
              <a:r>
                <a:rPr kumimoji="1" lang="en-US" altLang="zh-CN" sz="2000" b="1" dirty="0">
                  <a:latin typeface="+mn-ea"/>
                </a:rPr>
                <a:t>(          </a:t>
              </a:r>
              <a:r>
                <a:rPr kumimoji="1" lang="en-US" altLang="zh-CN" sz="2000" b="1" dirty="0">
                  <a:latin typeface="+mn-ea"/>
                  <a:cs typeface="Times New Roman" panose="02020603050405020304" pitchFamily="18" charset="0"/>
                </a:rPr>
                <a:t>)</a:t>
              </a:r>
              <a:r>
                <a:rPr kumimoji="1" lang="zh-CN" altLang="en-US" sz="2000" b="1" dirty="0">
                  <a:latin typeface="+mn-ea"/>
                  <a:cs typeface="Times New Roman" panose="02020603050405020304" pitchFamily="18" charset="0"/>
                </a:rPr>
                <a:t>行，由这 </a:t>
              </a:r>
              <a:r>
                <a:rPr kumimoji="1" lang="en-US" altLang="zh-CN" sz="2000" b="1" i="1" dirty="0">
                  <a:latin typeface="Times New Roman" panose="02020603050405020304" pitchFamily="18" charset="0"/>
                  <a:cs typeface="Times New Roman" panose="02020603050405020304" pitchFamily="18" charset="0"/>
                </a:rPr>
                <a:t>k</a:t>
              </a:r>
              <a:r>
                <a:rPr kumimoji="1" lang="en-US" altLang="zh-CN" sz="2000" b="1" i="1" dirty="0">
                  <a:latin typeface="+mn-ea"/>
                  <a:cs typeface="Times New Roman" panose="02020603050405020304" pitchFamily="18" charset="0"/>
                </a:rPr>
                <a:t> </a:t>
              </a:r>
              <a:r>
                <a:rPr kumimoji="1" lang="zh-CN" altLang="en-US" sz="2000" b="1" dirty="0">
                  <a:latin typeface="+mn-ea"/>
                  <a:cs typeface="Times New Roman" panose="02020603050405020304" pitchFamily="18" charset="0"/>
                </a:rPr>
                <a:t>行</a:t>
              </a:r>
              <a:r>
                <a:rPr kumimoji="1" lang="zh-CN" altLang="en-US" sz="2000" b="1" dirty="0">
                  <a:latin typeface="+mn-ea"/>
                </a:rPr>
                <a:t>元素所组成的一切</a:t>
              </a:r>
              <a:r>
                <a:rPr kumimoji="1" lang="en-US" altLang="zh-CN" sz="2000" b="1" i="1" dirty="0">
                  <a:latin typeface="Times New Roman" panose="02020603050405020304" pitchFamily="18" charset="0"/>
                  <a:cs typeface="Times New Roman" panose="02020603050405020304" pitchFamily="18" charset="0"/>
                </a:rPr>
                <a:t>k</a:t>
              </a:r>
              <a:r>
                <a:rPr kumimoji="1" lang="zh-CN" altLang="en-US" sz="2000" b="1" dirty="0">
                  <a:latin typeface="Times New Roman" panose="02020603050405020304" pitchFamily="18" charset="0"/>
                  <a:cs typeface="Times New Roman" panose="02020603050405020304" pitchFamily="18" charset="0"/>
                </a:rPr>
                <a:t>阶</a:t>
              </a:r>
              <a:r>
                <a:rPr kumimoji="1" lang="zh-CN" altLang="en-US" sz="2000" b="1" dirty="0">
                  <a:latin typeface="+mn-ea"/>
                </a:rPr>
                <a:t>子式与它们的代数余子式的乘积之和等于行列式 </a:t>
              </a:r>
              <a:r>
                <a:rPr kumimoji="1" lang="en-US" altLang="zh-CN" sz="2000" b="1" i="1" dirty="0">
                  <a:latin typeface="Times New Roman" panose="02020603050405020304" pitchFamily="18" charset="0"/>
                  <a:cs typeface="Times New Roman" panose="02020603050405020304" pitchFamily="18" charset="0"/>
                </a:rPr>
                <a:t>D</a:t>
              </a:r>
              <a:r>
                <a:rPr kumimoji="1" lang="zh-CN" altLang="en-US" sz="2000" b="1" dirty="0">
                  <a:latin typeface="+mn-ea"/>
                </a:rPr>
                <a:t>．即</a:t>
              </a:r>
              <a:r>
                <a:rPr kumimoji="1" lang="zh-CN" altLang="en-US" sz="2000" b="1" dirty="0">
                  <a:latin typeface="Times New Roman" panose="02020603050405020304" pitchFamily="18" charset="0"/>
                  <a:cs typeface="Times New Roman" panose="02020603050405020304" pitchFamily="18" charset="0"/>
                </a:rPr>
                <a:t>若 </a:t>
              </a:r>
              <a:r>
                <a:rPr kumimoji="1" lang="en-US" altLang="zh-CN" sz="2000" b="1" i="1" dirty="0">
                  <a:latin typeface="Times New Roman" panose="02020603050405020304" pitchFamily="18" charset="0"/>
                  <a:cs typeface="Times New Roman" panose="02020603050405020304" pitchFamily="18" charset="0"/>
                </a:rPr>
                <a:t>D</a:t>
              </a:r>
              <a:r>
                <a:rPr kumimoji="1" lang="en-US" altLang="zh-CN" sz="2000" b="1" dirty="0">
                  <a:latin typeface="Times New Roman" panose="02020603050405020304" pitchFamily="18" charset="0"/>
                  <a:cs typeface="Times New Roman" panose="02020603050405020304" pitchFamily="18" charset="0"/>
                </a:rPr>
                <a:t> </a:t>
              </a:r>
              <a:r>
                <a:rPr kumimoji="1" lang="zh-CN" altLang="en-US" sz="2000" b="1" dirty="0">
                  <a:latin typeface="Times New Roman" panose="02020603050405020304" pitchFamily="18" charset="0"/>
                  <a:cs typeface="Times New Roman" panose="02020603050405020304" pitchFamily="18" charset="0"/>
                </a:rPr>
                <a:t>中取定 </a:t>
              </a:r>
              <a:r>
                <a:rPr kumimoji="1" lang="en-US" altLang="zh-CN" sz="2000" b="1" i="1" dirty="0">
                  <a:latin typeface="Times New Roman" panose="02020603050405020304" pitchFamily="18" charset="0"/>
                  <a:cs typeface="Times New Roman" panose="02020603050405020304" pitchFamily="18" charset="0"/>
                </a:rPr>
                <a:t>k </a:t>
              </a:r>
              <a:r>
                <a:rPr kumimoji="1" lang="zh-CN" altLang="en-US" sz="2000" b="1" dirty="0">
                  <a:latin typeface="Times New Roman" panose="02020603050405020304" pitchFamily="18" charset="0"/>
                  <a:cs typeface="Times New Roman" panose="02020603050405020304" pitchFamily="18" charset="0"/>
                </a:rPr>
                <a:t>行后，由这 </a:t>
              </a:r>
              <a:r>
                <a:rPr kumimoji="1" lang="en-US" altLang="zh-CN" sz="2000" b="1" i="1" dirty="0">
                  <a:latin typeface="Times New Roman" panose="02020603050405020304" pitchFamily="18" charset="0"/>
                  <a:cs typeface="Times New Roman" panose="02020603050405020304" pitchFamily="18" charset="0"/>
                </a:rPr>
                <a:t>k</a:t>
              </a:r>
              <a:r>
                <a:rPr kumimoji="1" lang="en-US" altLang="zh-CN" sz="2000" b="1" dirty="0">
                  <a:latin typeface="Times New Roman" panose="02020603050405020304" pitchFamily="18" charset="0"/>
                  <a:cs typeface="Times New Roman" panose="02020603050405020304" pitchFamily="18" charset="0"/>
                </a:rPr>
                <a:t> </a:t>
              </a:r>
              <a:r>
                <a:rPr kumimoji="1" lang="zh-CN" altLang="en-US" sz="2000" b="1" dirty="0">
                  <a:latin typeface="Times New Roman" panose="02020603050405020304" pitchFamily="18" charset="0"/>
                  <a:cs typeface="Times New Roman" panose="02020603050405020304" pitchFamily="18" charset="0"/>
                </a:rPr>
                <a:t>行得到的 </a:t>
              </a:r>
              <a:r>
                <a:rPr kumimoji="1" lang="en-US" altLang="zh-CN" sz="2000" b="1" i="1" dirty="0">
                  <a:latin typeface="Times New Roman" panose="02020603050405020304" pitchFamily="18" charset="0"/>
                  <a:cs typeface="Times New Roman" panose="02020603050405020304" pitchFamily="18" charset="0"/>
                </a:rPr>
                <a:t>k </a:t>
              </a:r>
              <a:r>
                <a:rPr kumimoji="1" lang="zh-CN" altLang="en-US" sz="2000" b="1" dirty="0">
                  <a:latin typeface="Times New Roman" panose="02020603050405020304" pitchFamily="18" charset="0"/>
                  <a:cs typeface="Times New Roman" panose="02020603050405020304" pitchFamily="18" charset="0"/>
                </a:rPr>
                <a:t>级子式</a:t>
              </a:r>
              <a:r>
                <a:rPr kumimoji="1" lang="zh-CN" altLang="en-US" sz="2000" b="1" dirty="0">
                  <a:latin typeface="+mn-ea"/>
                  <a:cs typeface="Times New Roman" panose="02020603050405020304" pitchFamily="18" charset="0"/>
                </a:rPr>
                <a:t>为              ，它们对应的代数余子</a:t>
              </a:r>
              <a:r>
                <a:rPr kumimoji="1" lang="zh-CN" altLang="en-US" sz="2000" b="1" dirty="0">
                  <a:latin typeface="+mn-ea"/>
                </a:rPr>
                <a:t>式分别为               </a:t>
              </a:r>
              <a:r>
                <a:rPr kumimoji="1" lang="zh-CN" altLang="en-US" sz="2000" b="1" dirty="0">
                  <a:latin typeface="+mn-ea"/>
                  <a:cs typeface="Times New Roman" panose="02020603050405020304" pitchFamily="18" charset="0"/>
                </a:rPr>
                <a:t>则</a:t>
              </a:r>
              <a:endParaRPr kumimoji="1" lang="zh-CN" altLang="en-US" sz="2000" b="1" dirty="0">
                <a:latin typeface="+mn-ea"/>
              </a:endParaRPr>
            </a:p>
          </p:txBody>
        </p:sp>
        <p:sp>
          <p:nvSpPr>
            <p:cNvPr id="12" name="Rectangle 8"/>
            <p:cNvSpPr>
              <a:spLocks noChangeArrowheads="1"/>
            </p:cNvSpPr>
            <p:nvPr/>
          </p:nvSpPr>
          <p:spPr bwMode="auto">
            <a:xfrm>
              <a:off x="845485" y="2319194"/>
              <a:ext cx="7595871"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kumimoji="1" lang="zh-CN" altLang="en-US" sz="2000" b="1" dirty="0">
                <a:latin typeface="+mn-ea"/>
                <a:cs typeface="Times New Roman" panose="02020603050405020304" pitchFamily="18" charset="0"/>
              </a:endParaRPr>
            </a:p>
          </p:txBody>
        </p:sp>
        <p:graphicFrame>
          <p:nvGraphicFramePr>
            <p:cNvPr id="13" name="Object 9"/>
            <p:cNvGraphicFramePr>
              <a:graphicFrameLocks noChangeAspect="1"/>
            </p:cNvGraphicFramePr>
            <p:nvPr/>
          </p:nvGraphicFramePr>
          <p:xfrm>
            <a:off x="5496875" y="2600181"/>
            <a:ext cx="1207599" cy="238125"/>
          </p:xfrm>
          <a:graphic>
            <a:graphicData uri="http://schemas.openxmlformats.org/presentationml/2006/ole">
              <mc:AlternateContent xmlns:mc="http://schemas.openxmlformats.org/markup-compatibility/2006">
                <mc:Choice xmlns:v="urn:schemas-microsoft-com:vml" Requires="v">
                  <p:oleObj name="Equation" r:id="rId4" imgW="1803240" imgH="317160" progId="Equation.DSMT4">
                    <p:embed/>
                  </p:oleObj>
                </mc:Choice>
                <mc:Fallback>
                  <p:oleObj name="Equation" r:id="rId4" imgW="1803240" imgH="317160" progId="Equation.DSMT4">
                    <p:embed/>
                    <p:pic>
                      <p:nvPicPr>
                        <p:cNvPr id="13"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6875" y="2600181"/>
                          <a:ext cx="1207599" cy="238125"/>
                        </a:xfrm>
                        <a:prstGeom prst="rect">
                          <a:avLst/>
                        </a:prstGeom>
                        <a:noFill/>
                        <a:ln>
                          <a:noFill/>
                        </a:ln>
                        <a:effectLst/>
                      </p:spPr>
                    </p:pic>
                  </p:oleObj>
                </mc:Fallback>
              </mc:AlternateContent>
            </a:graphicData>
          </a:graphic>
        </p:graphicFrame>
        <p:graphicFrame>
          <p:nvGraphicFramePr>
            <p:cNvPr id="19" name="Object 15"/>
            <p:cNvGraphicFramePr>
              <a:graphicFrameLocks noChangeAspect="1"/>
            </p:cNvGraphicFramePr>
            <p:nvPr/>
          </p:nvGraphicFramePr>
          <p:xfrm>
            <a:off x="7924707" y="3449645"/>
            <a:ext cx="1777558" cy="382512"/>
          </p:xfrm>
          <a:graphic>
            <a:graphicData uri="http://schemas.openxmlformats.org/presentationml/2006/ole">
              <mc:AlternateContent xmlns:mc="http://schemas.openxmlformats.org/markup-compatibility/2006">
                <mc:Choice xmlns:v="urn:schemas-microsoft-com:vml" Requires="v">
                  <p:oleObj name="Equation" r:id="rId6" imgW="2006280" imgH="431640" progId="Equation.DSMT4">
                    <p:embed/>
                  </p:oleObj>
                </mc:Choice>
                <mc:Fallback>
                  <p:oleObj name="Equation" r:id="rId6" imgW="2006280" imgH="431640" progId="Equation.DSMT4">
                    <p:embed/>
                    <p:pic>
                      <p:nvPicPr>
                        <p:cNvPr id="19"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4707" y="3449645"/>
                          <a:ext cx="1777558" cy="382512"/>
                        </a:xfrm>
                        <a:prstGeom prst="rect">
                          <a:avLst/>
                        </a:prstGeom>
                        <a:noFill/>
                        <a:ln>
                          <a:noFill/>
                        </a:ln>
                        <a:effectLst/>
                      </p:spPr>
                    </p:pic>
                  </p:oleObj>
                </mc:Fallback>
              </mc:AlternateContent>
            </a:graphicData>
          </a:graphic>
        </p:graphicFrame>
        <p:graphicFrame>
          <p:nvGraphicFramePr>
            <p:cNvPr id="24" name="Object 19"/>
            <p:cNvGraphicFramePr>
              <a:graphicFrameLocks noChangeAspect="1"/>
            </p:cNvGraphicFramePr>
            <p:nvPr/>
          </p:nvGraphicFramePr>
          <p:xfrm>
            <a:off x="2588828" y="3481522"/>
            <a:ext cx="1694915" cy="337001"/>
          </p:xfrm>
          <a:graphic>
            <a:graphicData uri="http://schemas.openxmlformats.org/presentationml/2006/ole">
              <mc:AlternateContent xmlns:mc="http://schemas.openxmlformats.org/markup-compatibility/2006">
                <mc:Choice xmlns:v="urn:schemas-microsoft-com:vml" Requires="v">
                  <p:oleObj name="Equation" r:id="rId8" imgW="2171520" imgH="431640" progId="Equation.DSMT4">
                    <p:embed/>
                  </p:oleObj>
                </mc:Choice>
                <mc:Fallback>
                  <p:oleObj name="Equation" r:id="rId8" imgW="2171520" imgH="431640" progId="Equation.DSMT4">
                    <p:embed/>
                    <p:pic>
                      <p:nvPicPr>
                        <p:cNvPr id="24"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8828" y="3481522"/>
                          <a:ext cx="1694915" cy="337001"/>
                        </a:xfrm>
                        <a:prstGeom prst="rect">
                          <a:avLst/>
                        </a:prstGeom>
                        <a:noFill/>
                        <a:ln>
                          <a:noFill/>
                        </a:ln>
                        <a:effectLst/>
                      </p:spPr>
                    </p:pic>
                  </p:oleObj>
                </mc:Fallback>
              </mc:AlternateContent>
            </a:graphicData>
          </a:graphic>
        </p:graphicFrame>
      </p:grpSp>
      <p:sp>
        <p:nvSpPr>
          <p:cNvPr id="22" name="Rectangle 20"/>
          <p:cNvSpPr>
            <a:spLocks noChangeArrowheads="1"/>
          </p:cNvSpPr>
          <p:nvPr/>
        </p:nvSpPr>
        <p:spPr bwMode="auto">
          <a:xfrm>
            <a:off x="1437624" y="4222134"/>
            <a:ext cx="19986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kumimoji="1" lang="zh-CN" altLang="en-US" sz="2000" b="1" dirty="0">
              <a:latin typeface="+mn-ea"/>
              <a:cs typeface="Times New Roman" panose="02020603050405020304" pitchFamily="18" charset="0"/>
            </a:endParaRPr>
          </a:p>
        </p:txBody>
      </p:sp>
      <p:grpSp>
        <p:nvGrpSpPr>
          <p:cNvPr id="5" name="组合 4"/>
          <p:cNvGrpSpPr/>
          <p:nvPr/>
        </p:nvGrpSpPr>
        <p:grpSpPr>
          <a:xfrm>
            <a:off x="4443838" y="4163455"/>
            <a:ext cx="3355092" cy="917458"/>
            <a:chOff x="9089094" y="2437170"/>
            <a:chExt cx="3355092" cy="917458"/>
          </a:xfrm>
        </p:grpSpPr>
        <p:sp>
          <p:nvSpPr>
            <p:cNvPr id="2" name="文本框 1"/>
            <p:cNvSpPr txBox="1"/>
            <p:nvPr/>
          </p:nvSpPr>
          <p:spPr>
            <a:xfrm>
              <a:off x="9089094" y="2695844"/>
              <a:ext cx="697627" cy="400110"/>
            </a:xfrm>
            <a:prstGeom prst="rect">
              <a:avLst/>
            </a:prstGeom>
            <a:noFill/>
          </p:spPr>
          <p:txBody>
            <a:bodyPr wrap="none" rtlCol="0">
              <a:spAutoFit/>
            </a:bodyPr>
            <a:lstStyle/>
            <a:p>
              <a:r>
                <a:rPr lang="zh-CN" altLang="en-US" sz="2000" b="1" dirty="0"/>
                <a:t>其中</a:t>
              </a:r>
            </a:p>
          </p:txBody>
        </p:sp>
        <p:graphicFrame>
          <p:nvGraphicFramePr>
            <p:cNvPr id="4" name="对象 3"/>
            <p:cNvGraphicFramePr>
              <a:graphicFrameLocks noChangeAspect="1"/>
            </p:cNvGraphicFramePr>
            <p:nvPr/>
          </p:nvGraphicFramePr>
          <p:xfrm>
            <a:off x="9786721" y="2437170"/>
            <a:ext cx="2657465" cy="917458"/>
          </p:xfrm>
          <a:graphic>
            <a:graphicData uri="http://schemas.openxmlformats.org/presentationml/2006/ole">
              <mc:AlternateContent xmlns:mc="http://schemas.openxmlformats.org/markup-compatibility/2006">
                <mc:Choice xmlns:v="urn:schemas-microsoft-com:vml" Requires="v">
                  <p:oleObj name="Equation" r:id="rId10" imgW="1066680" imgH="368280" progId="Equation.DSMT4">
                    <p:embed/>
                  </p:oleObj>
                </mc:Choice>
                <mc:Fallback>
                  <p:oleObj name="Equation" r:id="rId10" imgW="1066680" imgH="368280" progId="Equation.DSMT4">
                    <p:embed/>
                    <p:pic>
                      <p:nvPicPr>
                        <p:cNvPr id="4" name="对象 3"/>
                        <p:cNvPicPr>
                          <a:picLocks noChangeAspect="1" noChangeArrowheads="1"/>
                        </p:cNvPicPr>
                        <p:nvPr/>
                      </p:nvPicPr>
                      <p:blipFill>
                        <a:blip r:embed="rId11"/>
                        <a:srcRect/>
                        <a:stretch>
                          <a:fillRect/>
                        </a:stretch>
                      </p:blipFill>
                      <p:spPr bwMode="auto">
                        <a:xfrm>
                          <a:off x="9786721" y="2437170"/>
                          <a:ext cx="2657465" cy="917458"/>
                        </a:xfrm>
                        <a:prstGeom prst="rect">
                          <a:avLst/>
                        </a:prstGeom>
                        <a:noFill/>
                      </p:spPr>
                    </p:pic>
                  </p:oleObj>
                </mc:Fallback>
              </mc:AlternateContent>
            </a:graphicData>
          </a:graphic>
        </p:graphicFrame>
      </p:grpSp>
      <p:sp>
        <p:nvSpPr>
          <p:cNvPr id="6" name="文本框 5"/>
          <p:cNvSpPr txBox="1"/>
          <p:nvPr/>
        </p:nvSpPr>
        <p:spPr>
          <a:xfrm>
            <a:off x="955704" y="935646"/>
            <a:ext cx="4185761" cy="461665"/>
          </a:xfrm>
          <a:prstGeom prst="rect">
            <a:avLst/>
          </a:prstGeom>
          <a:noFill/>
        </p:spPr>
        <p:txBody>
          <a:bodyPr wrap="none" rtlCol="0">
            <a:spAutoFit/>
          </a:bodyPr>
          <a:lstStyle/>
          <a:p>
            <a:r>
              <a:rPr lang="zh-CN" altLang="en-US" sz="2400" b="1" dirty="0">
                <a:solidFill>
                  <a:srgbClr val="0000FF"/>
                </a:solidFill>
                <a:latin typeface="+mn-ea"/>
              </a:rPr>
              <a:t>二、拉普拉斯（</a:t>
            </a:r>
            <a:r>
              <a:rPr lang="en-US" altLang="zh-CN" sz="2400" b="1" dirty="0">
                <a:solidFill>
                  <a:srgbClr val="0000FF"/>
                </a:solidFill>
                <a:latin typeface="Times New Roman" panose="02020603050405020304" pitchFamily="18" charset="0"/>
                <a:cs typeface="Times New Roman" panose="02020603050405020304" pitchFamily="18" charset="0"/>
              </a:rPr>
              <a:t>Laplace</a:t>
            </a:r>
            <a:r>
              <a:rPr lang="en-US" altLang="zh-CN" sz="2400" b="1" dirty="0">
                <a:solidFill>
                  <a:srgbClr val="0000FF"/>
                </a:solidFill>
                <a:latin typeface="+mn-ea"/>
              </a:rPr>
              <a:t>)</a:t>
            </a:r>
            <a:r>
              <a:rPr lang="zh-CN" altLang="en-US" sz="2400" b="1" dirty="0">
                <a:solidFill>
                  <a:srgbClr val="0000FF"/>
                </a:solidFill>
                <a:latin typeface="+mn-ea"/>
              </a:rPr>
              <a:t>定理</a:t>
            </a:r>
          </a:p>
        </p:txBody>
      </p:sp>
    </p:spTree>
    <p:extLst>
      <p:ext uri="{BB962C8B-B14F-4D97-AF65-F5344CB8AC3E}">
        <p14:creationId xmlns:p14="http://schemas.microsoft.com/office/powerpoint/2010/main" val="680907844"/>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590" name="Group 14"/>
          <p:cNvGrpSpPr>
            <a:grpSpLocks/>
          </p:cNvGrpSpPr>
          <p:nvPr/>
        </p:nvGrpSpPr>
        <p:grpSpPr bwMode="auto">
          <a:xfrm>
            <a:off x="826235" y="1511102"/>
            <a:ext cx="8064500" cy="2257425"/>
            <a:chOff x="476" y="1661"/>
            <a:chExt cx="5080" cy="1422"/>
          </a:xfrm>
        </p:grpSpPr>
        <p:graphicFrame>
          <p:nvGraphicFramePr>
            <p:cNvPr id="152586" name="Object 10"/>
            <p:cNvGraphicFramePr>
              <a:graphicFrameLocks noChangeAspect="1"/>
            </p:cNvGraphicFramePr>
            <p:nvPr/>
          </p:nvGraphicFramePr>
          <p:xfrm>
            <a:off x="839" y="1661"/>
            <a:ext cx="4717" cy="1422"/>
          </p:xfrm>
          <a:graphic>
            <a:graphicData uri="http://schemas.openxmlformats.org/presentationml/2006/ole">
              <mc:AlternateContent xmlns:mc="http://schemas.openxmlformats.org/markup-compatibility/2006">
                <mc:Choice xmlns:v="urn:schemas-microsoft-com:vml" Requires="v">
                  <p:oleObj name="Equation" r:id="rId2" imgW="7708680" imgH="2323800" progId="Equation.DSMT4">
                    <p:embed/>
                  </p:oleObj>
                </mc:Choice>
                <mc:Fallback>
                  <p:oleObj name="Equation" r:id="rId2" imgW="7708680" imgH="2323800" progId="Equation.DSMT4">
                    <p:embed/>
                    <p:pic>
                      <p:nvPicPr>
                        <p:cNvPr id="152586"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 y="1661"/>
                          <a:ext cx="4717" cy="1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2587" name="Rectangle 11"/>
            <p:cNvSpPr>
              <a:spLocks noChangeArrowheads="1"/>
            </p:cNvSpPr>
            <p:nvPr/>
          </p:nvSpPr>
          <p:spPr bwMode="auto">
            <a:xfrm>
              <a:off x="476" y="2205"/>
              <a:ext cx="9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en-US" altLang="zh-CN" sz="2800" b="1">
                  <a:latin typeface="Times New Roman" panose="02020603050405020304" pitchFamily="18" charset="0"/>
                </a:rPr>
                <a:t>② </a:t>
              </a:r>
            </a:p>
          </p:txBody>
        </p:sp>
      </p:grpSp>
      <p:grpSp>
        <p:nvGrpSpPr>
          <p:cNvPr id="152592" name="Group 16"/>
          <p:cNvGrpSpPr>
            <a:grpSpLocks/>
          </p:cNvGrpSpPr>
          <p:nvPr/>
        </p:nvGrpSpPr>
        <p:grpSpPr bwMode="auto">
          <a:xfrm>
            <a:off x="591169" y="917090"/>
            <a:ext cx="6943725" cy="519112"/>
            <a:chOff x="567" y="754"/>
            <a:chExt cx="4374" cy="327"/>
          </a:xfrm>
        </p:grpSpPr>
        <p:grpSp>
          <p:nvGrpSpPr>
            <p:cNvPr id="152591" name="Group 15"/>
            <p:cNvGrpSpPr>
              <a:grpSpLocks/>
            </p:cNvGrpSpPr>
            <p:nvPr/>
          </p:nvGrpSpPr>
          <p:grpSpPr bwMode="auto">
            <a:xfrm>
              <a:off x="567" y="754"/>
              <a:ext cx="4374" cy="327"/>
              <a:chOff x="567" y="754"/>
              <a:chExt cx="4374" cy="327"/>
            </a:xfrm>
          </p:grpSpPr>
          <p:sp>
            <p:nvSpPr>
              <p:cNvPr id="152581" name="Rectangle 5"/>
              <p:cNvSpPr>
                <a:spLocks noChangeArrowheads="1"/>
              </p:cNvSpPr>
              <p:nvPr/>
            </p:nvSpPr>
            <p:spPr bwMode="auto">
              <a:xfrm>
                <a:off x="567" y="754"/>
                <a:ext cx="29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800" b="1">
                    <a:latin typeface="宋体" panose="02010600030101010101" pitchFamily="2" charset="-122"/>
                    <a:cs typeface="Times New Roman" panose="02020603050405020304" pitchFamily="18" charset="0"/>
                  </a:rPr>
                  <a:t>①      </a:t>
                </a:r>
                <a:r>
                  <a:rPr lang="zh-CN" altLang="en-US" sz="2800" b="1"/>
                  <a:t>时，</a:t>
                </a:r>
                <a:endParaRPr lang="zh-CN" altLang="en-US" sz="2800" b="1">
                  <a:cs typeface="Times New Roman" panose="02020603050405020304" pitchFamily="18" charset="0"/>
                </a:endParaRPr>
              </a:p>
            </p:txBody>
          </p:sp>
          <p:graphicFrame>
            <p:nvGraphicFramePr>
              <p:cNvPr id="152582" name="Object 6"/>
              <p:cNvGraphicFramePr>
                <a:graphicFrameLocks noChangeAspect="1"/>
              </p:cNvGraphicFramePr>
              <p:nvPr/>
            </p:nvGraphicFramePr>
            <p:xfrm>
              <a:off x="2109" y="799"/>
              <a:ext cx="2832" cy="272"/>
            </p:xfrm>
            <a:graphic>
              <a:graphicData uri="http://schemas.openxmlformats.org/presentationml/2006/ole">
                <mc:AlternateContent xmlns:mc="http://schemas.openxmlformats.org/markup-compatibility/2006">
                  <mc:Choice xmlns:v="urn:schemas-microsoft-com:vml" Requires="v">
                    <p:oleObj name="Equation" r:id="rId4" imgW="4495680" imgH="431640" progId="Equation.DSMT4">
                      <p:embed/>
                    </p:oleObj>
                  </mc:Choice>
                  <mc:Fallback>
                    <p:oleObj name="Equation" r:id="rId4" imgW="4495680" imgH="431640" progId="Equation.DSMT4">
                      <p:embed/>
                      <p:pic>
                        <p:nvPicPr>
                          <p:cNvPr id="15258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9" y="799"/>
                            <a:ext cx="283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52583" name="Object 7"/>
            <p:cNvGraphicFramePr>
              <a:graphicFrameLocks noChangeAspect="1"/>
            </p:cNvGraphicFramePr>
            <p:nvPr/>
          </p:nvGraphicFramePr>
          <p:xfrm>
            <a:off x="1156" y="845"/>
            <a:ext cx="480" cy="200"/>
          </p:xfrm>
          <a:graphic>
            <a:graphicData uri="http://schemas.openxmlformats.org/presentationml/2006/ole">
              <mc:AlternateContent xmlns:mc="http://schemas.openxmlformats.org/markup-compatibility/2006">
                <mc:Choice xmlns:v="urn:schemas-microsoft-com:vml" Requires="v">
                  <p:oleObj name="Equation" r:id="rId6" imgW="761760" imgH="317160" progId="Equation.DSMT4">
                    <p:embed/>
                  </p:oleObj>
                </mc:Choice>
                <mc:Fallback>
                  <p:oleObj name="Equation" r:id="rId6" imgW="761760" imgH="317160" progId="Equation.DSMT4">
                    <p:embed/>
                    <p:pic>
                      <p:nvPicPr>
                        <p:cNvPr id="152583"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6" y="845"/>
                          <a:ext cx="480"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2584" name="Rectangle 8"/>
          <p:cNvSpPr>
            <a:spLocks noChangeArrowheads="1"/>
          </p:cNvSpPr>
          <p:nvPr/>
        </p:nvSpPr>
        <p:spPr bwMode="auto">
          <a:xfrm>
            <a:off x="7534894" y="944871"/>
            <a:ext cx="4361931"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800" b="1" dirty="0">
                <a:latin typeface="Times New Roman" panose="02020603050405020304" pitchFamily="18" charset="0"/>
              </a:rPr>
              <a:t>即为行列式 </a:t>
            </a:r>
            <a:r>
              <a:rPr kumimoji="1" lang="en-US" altLang="zh-CN" sz="2800" b="1" i="1" dirty="0">
                <a:latin typeface="Times New Roman" panose="02020603050405020304" pitchFamily="18" charset="0"/>
              </a:rPr>
              <a:t>D</a:t>
            </a:r>
            <a:r>
              <a:rPr kumimoji="1" lang="en-US" altLang="zh-CN" sz="2800" b="1" dirty="0">
                <a:latin typeface="Times New Roman" panose="02020603050405020304" pitchFamily="18" charset="0"/>
              </a:rPr>
              <a:t> </a:t>
            </a:r>
            <a:r>
              <a:rPr kumimoji="1" lang="zh-CN" altLang="en-US" sz="2800" b="1" dirty="0">
                <a:latin typeface="Times New Roman" panose="02020603050405020304" pitchFamily="18" charset="0"/>
              </a:rPr>
              <a:t>按某行展开； 　</a:t>
            </a:r>
          </a:p>
        </p:txBody>
      </p:sp>
      <p:sp>
        <p:nvSpPr>
          <p:cNvPr id="152588" name="Rectangle 12"/>
          <p:cNvSpPr>
            <a:spLocks noChangeArrowheads="1"/>
          </p:cNvSpPr>
          <p:nvPr/>
        </p:nvSpPr>
        <p:spPr bwMode="auto">
          <a:xfrm>
            <a:off x="277595" y="937794"/>
            <a:ext cx="34020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dirty="0">
                <a:solidFill>
                  <a:srgbClr val="0033CC"/>
                </a:solidFill>
                <a:latin typeface="+mn-ea"/>
                <a:cs typeface="Times New Roman" panose="02020603050405020304" pitchFamily="18" charset="0"/>
              </a:rPr>
              <a:t>注：</a:t>
            </a:r>
          </a:p>
        </p:txBody>
      </p:sp>
      <p:sp>
        <p:nvSpPr>
          <p:cNvPr id="152589" name="Rectangle 13"/>
          <p:cNvSpPr>
            <a:spLocks noChangeArrowheads="1"/>
          </p:cNvSpPr>
          <p:nvPr/>
        </p:nvSpPr>
        <p:spPr bwMode="auto">
          <a:xfrm>
            <a:off x="994324" y="3867276"/>
            <a:ext cx="56322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000" b="1" dirty="0">
                <a:latin typeface="Times New Roman" panose="02020603050405020304" pitchFamily="18" charset="0"/>
              </a:rPr>
              <a:t>为行列式 </a:t>
            </a:r>
            <a:r>
              <a:rPr kumimoji="1" lang="en-US" altLang="zh-CN" sz="2000" b="1" i="1" dirty="0">
                <a:latin typeface="Times New Roman" panose="02020603050405020304" pitchFamily="18" charset="0"/>
              </a:rPr>
              <a:t>D</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取定前 </a:t>
            </a:r>
            <a:r>
              <a:rPr kumimoji="1" lang="en-US" altLang="zh-CN" sz="2000" b="1" i="1" dirty="0">
                <a:latin typeface="Times New Roman" panose="02020603050405020304" pitchFamily="18" charset="0"/>
              </a:rPr>
              <a:t>k</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行运用</a:t>
            </a:r>
            <a:r>
              <a:rPr kumimoji="1" lang="en-US" altLang="zh-CN" sz="2000" b="1" dirty="0">
                <a:latin typeface="Times New Roman" panose="02020603050405020304" pitchFamily="18" charset="0"/>
              </a:rPr>
              <a:t>Laplace </a:t>
            </a:r>
            <a:r>
              <a:rPr kumimoji="1" lang="zh-CN" altLang="en-US" sz="2000" b="1" dirty="0">
                <a:latin typeface="Times New Roman" panose="02020603050405020304" pitchFamily="18" charset="0"/>
              </a:rPr>
              <a:t>定理结果． 　</a:t>
            </a:r>
          </a:p>
        </p:txBody>
      </p:sp>
    </p:spTree>
    <p:extLst>
      <p:ext uri="{BB962C8B-B14F-4D97-AF65-F5344CB8AC3E}">
        <p14:creationId xmlns:p14="http://schemas.microsoft.com/office/powerpoint/2010/main" val="405088134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642344" y="299248"/>
            <a:ext cx="8963155" cy="1400278"/>
          </a:xfrm>
          <a:prstGeom prst="rect">
            <a:avLst/>
          </a:prstGeom>
        </p:spPr>
        <p:txBody>
          <a:bodyPr vert="horz" lIns="91440" tIns="45720" rIns="91440" bIns="45720" rtlCol="0" anchor="b">
            <a:normAutofit/>
          </a:bodyPr>
          <a:lstStyle>
            <a:lvl1pPr algn="l" defTabSz="1295979" rtl="0" eaLnBrk="1" latinLnBrk="0" hangingPunct="1">
              <a:lnSpc>
                <a:spcPct val="90000"/>
              </a:lnSpc>
              <a:spcBef>
                <a:spcPct val="0"/>
              </a:spcBef>
              <a:buNone/>
              <a:defRPr sz="6236" kern="1200">
                <a:solidFill>
                  <a:schemeClr val="tx1"/>
                </a:solidFill>
                <a:latin typeface="+mj-lt"/>
                <a:ea typeface="+mj-ea"/>
                <a:cs typeface="+mj-cs"/>
              </a:defRPr>
            </a:lvl1pPr>
          </a:lstStyle>
          <a:p>
            <a:r>
              <a:rPr kumimoji="1" lang="en-US" altLang="zh-CN" sz="2800" b="1" dirty="0">
                <a:solidFill>
                  <a:srgbClr val="2E3CF0"/>
                </a:solidFill>
                <a:latin typeface="+mj-ea"/>
              </a:rPr>
              <a:t>      §1  </a:t>
            </a:r>
            <a:r>
              <a:rPr kumimoji="1" lang="zh-CN" altLang="en-US" sz="2800" b="1" dirty="0">
                <a:solidFill>
                  <a:srgbClr val="2E3CF0"/>
                </a:solidFill>
                <a:latin typeface="+mj-ea"/>
              </a:rPr>
              <a:t>二、三阶行列式</a:t>
            </a:r>
            <a:br>
              <a:rPr kumimoji="1" lang="zh-CN" altLang="en-US" sz="2800" b="1" dirty="0">
                <a:solidFill>
                  <a:srgbClr val="2E3CF0"/>
                </a:solidFill>
                <a:latin typeface="+mj-ea"/>
              </a:rPr>
            </a:br>
            <a:r>
              <a:rPr kumimoji="1" lang="zh-CN" altLang="en-US" sz="2800" b="1" dirty="0">
                <a:solidFill>
                  <a:srgbClr val="2E3CF0"/>
                </a:solidFill>
                <a:latin typeface="+mj-ea"/>
              </a:rPr>
              <a:t>  </a:t>
            </a:r>
            <a:r>
              <a:rPr kumimoji="1" lang="en-US" altLang="zh-CN" sz="2800" b="1" dirty="0">
                <a:solidFill>
                  <a:srgbClr val="2E3CF0"/>
                </a:solidFill>
                <a:latin typeface="Times New Roman" panose="02020603050405020304" pitchFamily="18" charset="0"/>
                <a:cs typeface="Times New Roman" panose="02020603050405020304" pitchFamily="18" charset="0"/>
              </a:rPr>
              <a:t>( </a:t>
            </a:r>
            <a:r>
              <a:rPr kumimoji="1" lang="en-US" altLang="zh-CN" sz="2800" b="1" i="1" dirty="0" err="1">
                <a:solidFill>
                  <a:srgbClr val="2E3CF0"/>
                </a:solidFill>
                <a:latin typeface="Times New Roman" panose="02020603050405020304" pitchFamily="18" charset="0"/>
                <a:cs typeface="Times New Roman" panose="02020603050405020304" pitchFamily="18" charset="0"/>
              </a:rPr>
              <a:t>Determinent</a:t>
            </a:r>
            <a:r>
              <a:rPr kumimoji="1" lang="en-US" altLang="zh-CN" sz="2800" b="1" i="1" dirty="0">
                <a:solidFill>
                  <a:srgbClr val="2E3CF0"/>
                </a:solidFill>
                <a:latin typeface="Times New Roman" panose="02020603050405020304" pitchFamily="18" charset="0"/>
                <a:cs typeface="Times New Roman" panose="02020603050405020304" pitchFamily="18" charset="0"/>
              </a:rPr>
              <a:t> of order two or three</a:t>
            </a:r>
            <a:r>
              <a:rPr kumimoji="1" lang="en-US" altLang="zh-CN" sz="2800" b="1" dirty="0">
                <a:solidFill>
                  <a:srgbClr val="2E3CF0"/>
                </a:solidFill>
                <a:latin typeface="Times New Roman" panose="02020603050405020304" pitchFamily="18" charset="0"/>
                <a:cs typeface="Times New Roman" panose="02020603050405020304" pitchFamily="18" charset="0"/>
              </a:rPr>
              <a:t>)</a:t>
            </a:r>
          </a:p>
        </p:txBody>
      </p:sp>
      <p:sp>
        <p:nvSpPr>
          <p:cNvPr id="3" name="Text Box 3"/>
          <p:cNvSpPr txBox="1">
            <a:spLocks noChangeArrowheads="1"/>
          </p:cNvSpPr>
          <p:nvPr/>
        </p:nvSpPr>
        <p:spPr bwMode="auto">
          <a:xfrm>
            <a:off x="2642344" y="1946415"/>
            <a:ext cx="6913563" cy="1040285"/>
          </a:xfrm>
          <a:prstGeom prst="rect">
            <a:avLst/>
          </a:prstGeom>
          <a:solidFill>
            <a:srgbClr val="2A00DC">
              <a:alpha val="56078"/>
            </a:srgbClr>
          </a:solidFill>
          <a:ln w="76200">
            <a:solidFill>
              <a:srgbClr val="33CC33"/>
            </a:solidFill>
            <a:miter lim="800000"/>
            <a:headEnd/>
            <a:tailEnd/>
          </a:ln>
        </p:spPr>
        <p:txBody>
          <a:bodyPr anchor="ctr" anchorCtr="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FF"/>
                </a:solidFill>
                <a:latin typeface="+mn-ea"/>
                <a:ea typeface="+mn-ea"/>
              </a:rPr>
              <a:t>我们从最简单的二元线性方程组出发，探</a:t>
            </a:r>
          </a:p>
          <a:p>
            <a:pPr eaLnBrk="1" hangingPunct="1">
              <a:lnSpc>
                <a:spcPct val="120000"/>
              </a:lnSpc>
            </a:pPr>
            <a:r>
              <a:rPr kumimoji="1" lang="zh-CN" altLang="en-US" sz="2800" b="1">
                <a:solidFill>
                  <a:srgbClr val="FFFFFF"/>
                </a:solidFill>
                <a:latin typeface="+mn-ea"/>
                <a:ea typeface="+mn-ea"/>
              </a:rPr>
              <a:t>求其求解公式，并设法化简此公式</a:t>
            </a:r>
            <a:r>
              <a:rPr kumimoji="1" lang="en-US" altLang="zh-CN" sz="2800" b="1">
                <a:solidFill>
                  <a:srgbClr val="FFFFFF"/>
                </a:solidFill>
                <a:latin typeface="+mn-ea"/>
                <a:ea typeface="+mn-ea"/>
              </a:rPr>
              <a:t>.</a:t>
            </a:r>
          </a:p>
        </p:txBody>
      </p:sp>
      <p:sp>
        <p:nvSpPr>
          <p:cNvPr id="5" name="Text Box 3"/>
          <p:cNvSpPr txBox="1">
            <a:spLocks noChangeArrowheads="1"/>
          </p:cNvSpPr>
          <p:nvPr/>
        </p:nvSpPr>
        <p:spPr bwMode="auto">
          <a:xfrm>
            <a:off x="951698" y="4324751"/>
            <a:ext cx="2405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00"/>
                </a:solidFill>
                <a:latin typeface="+mn-ea"/>
                <a:ea typeface="+mn-ea"/>
              </a:rPr>
              <a:t>二元线性方程组 </a:t>
            </a:r>
          </a:p>
        </p:txBody>
      </p:sp>
      <p:graphicFrame>
        <p:nvGraphicFramePr>
          <p:cNvPr id="6" name="Object 26"/>
          <p:cNvGraphicFramePr>
            <a:graphicFrameLocks noChangeAspect="1"/>
          </p:cNvGraphicFramePr>
          <p:nvPr/>
        </p:nvGraphicFramePr>
        <p:xfrm>
          <a:off x="3486936" y="4056464"/>
          <a:ext cx="2625725" cy="1062037"/>
        </p:xfrm>
        <a:graphic>
          <a:graphicData uri="http://schemas.openxmlformats.org/presentationml/2006/ole">
            <mc:AlternateContent xmlns:mc="http://schemas.openxmlformats.org/markup-compatibility/2006">
              <mc:Choice xmlns:v="urn:schemas-microsoft-com:vml" Requires="v">
                <p:oleObj name="Equation" r:id="rId2" imgW="1193800" imgH="482600" progId="">
                  <p:embed/>
                </p:oleObj>
              </mc:Choice>
              <mc:Fallback>
                <p:oleObj name="Equation" r:id="rId2" imgW="1193800" imgH="482600" progId="">
                  <p:embed/>
                  <p:pic>
                    <p:nvPicPr>
                      <p:cNvPr id="6" name="Object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6936" y="4056464"/>
                        <a:ext cx="2625725" cy="1062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Box 5"/>
          <p:cNvSpPr txBox="1">
            <a:spLocks noChangeArrowheads="1"/>
          </p:cNvSpPr>
          <p:nvPr/>
        </p:nvSpPr>
        <p:spPr bwMode="auto">
          <a:xfrm>
            <a:off x="715031" y="5208929"/>
            <a:ext cx="23780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rPr>
              <a:t>由消元法，得</a:t>
            </a:r>
          </a:p>
        </p:txBody>
      </p:sp>
      <p:graphicFrame>
        <p:nvGraphicFramePr>
          <p:cNvPr id="8" name="Object 27"/>
          <p:cNvGraphicFramePr>
            <a:graphicFrameLocks noChangeAspect="1"/>
          </p:cNvGraphicFramePr>
          <p:nvPr/>
        </p:nvGraphicFramePr>
        <p:xfrm>
          <a:off x="7390557" y="5189939"/>
          <a:ext cx="4330700" cy="419100"/>
        </p:xfrm>
        <a:graphic>
          <a:graphicData uri="http://schemas.openxmlformats.org/presentationml/2006/ole">
            <mc:AlternateContent xmlns:mc="http://schemas.openxmlformats.org/markup-compatibility/2006">
              <mc:Choice xmlns:v="urn:schemas-microsoft-com:vml" Requires="v">
                <p:oleObj name="Equation" r:id="rId4" imgW="4330700" imgH="419100" progId="Equation.3">
                  <p:embed/>
                </p:oleObj>
              </mc:Choice>
              <mc:Fallback>
                <p:oleObj name="Equation" r:id="rId4" imgW="4330700" imgH="419100" progId="Equation.3">
                  <p:embed/>
                  <p:pic>
                    <p:nvPicPr>
                      <p:cNvPr id="8" name="Object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0557" y="5189939"/>
                        <a:ext cx="43307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8"/>
          <p:cNvGraphicFramePr>
            <a:graphicFrameLocks noChangeAspect="1"/>
          </p:cNvGraphicFramePr>
          <p:nvPr/>
        </p:nvGraphicFramePr>
        <p:xfrm>
          <a:off x="2668124" y="5199434"/>
          <a:ext cx="4330700" cy="419100"/>
        </p:xfrm>
        <a:graphic>
          <a:graphicData uri="http://schemas.openxmlformats.org/presentationml/2006/ole">
            <mc:AlternateContent xmlns:mc="http://schemas.openxmlformats.org/markup-compatibility/2006">
              <mc:Choice xmlns:v="urn:schemas-microsoft-com:vml" Requires="v">
                <p:oleObj name="Equation" r:id="rId6" imgW="4330700" imgH="419100" progId="Equation.3">
                  <p:embed/>
                </p:oleObj>
              </mc:Choice>
              <mc:Fallback>
                <p:oleObj name="Equation" r:id="rId6" imgW="4330700" imgH="419100" progId="Equation.3">
                  <p:embed/>
                  <p:pic>
                    <p:nvPicPr>
                      <p:cNvPr id="9"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8124" y="5199434"/>
                        <a:ext cx="43307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 Box 8"/>
          <p:cNvSpPr txBox="1">
            <a:spLocks noChangeArrowheads="1"/>
          </p:cNvSpPr>
          <p:nvPr/>
        </p:nvSpPr>
        <p:spPr bwMode="auto">
          <a:xfrm>
            <a:off x="715031" y="5731033"/>
            <a:ext cx="58801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rPr>
              <a:t>当                     时，该方程组有唯一解 </a:t>
            </a:r>
          </a:p>
        </p:txBody>
      </p:sp>
      <p:graphicFrame>
        <p:nvGraphicFramePr>
          <p:cNvPr id="11" name="Object 29"/>
          <p:cNvGraphicFramePr>
            <a:graphicFrameLocks noChangeAspect="1"/>
          </p:cNvGraphicFramePr>
          <p:nvPr/>
        </p:nvGraphicFramePr>
        <p:xfrm>
          <a:off x="1217683" y="5745121"/>
          <a:ext cx="2374900" cy="419100"/>
        </p:xfrm>
        <a:graphic>
          <a:graphicData uri="http://schemas.openxmlformats.org/presentationml/2006/ole">
            <mc:AlternateContent xmlns:mc="http://schemas.openxmlformats.org/markup-compatibility/2006">
              <mc:Choice xmlns:v="urn:schemas-microsoft-com:vml" Requires="v">
                <p:oleObj name="Equation" r:id="rId8" imgW="2374900" imgH="419100" progId="Equation.3">
                  <p:embed/>
                </p:oleObj>
              </mc:Choice>
              <mc:Fallback>
                <p:oleObj name="Equation" r:id="rId8" imgW="2374900" imgH="419100" progId="Equation.3">
                  <p:embed/>
                  <p:pic>
                    <p:nvPicPr>
                      <p:cNvPr id="11" name="Object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7683" y="5745121"/>
                        <a:ext cx="23749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30"/>
          <p:cNvGraphicFramePr>
            <a:graphicFrameLocks noChangeAspect="1"/>
          </p:cNvGraphicFramePr>
          <p:nvPr/>
        </p:nvGraphicFramePr>
        <p:xfrm>
          <a:off x="6512574" y="5728041"/>
          <a:ext cx="2540000" cy="914400"/>
        </p:xfrm>
        <a:graphic>
          <a:graphicData uri="http://schemas.openxmlformats.org/presentationml/2006/ole">
            <mc:AlternateContent xmlns:mc="http://schemas.openxmlformats.org/markup-compatibility/2006">
              <mc:Choice xmlns:v="urn:schemas-microsoft-com:vml" Requires="v">
                <p:oleObj name="Equation" r:id="rId10" imgW="2540000" imgH="914400" progId="Equation.3">
                  <p:embed/>
                </p:oleObj>
              </mc:Choice>
              <mc:Fallback>
                <p:oleObj name="Equation" r:id="rId10" imgW="2540000" imgH="914400" progId="Equation.3">
                  <p:embed/>
                  <p:pic>
                    <p:nvPicPr>
                      <p:cNvPr id="12" name="Object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12574" y="5728041"/>
                        <a:ext cx="25400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31"/>
          <p:cNvGraphicFramePr>
            <a:graphicFrameLocks noChangeAspect="1"/>
          </p:cNvGraphicFramePr>
          <p:nvPr/>
        </p:nvGraphicFramePr>
        <p:xfrm>
          <a:off x="9207149" y="5745121"/>
          <a:ext cx="2552700" cy="914400"/>
        </p:xfrm>
        <a:graphic>
          <a:graphicData uri="http://schemas.openxmlformats.org/presentationml/2006/ole">
            <mc:AlternateContent xmlns:mc="http://schemas.openxmlformats.org/markup-compatibility/2006">
              <mc:Choice xmlns:v="urn:schemas-microsoft-com:vml" Requires="v">
                <p:oleObj name="Equation" r:id="rId12" imgW="2552700" imgH="914400" progId="Equation.3">
                  <p:embed/>
                </p:oleObj>
              </mc:Choice>
              <mc:Fallback>
                <p:oleObj name="Equation" r:id="rId12" imgW="2552700" imgH="914400" progId="Equation.3">
                  <p:embed/>
                  <p:pic>
                    <p:nvPicPr>
                      <p:cNvPr id="13" name="Object 3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07149" y="5745121"/>
                        <a:ext cx="25527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 Box 3"/>
          <p:cNvSpPr txBox="1">
            <a:spLocks noChangeArrowheads="1"/>
          </p:cNvSpPr>
          <p:nvPr/>
        </p:nvSpPr>
        <p:spPr bwMode="auto">
          <a:xfrm>
            <a:off x="945469" y="3486765"/>
            <a:ext cx="3214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rgbClr val="2E3CF0"/>
                </a:solidFill>
                <a:latin typeface="+mj-ea"/>
                <a:ea typeface="+mj-ea"/>
              </a:rPr>
              <a:t>一、二阶行列式的定义</a:t>
            </a:r>
          </a:p>
        </p:txBody>
      </p:sp>
      <p:sp>
        <p:nvSpPr>
          <p:cNvPr id="15" name="Text Box 3"/>
          <p:cNvSpPr txBox="1">
            <a:spLocks noChangeArrowheads="1"/>
          </p:cNvSpPr>
          <p:nvPr/>
        </p:nvSpPr>
        <p:spPr bwMode="auto">
          <a:xfrm>
            <a:off x="440411" y="3041850"/>
            <a:ext cx="3214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rgbClr val="2E3CF0"/>
                </a:solidFill>
                <a:latin typeface="+mj-ea"/>
                <a:ea typeface="+mj-ea"/>
              </a:rPr>
              <a:t>1.1.1 </a:t>
            </a:r>
            <a:r>
              <a:rPr kumimoji="1" lang="zh-CN" altLang="en-US" sz="2400" b="1" dirty="0">
                <a:solidFill>
                  <a:srgbClr val="2E3CF0"/>
                </a:solidFill>
                <a:latin typeface="+mj-ea"/>
                <a:ea typeface="+mj-ea"/>
              </a:rPr>
              <a:t>二阶行列式</a:t>
            </a:r>
          </a:p>
        </p:txBody>
      </p:sp>
    </p:spTree>
    <p:extLst>
      <p:ext uri="{BB962C8B-B14F-4D97-AF65-F5344CB8AC3E}">
        <p14:creationId xmlns:p14="http://schemas.microsoft.com/office/powerpoint/2010/main" val="398756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1" presetClass="entr" presetSubtype="0" fill="hold" nodeType="withEffect">
                                  <p:stCondLst>
                                    <p:cond delay="0"/>
                                  </p:stCondLst>
                                  <p:childTnLst>
                                    <p:set>
                                      <p:cBhvr>
                                        <p:cTn id="20" dur="1" fill="hold">
                                          <p:stCondLst>
                                            <p:cond delay="499"/>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5" name="Rectangle 9"/>
          <p:cNvSpPr>
            <a:spLocks noChangeArrowheads="1"/>
          </p:cNvSpPr>
          <p:nvPr/>
        </p:nvSpPr>
        <p:spPr bwMode="auto">
          <a:xfrm>
            <a:off x="1014679" y="2578407"/>
            <a:ext cx="47412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kumimoji="1" lang="zh-CN" altLang="en-US" sz="2000" b="1" dirty="0">
                <a:solidFill>
                  <a:srgbClr val="0000FF"/>
                </a:solidFill>
                <a:latin typeface="Times New Roman" panose="02020603050405020304" pitchFamily="18" charset="0"/>
                <a:cs typeface="Times New Roman" panose="02020603050405020304" pitchFamily="18" charset="0"/>
              </a:rPr>
              <a:t>解  </a:t>
            </a:r>
            <a:r>
              <a:rPr kumimoji="1" lang="zh-CN" altLang="en-US" sz="2000" b="1" dirty="0">
                <a:latin typeface="Times New Roman" panose="02020603050405020304" pitchFamily="18" charset="0"/>
                <a:cs typeface="Times New Roman" panose="02020603050405020304" pitchFamily="18" charset="0"/>
              </a:rPr>
              <a:t>由例</a:t>
            </a:r>
            <a:r>
              <a:rPr kumimoji="1" lang="en-US" altLang="zh-CN" sz="2000" b="1" dirty="0">
                <a:latin typeface="Times New Roman" panose="02020603050405020304" pitchFamily="18" charset="0"/>
                <a:cs typeface="Times New Roman" panose="02020603050405020304" pitchFamily="18" charset="0"/>
              </a:rPr>
              <a:t>1.6.1</a:t>
            </a:r>
            <a:r>
              <a:rPr kumimoji="1" lang="zh-CN" altLang="en-US" sz="2000" b="1" dirty="0">
                <a:latin typeface="Times New Roman" panose="02020603050405020304" pitchFamily="18" charset="0"/>
                <a:cs typeface="Times New Roman" panose="02020603050405020304" pitchFamily="18" charset="0"/>
              </a:rPr>
              <a:t>和拉普拉斯定理，故有</a:t>
            </a:r>
            <a:r>
              <a:rPr kumimoji="1" lang="zh-CN" altLang="en-US" sz="2000" dirty="0">
                <a:latin typeface="Times New Roman" panose="02020603050405020304" pitchFamily="18" charset="0"/>
                <a:cs typeface="Times New Roman" panose="02020603050405020304" pitchFamily="18" charset="0"/>
              </a:rPr>
              <a:t> </a:t>
            </a:r>
            <a:r>
              <a:rPr kumimoji="1" lang="zh-CN" altLang="en-US" sz="2000" b="1" dirty="0">
                <a:latin typeface="Times New Roman" panose="02020603050405020304" pitchFamily="18" charset="0"/>
                <a:cs typeface="Times New Roman" panose="02020603050405020304" pitchFamily="18" charset="0"/>
              </a:rPr>
              <a:t> </a:t>
            </a:r>
          </a:p>
        </p:txBody>
      </p:sp>
      <p:grpSp>
        <p:nvGrpSpPr>
          <p:cNvPr id="2" name="组合 1"/>
          <p:cNvGrpSpPr/>
          <p:nvPr/>
        </p:nvGrpSpPr>
        <p:grpSpPr>
          <a:xfrm>
            <a:off x="777441" y="877049"/>
            <a:ext cx="11042382" cy="1536700"/>
            <a:chOff x="777441" y="877049"/>
            <a:chExt cx="11042382" cy="1536700"/>
          </a:xfrm>
        </p:grpSpPr>
        <p:graphicFrame>
          <p:nvGraphicFramePr>
            <p:cNvPr id="137223" name="Object 7"/>
            <p:cNvGraphicFramePr>
              <a:graphicFrameLocks noChangeAspect="1"/>
            </p:cNvGraphicFramePr>
            <p:nvPr/>
          </p:nvGraphicFramePr>
          <p:xfrm>
            <a:off x="2877704" y="877049"/>
            <a:ext cx="2273300" cy="1536700"/>
          </p:xfrm>
          <a:graphic>
            <a:graphicData uri="http://schemas.openxmlformats.org/presentationml/2006/ole">
              <mc:AlternateContent xmlns:mc="http://schemas.openxmlformats.org/markup-compatibility/2006">
                <mc:Choice xmlns:v="urn:schemas-microsoft-com:vml" Requires="v">
                  <p:oleObj name="Equation" r:id="rId2" imgW="2273040" imgH="1536480" progId="Equation.DSMT4">
                    <p:embed/>
                  </p:oleObj>
                </mc:Choice>
                <mc:Fallback>
                  <p:oleObj name="Equation" r:id="rId2" imgW="2273040" imgH="1536480" progId="Equation.DSMT4">
                    <p:embed/>
                    <p:pic>
                      <p:nvPicPr>
                        <p:cNvPr id="137223"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7704" y="877049"/>
                          <a:ext cx="2273300"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224" name="Rectangle 8"/>
            <p:cNvSpPr>
              <a:spLocks noChangeArrowheads="1"/>
            </p:cNvSpPr>
            <p:nvPr/>
          </p:nvSpPr>
          <p:spPr bwMode="auto">
            <a:xfrm>
              <a:off x="777441" y="1381110"/>
              <a:ext cx="27368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sz="2000" b="1" dirty="0">
                  <a:solidFill>
                    <a:srgbClr val="0000FF"/>
                  </a:solidFill>
                  <a:latin typeface="Times New Roman" panose="02020603050405020304" pitchFamily="18" charset="0"/>
                  <a:cs typeface="Times New Roman" panose="02020603050405020304" pitchFamily="18" charset="0"/>
                </a:rPr>
                <a:t>例</a:t>
              </a:r>
              <a:r>
                <a:rPr kumimoji="1" lang="en-US" altLang="zh-CN" sz="2000" b="1" dirty="0">
                  <a:solidFill>
                    <a:srgbClr val="0000FF"/>
                  </a:solidFill>
                  <a:latin typeface="Times New Roman" panose="02020603050405020304" pitchFamily="18" charset="0"/>
                  <a:cs typeface="Times New Roman" panose="02020603050405020304" pitchFamily="18" charset="0"/>
                </a:rPr>
                <a:t>1.6.2</a:t>
              </a:r>
              <a:r>
                <a:rPr kumimoji="1" lang="zh-CN" altLang="en-US" sz="2000" b="1" dirty="0">
                  <a:solidFill>
                    <a:srgbClr val="0000FF"/>
                  </a:solidFill>
                  <a:latin typeface="Times New Roman" panose="02020603050405020304" pitchFamily="18" charset="0"/>
                  <a:cs typeface="Times New Roman" panose="02020603050405020304" pitchFamily="18" charset="0"/>
                </a:rPr>
                <a:t>  </a:t>
              </a:r>
              <a:r>
                <a:rPr kumimoji="1" lang="zh-CN" altLang="en-US" sz="2000" b="1" dirty="0">
                  <a:latin typeface="Times New Roman" panose="02020603050405020304" pitchFamily="18" charset="0"/>
                  <a:cs typeface="Times New Roman" panose="02020603050405020304" pitchFamily="18" charset="0"/>
                </a:rPr>
                <a:t>在行列式       </a:t>
              </a:r>
            </a:p>
          </p:txBody>
        </p:sp>
        <p:sp>
          <p:nvSpPr>
            <p:cNvPr id="137245" name="Text Box 29"/>
            <p:cNvSpPr txBox="1">
              <a:spLocks noChangeArrowheads="1"/>
            </p:cNvSpPr>
            <p:nvPr/>
          </p:nvSpPr>
          <p:spPr bwMode="auto">
            <a:xfrm>
              <a:off x="5117917" y="1430735"/>
              <a:ext cx="6701906"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000" b="1" dirty="0">
                  <a:latin typeface="Times New Roman" panose="02020603050405020304" pitchFamily="18" charset="0"/>
                  <a:cs typeface="Times New Roman" panose="02020603050405020304" pitchFamily="18" charset="0"/>
                </a:rPr>
                <a:t>中取定第一、三行，运用拉普拉斯定理计算行列式的值。</a:t>
              </a:r>
              <a:endParaRPr lang="en-US" altLang="zh-CN" sz="2000" b="1" dirty="0">
                <a:latin typeface="Times New Roman" panose="02020603050405020304" pitchFamily="18" charset="0"/>
                <a:cs typeface="Times New Roman" panose="02020603050405020304" pitchFamily="18" charset="0"/>
              </a:endParaRPr>
            </a:p>
          </p:txBody>
        </p:sp>
      </p:grpSp>
      <p:graphicFrame>
        <p:nvGraphicFramePr>
          <p:cNvPr id="15" name="Object 35"/>
          <p:cNvGraphicFramePr>
            <a:graphicFrameLocks noChangeAspect="1"/>
          </p:cNvGraphicFramePr>
          <p:nvPr/>
        </p:nvGraphicFramePr>
        <p:xfrm>
          <a:off x="5151004" y="2498778"/>
          <a:ext cx="5768173" cy="577564"/>
        </p:xfrm>
        <a:graphic>
          <a:graphicData uri="http://schemas.openxmlformats.org/presentationml/2006/ole">
            <mc:AlternateContent xmlns:mc="http://schemas.openxmlformats.org/markup-compatibility/2006">
              <mc:Choice xmlns:v="urn:schemas-microsoft-com:vml" Requires="v">
                <p:oleObj name="Equation" r:id="rId4" imgW="2286000" imgH="228600" progId="Equation.DSMT4">
                  <p:embed/>
                </p:oleObj>
              </mc:Choice>
              <mc:Fallback>
                <p:oleObj name="Equation" r:id="rId4" imgW="2286000" imgH="228600" progId="Equation.DSMT4">
                  <p:embed/>
                  <p:pic>
                    <p:nvPicPr>
                      <p:cNvPr id="15" name="Object 35"/>
                      <p:cNvPicPr>
                        <a:picLocks noChangeAspect="1" noChangeArrowheads="1"/>
                      </p:cNvPicPr>
                      <p:nvPr/>
                    </p:nvPicPr>
                    <p:blipFill>
                      <a:blip r:embed="rId5"/>
                      <a:srcRect/>
                      <a:stretch>
                        <a:fillRect/>
                      </a:stretch>
                    </p:blipFill>
                    <p:spPr bwMode="auto">
                      <a:xfrm>
                        <a:off x="5151004" y="2498778"/>
                        <a:ext cx="5768173" cy="577564"/>
                      </a:xfrm>
                      <a:prstGeom prst="rect">
                        <a:avLst/>
                      </a:prstGeom>
                      <a:noFill/>
                      <a:ln>
                        <a:noFill/>
                      </a:ln>
                      <a:effectLst/>
                    </p:spPr>
                  </p:pic>
                </p:oleObj>
              </mc:Fallback>
            </mc:AlternateContent>
          </a:graphicData>
        </a:graphic>
      </p:graphicFrame>
      <p:grpSp>
        <p:nvGrpSpPr>
          <p:cNvPr id="3" name="组合 2"/>
          <p:cNvGrpSpPr/>
          <p:nvPr/>
        </p:nvGrpSpPr>
        <p:grpSpPr>
          <a:xfrm>
            <a:off x="1109663" y="3155971"/>
            <a:ext cx="9474564" cy="3596390"/>
            <a:chOff x="1109663" y="3155971"/>
            <a:chExt cx="9474564" cy="3596390"/>
          </a:xfrm>
        </p:grpSpPr>
        <p:graphicFrame>
          <p:nvGraphicFramePr>
            <p:cNvPr id="17" name="Object 10"/>
            <p:cNvGraphicFramePr>
              <a:graphicFrameLocks noChangeAspect="1"/>
            </p:cNvGraphicFramePr>
            <p:nvPr/>
          </p:nvGraphicFramePr>
          <p:xfrm>
            <a:off x="1199848" y="3155971"/>
            <a:ext cx="2247900" cy="825500"/>
          </p:xfrm>
          <a:graphic>
            <a:graphicData uri="http://schemas.openxmlformats.org/presentationml/2006/ole">
              <mc:AlternateContent xmlns:mc="http://schemas.openxmlformats.org/markup-compatibility/2006">
                <mc:Choice xmlns:v="urn:schemas-microsoft-com:vml" Requires="v">
                  <p:oleObj name="Equation" r:id="rId6" imgW="2247840" imgH="825480" progId="Equation.DSMT4">
                    <p:embed/>
                  </p:oleObj>
                </mc:Choice>
                <mc:Fallback>
                  <p:oleObj name="Equation" r:id="rId6" imgW="2247840" imgH="825480" progId="Equation.DSMT4">
                    <p:embed/>
                    <p:pic>
                      <p:nvPicPr>
                        <p:cNvPr id="17" name="Object 10"/>
                        <p:cNvPicPr>
                          <a:picLocks noChangeAspect="1" noChangeArrowheads="1"/>
                        </p:cNvPicPr>
                        <p:nvPr/>
                      </p:nvPicPr>
                      <p:blipFill>
                        <a:blip r:embed="rId7"/>
                        <a:srcRect/>
                        <a:stretch>
                          <a:fillRect/>
                        </a:stretch>
                      </p:blipFill>
                      <p:spPr bwMode="auto">
                        <a:xfrm>
                          <a:off x="1199848" y="3155971"/>
                          <a:ext cx="22479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11"/>
            <p:cNvGraphicFramePr>
              <a:graphicFrameLocks noChangeAspect="1"/>
            </p:cNvGraphicFramePr>
            <p:nvPr/>
          </p:nvGraphicFramePr>
          <p:xfrm>
            <a:off x="3654681" y="3155971"/>
            <a:ext cx="2032000" cy="825500"/>
          </p:xfrm>
          <a:graphic>
            <a:graphicData uri="http://schemas.openxmlformats.org/presentationml/2006/ole">
              <mc:AlternateContent xmlns:mc="http://schemas.openxmlformats.org/markup-compatibility/2006">
                <mc:Choice xmlns:v="urn:schemas-microsoft-com:vml" Requires="v">
                  <p:oleObj name="Equation" r:id="rId8" imgW="2031840" imgH="825480" progId="Equation.DSMT4">
                    <p:embed/>
                  </p:oleObj>
                </mc:Choice>
                <mc:Fallback>
                  <p:oleObj name="Equation" r:id="rId8" imgW="2031840" imgH="825480" progId="Equation.DSMT4">
                    <p:embed/>
                    <p:pic>
                      <p:nvPicPr>
                        <p:cNvPr id="18" name="Object 11"/>
                        <p:cNvPicPr>
                          <a:picLocks noChangeAspect="1" noChangeArrowheads="1"/>
                        </p:cNvPicPr>
                        <p:nvPr/>
                      </p:nvPicPr>
                      <p:blipFill>
                        <a:blip r:embed="rId9"/>
                        <a:srcRect/>
                        <a:stretch>
                          <a:fillRect/>
                        </a:stretch>
                      </p:blipFill>
                      <p:spPr bwMode="auto">
                        <a:xfrm>
                          <a:off x="3654681" y="3155971"/>
                          <a:ext cx="20320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12"/>
            <p:cNvGraphicFramePr>
              <a:graphicFrameLocks noChangeAspect="1"/>
            </p:cNvGraphicFramePr>
            <p:nvPr/>
          </p:nvGraphicFramePr>
          <p:xfrm>
            <a:off x="5893614" y="3206231"/>
            <a:ext cx="2260600" cy="825500"/>
          </p:xfrm>
          <a:graphic>
            <a:graphicData uri="http://schemas.openxmlformats.org/presentationml/2006/ole">
              <mc:AlternateContent xmlns:mc="http://schemas.openxmlformats.org/markup-compatibility/2006">
                <mc:Choice xmlns:v="urn:schemas-microsoft-com:vml" Requires="v">
                  <p:oleObj name="Equation" r:id="rId10" imgW="2260440" imgH="825480" progId="Equation.DSMT4">
                    <p:embed/>
                  </p:oleObj>
                </mc:Choice>
                <mc:Fallback>
                  <p:oleObj name="Equation" r:id="rId10" imgW="2260440" imgH="825480" progId="Equation.DSMT4">
                    <p:embed/>
                    <p:pic>
                      <p:nvPicPr>
                        <p:cNvPr id="19" name="Object 12"/>
                        <p:cNvPicPr>
                          <a:picLocks noChangeAspect="1" noChangeArrowheads="1"/>
                        </p:cNvPicPr>
                        <p:nvPr/>
                      </p:nvPicPr>
                      <p:blipFill>
                        <a:blip r:embed="rId11"/>
                        <a:srcRect/>
                        <a:stretch>
                          <a:fillRect/>
                        </a:stretch>
                      </p:blipFill>
                      <p:spPr bwMode="auto">
                        <a:xfrm>
                          <a:off x="5893614" y="3206231"/>
                          <a:ext cx="2260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14"/>
            <p:cNvGraphicFramePr>
              <a:graphicFrameLocks noChangeAspect="1"/>
            </p:cNvGraphicFramePr>
            <p:nvPr/>
          </p:nvGraphicFramePr>
          <p:xfrm>
            <a:off x="3514291" y="4220757"/>
            <a:ext cx="2095500" cy="825500"/>
          </p:xfrm>
          <a:graphic>
            <a:graphicData uri="http://schemas.openxmlformats.org/presentationml/2006/ole">
              <mc:AlternateContent xmlns:mc="http://schemas.openxmlformats.org/markup-compatibility/2006">
                <mc:Choice xmlns:v="urn:schemas-microsoft-com:vml" Requires="v">
                  <p:oleObj name="Equation" r:id="rId12" imgW="2095200" imgH="825480" progId="Equation.DSMT4">
                    <p:embed/>
                  </p:oleObj>
                </mc:Choice>
                <mc:Fallback>
                  <p:oleObj name="Equation" r:id="rId12" imgW="2095200" imgH="825480" progId="Equation.DSMT4">
                    <p:embed/>
                    <p:pic>
                      <p:nvPicPr>
                        <p:cNvPr id="20" name="Object 14"/>
                        <p:cNvPicPr>
                          <a:picLocks noChangeAspect="1" noChangeArrowheads="1"/>
                        </p:cNvPicPr>
                        <p:nvPr/>
                      </p:nvPicPr>
                      <p:blipFill>
                        <a:blip r:embed="rId13"/>
                        <a:srcRect/>
                        <a:stretch>
                          <a:fillRect/>
                        </a:stretch>
                      </p:blipFill>
                      <p:spPr bwMode="auto">
                        <a:xfrm>
                          <a:off x="3514291" y="4220757"/>
                          <a:ext cx="20955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13"/>
            <p:cNvGraphicFramePr>
              <a:graphicFrameLocks noChangeAspect="1"/>
            </p:cNvGraphicFramePr>
            <p:nvPr/>
          </p:nvGraphicFramePr>
          <p:xfrm>
            <a:off x="1230864" y="4185428"/>
            <a:ext cx="2070100" cy="825500"/>
          </p:xfrm>
          <a:graphic>
            <a:graphicData uri="http://schemas.openxmlformats.org/presentationml/2006/ole">
              <mc:AlternateContent xmlns:mc="http://schemas.openxmlformats.org/markup-compatibility/2006">
                <mc:Choice xmlns:v="urn:schemas-microsoft-com:vml" Requires="v">
                  <p:oleObj name="Equation" r:id="rId14" imgW="2070000" imgH="825480" progId="Equation.DSMT4">
                    <p:embed/>
                  </p:oleObj>
                </mc:Choice>
                <mc:Fallback>
                  <p:oleObj name="Equation" r:id="rId14" imgW="2070000" imgH="825480" progId="Equation.DSMT4">
                    <p:embed/>
                    <p:pic>
                      <p:nvPicPr>
                        <p:cNvPr id="21" name="Object 13"/>
                        <p:cNvPicPr>
                          <a:picLocks noChangeAspect="1" noChangeArrowheads="1"/>
                        </p:cNvPicPr>
                        <p:nvPr/>
                      </p:nvPicPr>
                      <p:blipFill>
                        <a:blip r:embed="rId15"/>
                        <a:srcRect/>
                        <a:stretch>
                          <a:fillRect/>
                        </a:stretch>
                      </p:blipFill>
                      <p:spPr bwMode="auto">
                        <a:xfrm>
                          <a:off x="1230864" y="4185428"/>
                          <a:ext cx="20701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15"/>
            <p:cNvGraphicFramePr>
              <a:graphicFrameLocks noChangeAspect="1"/>
            </p:cNvGraphicFramePr>
            <p:nvPr/>
          </p:nvGraphicFramePr>
          <p:xfrm>
            <a:off x="5893614" y="4310866"/>
            <a:ext cx="2260600" cy="825500"/>
          </p:xfrm>
          <a:graphic>
            <a:graphicData uri="http://schemas.openxmlformats.org/presentationml/2006/ole">
              <mc:AlternateContent xmlns:mc="http://schemas.openxmlformats.org/markup-compatibility/2006">
                <mc:Choice xmlns:v="urn:schemas-microsoft-com:vml" Requires="v">
                  <p:oleObj name="Equation" r:id="rId16" imgW="2260440" imgH="825480" progId="Equation.DSMT4">
                    <p:embed/>
                  </p:oleObj>
                </mc:Choice>
                <mc:Fallback>
                  <p:oleObj name="Equation" r:id="rId16" imgW="2260440" imgH="825480" progId="Equation.DSMT4">
                    <p:embed/>
                    <p:pic>
                      <p:nvPicPr>
                        <p:cNvPr id="22" name="Object 15"/>
                        <p:cNvPicPr>
                          <a:picLocks noChangeAspect="1" noChangeArrowheads="1"/>
                        </p:cNvPicPr>
                        <p:nvPr/>
                      </p:nvPicPr>
                      <p:blipFill>
                        <a:blip r:embed="rId17"/>
                        <a:srcRect/>
                        <a:stretch>
                          <a:fillRect/>
                        </a:stretch>
                      </p:blipFill>
                      <p:spPr bwMode="auto">
                        <a:xfrm>
                          <a:off x="5893614" y="4310866"/>
                          <a:ext cx="2260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5"/>
            <p:cNvGraphicFramePr>
              <a:graphicFrameLocks noChangeAspect="1"/>
            </p:cNvGraphicFramePr>
            <p:nvPr/>
          </p:nvGraphicFramePr>
          <p:xfrm>
            <a:off x="1174750" y="5249863"/>
            <a:ext cx="2776538" cy="673100"/>
          </p:xfrm>
          <a:graphic>
            <a:graphicData uri="http://schemas.openxmlformats.org/presentationml/2006/ole">
              <mc:AlternateContent xmlns:mc="http://schemas.openxmlformats.org/markup-compatibility/2006">
                <mc:Choice xmlns:v="urn:schemas-microsoft-com:vml" Requires="v">
                  <p:oleObj name="Equation" r:id="rId18" imgW="3403440" imgH="825480" progId="Equation.DSMT4">
                    <p:embed/>
                  </p:oleObj>
                </mc:Choice>
                <mc:Fallback>
                  <p:oleObj name="Equation" r:id="rId18" imgW="3403440" imgH="825480" progId="Equation.DSMT4">
                    <p:embed/>
                    <p:pic>
                      <p:nvPicPr>
                        <p:cNvPr id="25" name="Object 5"/>
                        <p:cNvPicPr>
                          <a:picLocks noChangeAspect="1" noChangeArrowheads="1"/>
                        </p:cNvPicPr>
                        <p:nvPr/>
                      </p:nvPicPr>
                      <p:blipFill>
                        <a:blip r:embed="rId19"/>
                        <a:srcRect/>
                        <a:stretch>
                          <a:fillRect/>
                        </a:stretch>
                      </p:blipFill>
                      <p:spPr bwMode="auto">
                        <a:xfrm>
                          <a:off x="1174750" y="5249863"/>
                          <a:ext cx="2776538" cy="673100"/>
                        </a:xfrm>
                        <a:prstGeom prst="rect">
                          <a:avLst/>
                        </a:prstGeom>
                        <a:noFill/>
                        <a:ln>
                          <a:noFill/>
                        </a:ln>
                        <a:effectLst/>
                      </p:spPr>
                    </p:pic>
                  </p:oleObj>
                </mc:Fallback>
              </mc:AlternateContent>
            </a:graphicData>
          </a:graphic>
        </p:graphicFrame>
        <p:graphicFrame>
          <p:nvGraphicFramePr>
            <p:cNvPr id="26" name="Object 6"/>
            <p:cNvGraphicFramePr>
              <a:graphicFrameLocks noChangeAspect="1"/>
            </p:cNvGraphicFramePr>
            <p:nvPr/>
          </p:nvGraphicFramePr>
          <p:xfrm>
            <a:off x="4310063" y="5291138"/>
            <a:ext cx="3143250" cy="674687"/>
          </p:xfrm>
          <a:graphic>
            <a:graphicData uri="http://schemas.openxmlformats.org/presentationml/2006/ole">
              <mc:AlternateContent xmlns:mc="http://schemas.openxmlformats.org/markup-compatibility/2006">
                <mc:Choice xmlns:v="urn:schemas-microsoft-com:vml" Requires="v">
                  <p:oleObj name="Equation" r:id="rId20" imgW="3848040" imgH="825480" progId="Equation.DSMT4">
                    <p:embed/>
                  </p:oleObj>
                </mc:Choice>
                <mc:Fallback>
                  <p:oleObj name="Equation" r:id="rId20" imgW="3848040" imgH="825480" progId="Equation.DSMT4">
                    <p:embed/>
                    <p:pic>
                      <p:nvPicPr>
                        <p:cNvPr id="26" name="Object 6"/>
                        <p:cNvPicPr>
                          <a:picLocks noChangeAspect="1" noChangeArrowheads="1"/>
                        </p:cNvPicPr>
                        <p:nvPr/>
                      </p:nvPicPr>
                      <p:blipFill>
                        <a:blip r:embed="rId21"/>
                        <a:srcRect/>
                        <a:stretch>
                          <a:fillRect/>
                        </a:stretch>
                      </p:blipFill>
                      <p:spPr bwMode="auto">
                        <a:xfrm>
                          <a:off x="4310063" y="5291138"/>
                          <a:ext cx="3143250" cy="674687"/>
                        </a:xfrm>
                        <a:prstGeom prst="rect">
                          <a:avLst/>
                        </a:prstGeom>
                        <a:noFill/>
                        <a:ln>
                          <a:noFill/>
                        </a:ln>
                        <a:effectLst/>
                      </p:spPr>
                    </p:pic>
                  </p:oleObj>
                </mc:Fallback>
              </mc:AlternateContent>
            </a:graphicData>
          </a:graphic>
        </p:graphicFrame>
        <p:graphicFrame>
          <p:nvGraphicFramePr>
            <p:cNvPr id="27" name="Object 7"/>
            <p:cNvGraphicFramePr>
              <a:graphicFrameLocks noChangeAspect="1"/>
            </p:cNvGraphicFramePr>
            <p:nvPr/>
          </p:nvGraphicFramePr>
          <p:xfrm>
            <a:off x="7743825" y="5332413"/>
            <a:ext cx="2814638" cy="633412"/>
          </p:xfrm>
          <a:graphic>
            <a:graphicData uri="http://schemas.openxmlformats.org/presentationml/2006/ole">
              <mc:AlternateContent xmlns:mc="http://schemas.openxmlformats.org/markup-compatibility/2006">
                <mc:Choice xmlns:v="urn:schemas-microsoft-com:vml" Requires="v">
                  <p:oleObj name="Equation" r:id="rId22" imgW="3670200" imgH="825480" progId="Equation.DSMT4">
                    <p:embed/>
                  </p:oleObj>
                </mc:Choice>
                <mc:Fallback>
                  <p:oleObj name="Equation" r:id="rId22" imgW="3670200" imgH="825480" progId="Equation.DSMT4">
                    <p:embed/>
                    <p:pic>
                      <p:nvPicPr>
                        <p:cNvPr id="27" name="Object 7"/>
                        <p:cNvPicPr>
                          <a:picLocks noChangeAspect="1" noChangeArrowheads="1"/>
                        </p:cNvPicPr>
                        <p:nvPr/>
                      </p:nvPicPr>
                      <p:blipFill>
                        <a:blip r:embed="rId23"/>
                        <a:srcRect/>
                        <a:stretch>
                          <a:fillRect/>
                        </a:stretch>
                      </p:blipFill>
                      <p:spPr bwMode="auto">
                        <a:xfrm>
                          <a:off x="7743825" y="5332413"/>
                          <a:ext cx="2814638" cy="633412"/>
                        </a:xfrm>
                        <a:prstGeom prst="rect">
                          <a:avLst/>
                        </a:prstGeom>
                        <a:noFill/>
                        <a:ln>
                          <a:noFill/>
                        </a:ln>
                        <a:effectLst/>
                      </p:spPr>
                    </p:pic>
                  </p:oleObj>
                </mc:Fallback>
              </mc:AlternateContent>
            </a:graphicData>
          </a:graphic>
        </p:graphicFrame>
        <p:graphicFrame>
          <p:nvGraphicFramePr>
            <p:cNvPr id="28" name="Object 8"/>
            <p:cNvGraphicFramePr>
              <a:graphicFrameLocks noChangeAspect="1"/>
            </p:cNvGraphicFramePr>
            <p:nvPr/>
          </p:nvGraphicFramePr>
          <p:xfrm>
            <a:off x="1109663" y="5915025"/>
            <a:ext cx="2841625" cy="676275"/>
          </p:xfrm>
          <a:graphic>
            <a:graphicData uri="http://schemas.openxmlformats.org/presentationml/2006/ole">
              <mc:AlternateContent xmlns:mc="http://schemas.openxmlformats.org/markup-compatibility/2006">
                <mc:Choice xmlns:v="urn:schemas-microsoft-com:vml" Requires="v">
                  <p:oleObj name="Equation" r:id="rId24" imgW="3466800" imgH="825480" progId="Equation.DSMT4">
                    <p:embed/>
                  </p:oleObj>
                </mc:Choice>
                <mc:Fallback>
                  <p:oleObj name="Equation" r:id="rId24" imgW="3466800" imgH="825480" progId="Equation.DSMT4">
                    <p:embed/>
                    <p:pic>
                      <p:nvPicPr>
                        <p:cNvPr id="28" name="Object 8"/>
                        <p:cNvPicPr>
                          <a:picLocks noChangeAspect="1" noChangeArrowheads="1"/>
                        </p:cNvPicPr>
                        <p:nvPr/>
                      </p:nvPicPr>
                      <p:blipFill>
                        <a:blip r:embed="rId25"/>
                        <a:srcRect/>
                        <a:stretch>
                          <a:fillRect/>
                        </a:stretch>
                      </p:blipFill>
                      <p:spPr bwMode="auto">
                        <a:xfrm>
                          <a:off x="1109663" y="5915025"/>
                          <a:ext cx="2841625" cy="676275"/>
                        </a:xfrm>
                        <a:prstGeom prst="rect">
                          <a:avLst/>
                        </a:prstGeom>
                        <a:noFill/>
                        <a:ln>
                          <a:noFill/>
                        </a:ln>
                        <a:effectLst/>
                      </p:spPr>
                    </p:pic>
                  </p:oleObj>
                </mc:Fallback>
              </mc:AlternateContent>
            </a:graphicData>
          </a:graphic>
        </p:graphicFrame>
        <p:graphicFrame>
          <p:nvGraphicFramePr>
            <p:cNvPr id="29" name="Object 9"/>
            <p:cNvGraphicFramePr>
              <a:graphicFrameLocks noChangeAspect="1"/>
            </p:cNvGraphicFramePr>
            <p:nvPr/>
          </p:nvGraphicFramePr>
          <p:xfrm>
            <a:off x="4318706" y="6007859"/>
            <a:ext cx="3149817" cy="744502"/>
          </p:xfrm>
          <a:graphic>
            <a:graphicData uri="http://schemas.openxmlformats.org/presentationml/2006/ole">
              <mc:AlternateContent xmlns:mc="http://schemas.openxmlformats.org/markup-compatibility/2006">
                <mc:Choice xmlns:v="urn:schemas-microsoft-com:vml" Requires="v">
                  <p:oleObj name="Equation" r:id="rId26" imgW="3492360" imgH="825480" progId="Equation.DSMT4">
                    <p:embed/>
                  </p:oleObj>
                </mc:Choice>
                <mc:Fallback>
                  <p:oleObj name="Equation" r:id="rId26" imgW="3492360" imgH="825480" progId="Equation.DSMT4">
                    <p:embed/>
                    <p:pic>
                      <p:nvPicPr>
                        <p:cNvPr id="29" name="Object 9"/>
                        <p:cNvPicPr>
                          <a:picLocks noChangeAspect="1" noChangeArrowheads="1"/>
                        </p:cNvPicPr>
                        <p:nvPr/>
                      </p:nvPicPr>
                      <p:blipFill>
                        <a:blip r:embed="rId27"/>
                        <a:srcRect/>
                        <a:stretch>
                          <a:fillRect/>
                        </a:stretch>
                      </p:blipFill>
                      <p:spPr bwMode="auto">
                        <a:xfrm>
                          <a:off x="4318706" y="6007859"/>
                          <a:ext cx="3149817" cy="744502"/>
                        </a:xfrm>
                        <a:prstGeom prst="rect">
                          <a:avLst/>
                        </a:prstGeom>
                        <a:noFill/>
                        <a:ln>
                          <a:noFill/>
                        </a:ln>
                        <a:effectLst/>
                      </p:spPr>
                    </p:pic>
                  </p:oleObj>
                </mc:Fallback>
              </mc:AlternateContent>
            </a:graphicData>
          </a:graphic>
        </p:graphicFrame>
        <p:graphicFrame>
          <p:nvGraphicFramePr>
            <p:cNvPr id="30" name="Object 10"/>
            <p:cNvGraphicFramePr>
              <a:graphicFrameLocks noChangeAspect="1"/>
            </p:cNvGraphicFramePr>
            <p:nvPr/>
          </p:nvGraphicFramePr>
          <p:xfrm>
            <a:off x="7703916" y="6035941"/>
            <a:ext cx="2880311" cy="645587"/>
          </p:xfrm>
          <a:graphic>
            <a:graphicData uri="http://schemas.openxmlformats.org/presentationml/2006/ole">
              <mc:AlternateContent xmlns:mc="http://schemas.openxmlformats.org/markup-compatibility/2006">
                <mc:Choice xmlns:v="urn:schemas-microsoft-com:vml" Requires="v">
                  <p:oleObj name="Equation" r:id="rId28" imgW="3682800" imgH="825480" progId="Equation.DSMT4">
                    <p:embed/>
                  </p:oleObj>
                </mc:Choice>
                <mc:Fallback>
                  <p:oleObj name="Equation" r:id="rId28" imgW="3682800" imgH="825480" progId="Equation.DSMT4">
                    <p:embed/>
                    <p:pic>
                      <p:nvPicPr>
                        <p:cNvPr id="30" name="Object 10"/>
                        <p:cNvPicPr>
                          <a:picLocks noChangeAspect="1" noChangeArrowheads="1"/>
                        </p:cNvPicPr>
                        <p:nvPr/>
                      </p:nvPicPr>
                      <p:blipFill>
                        <a:blip r:embed="rId29"/>
                        <a:srcRect/>
                        <a:stretch>
                          <a:fillRect/>
                        </a:stretch>
                      </p:blipFill>
                      <p:spPr bwMode="auto">
                        <a:xfrm>
                          <a:off x="7703916" y="6035941"/>
                          <a:ext cx="2880311" cy="645587"/>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909098794"/>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32544" y="814388"/>
            <a:ext cx="5487369" cy="2393950"/>
            <a:chOff x="701024" y="978017"/>
            <a:chExt cx="5487369" cy="2393950"/>
          </a:xfrm>
        </p:grpSpPr>
        <p:graphicFrame>
          <p:nvGraphicFramePr>
            <p:cNvPr id="29698" name="Object 2"/>
            <p:cNvGraphicFramePr>
              <a:graphicFrameLocks noChangeAspect="1"/>
            </p:cNvGraphicFramePr>
            <p:nvPr/>
          </p:nvGraphicFramePr>
          <p:xfrm>
            <a:off x="3243580" y="978017"/>
            <a:ext cx="2944813" cy="2393950"/>
          </p:xfrm>
          <a:graphic>
            <a:graphicData uri="http://schemas.openxmlformats.org/presentationml/2006/ole">
              <mc:AlternateContent xmlns:mc="http://schemas.openxmlformats.org/markup-compatibility/2006">
                <mc:Choice xmlns:v="urn:schemas-microsoft-com:vml" Requires="v">
                  <p:oleObj name="Equation" r:id="rId2" imgW="1930320" imgH="1612800" progId="Equation.DSMT4">
                    <p:embed/>
                  </p:oleObj>
                </mc:Choice>
                <mc:Fallback>
                  <p:oleObj name="Equation" r:id="rId2" imgW="1930320" imgH="1612800" progId="Equation.DSMT4">
                    <p:embed/>
                    <p:pic>
                      <p:nvPicPr>
                        <p:cNvPr id="29698" name="Object 2"/>
                        <p:cNvPicPr>
                          <a:picLocks noChangeAspect="1" noChangeArrowheads="1"/>
                        </p:cNvPicPr>
                        <p:nvPr/>
                      </p:nvPicPr>
                      <p:blipFill>
                        <a:blip r:embed="rId3"/>
                        <a:srcRect/>
                        <a:stretch>
                          <a:fillRect/>
                        </a:stretch>
                      </p:blipFill>
                      <p:spPr bwMode="auto">
                        <a:xfrm>
                          <a:off x="3243580" y="978017"/>
                          <a:ext cx="2944813" cy="2393950"/>
                        </a:xfrm>
                        <a:prstGeom prst="rect">
                          <a:avLst/>
                        </a:prstGeom>
                        <a:noFill/>
                      </p:spPr>
                    </p:pic>
                  </p:oleObj>
                </mc:Fallback>
              </mc:AlternateContent>
            </a:graphicData>
          </a:graphic>
        </p:graphicFrame>
        <p:sp>
          <p:nvSpPr>
            <p:cNvPr id="5" name="Rectangle 6"/>
            <p:cNvSpPr txBox="1">
              <a:spLocks noChangeArrowheads="1"/>
            </p:cNvSpPr>
            <p:nvPr/>
          </p:nvSpPr>
          <p:spPr bwMode="auto">
            <a:xfrm>
              <a:off x="701024" y="1935313"/>
              <a:ext cx="5029200" cy="413252"/>
            </a:xfrm>
            <a:prstGeom prst="rect">
              <a:avLst/>
            </a:prstGeom>
            <a:noFill/>
            <a:ln w="9525">
              <a:noFill/>
              <a:miter lim="800000"/>
              <a:headEnd/>
              <a:tailEnd/>
            </a:ln>
          </p:spPr>
          <p:txBody>
            <a:bodyPr/>
            <a:lstStyle/>
            <a:p>
              <a:pPr marL="342900" indent="-342900" eaLnBrk="0" hangingPunct="0">
                <a:spcBef>
                  <a:spcPct val="20000"/>
                </a:spcBef>
                <a:buClr>
                  <a:schemeClr val="bg2"/>
                </a:buClr>
                <a:buSzPct val="75000"/>
                <a:defRPr/>
              </a:pPr>
              <a:r>
                <a:rPr lang="zh-CN" altLang="en-US" sz="2000" b="1" kern="0" dirty="0">
                  <a:solidFill>
                    <a:srgbClr val="0000FF"/>
                  </a:solidFill>
                  <a:latin typeface="+mn-ea"/>
                </a:rPr>
                <a:t>例</a:t>
              </a:r>
              <a:r>
                <a:rPr lang="en-US" altLang="zh-CN" sz="2000" b="1" kern="0" dirty="0">
                  <a:solidFill>
                    <a:srgbClr val="0000FF"/>
                  </a:solidFill>
                  <a:latin typeface="+mn-ea"/>
                </a:rPr>
                <a:t>1.6.3 </a:t>
              </a:r>
              <a:r>
                <a:rPr lang="zh-CN" altLang="en-US" sz="2000" b="1" kern="0" dirty="0">
                  <a:latin typeface="+mn-ea"/>
                </a:rPr>
                <a:t>计算行列式</a:t>
              </a:r>
            </a:p>
          </p:txBody>
        </p:sp>
      </p:grpSp>
      <p:sp>
        <p:nvSpPr>
          <p:cNvPr id="6" name="Rectangle 3"/>
          <p:cNvSpPr txBox="1">
            <a:spLocks noChangeArrowheads="1"/>
          </p:cNvSpPr>
          <p:nvPr/>
        </p:nvSpPr>
        <p:spPr bwMode="auto">
          <a:xfrm>
            <a:off x="1736325" y="3302085"/>
            <a:ext cx="3076308" cy="501948"/>
          </a:xfrm>
          <a:prstGeom prst="rect">
            <a:avLst/>
          </a:prstGeom>
          <a:solidFill>
            <a:srgbClr val="FFFFFF"/>
          </a:solidFill>
          <a:ln w="9525">
            <a:noFill/>
            <a:miter lim="800000"/>
            <a:headEnd/>
            <a:tailEnd/>
          </a:ln>
        </p:spPr>
        <p:txBody>
          <a:bodyPr/>
          <a:lstStyle/>
          <a:p>
            <a:pPr marL="342900" indent="-342900" eaLnBrk="0" hangingPunct="0">
              <a:spcBef>
                <a:spcPct val="20000"/>
              </a:spcBef>
              <a:buClr>
                <a:schemeClr val="bg2"/>
              </a:buClr>
              <a:buSzPct val="75000"/>
              <a:defRPr/>
            </a:pPr>
            <a:r>
              <a:rPr lang="zh-CN" altLang="en-US" sz="2000" b="1" kern="0" dirty="0">
                <a:latin typeface="+mn-ea"/>
              </a:rPr>
              <a:t>按第</a:t>
            </a:r>
            <a:r>
              <a:rPr lang="en-US" altLang="zh-CN" sz="2000" b="1" i="1" kern="0" dirty="0">
                <a:latin typeface="Times New Roman" panose="02020603050405020304" pitchFamily="18" charset="0"/>
                <a:cs typeface="Times New Roman" panose="02020603050405020304" pitchFamily="18" charset="0"/>
              </a:rPr>
              <a:t>n</a:t>
            </a:r>
            <a:r>
              <a:rPr lang="zh-CN" altLang="en-US" sz="2000" b="1" kern="0" dirty="0">
                <a:latin typeface="+mn-ea"/>
              </a:rPr>
              <a:t>行与第</a:t>
            </a:r>
            <a:r>
              <a:rPr lang="en-US" altLang="zh-CN" sz="2000" b="1" i="1" kern="0" dirty="0">
                <a:latin typeface="Times New Roman" panose="02020603050405020304" pitchFamily="18" charset="0"/>
                <a:cs typeface="Times New Roman" panose="02020603050405020304" pitchFamily="18" charset="0"/>
              </a:rPr>
              <a:t>n+</a:t>
            </a:r>
            <a:r>
              <a:rPr lang="en-US" altLang="zh-CN" sz="2000" b="1" kern="0" dirty="0">
                <a:latin typeface="Times New Roman" panose="02020603050405020304" pitchFamily="18" charset="0"/>
                <a:cs typeface="Times New Roman" panose="02020603050405020304" pitchFamily="18" charset="0"/>
              </a:rPr>
              <a:t>1</a:t>
            </a:r>
            <a:r>
              <a:rPr lang="zh-CN" altLang="en-US" sz="2000" b="1" kern="0" dirty="0">
                <a:latin typeface="+mn-ea"/>
              </a:rPr>
              <a:t>行展开有</a:t>
            </a:r>
            <a:endParaRPr lang="en-US" altLang="zh-CN" sz="2000" b="1" kern="0" dirty="0">
              <a:latin typeface="+mn-ea"/>
            </a:endParaRPr>
          </a:p>
        </p:txBody>
      </p:sp>
      <p:sp>
        <p:nvSpPr>
          <p:cNvPr id="3" name="矩形 2"/>
          <p:cNvSpPr/>
          <p:nvPr/>
        </p:nvSpPr>
        <p:spPr>
          <a:xfrm>
            <a:off x="991398" y="3302085"/>
            <a:ext cx="441146" cy="400110"/>
          </a:xfrm>
          <a:prstGeom prst="rect">
            <a:avLst/>
          </a:prstGeom>
        </p:spPr>
        <p:txBody>
          <a:bodyPr wrap="none">
            <a:spAutoFit/>
          </a:bodyPr>
          <a:lstStyle/>
          <a:p>
            <a:r>
              <a:rPr lang="zh-CN" altLang="en-US" sz="2000" b="1" kern="0" dirty="0">
                <a:solidFill>
                  <a:srgbClr val="0000FF"/>
                </a:solidFill>
                <a:latin typeface="+mn-ea"/>
              </a:rPr>
              <a:t>解</a:t>
            </a:r>
            <a:endParaRPr lang="zh-CN" altLang="en-US" sz="2000" b="1" dirty="0">
              <a:solidFill>
                <a:srgbClr val="0000FF"/>
              </a:solidFill>
              <a:latin typeface="+mn-ea"/>
            </a:endParaRPr>
          </a:p>
        </p:txBody>
      </p:sp>
      <p:graphicFrame>
        <p:nvGraphicFramePr>
          <p:cNvPr id="7" name="Object 2"/>
          <p:cNvGraphicFramePr>
            <a:graphicFrameLocks noChangeAspect="1"/>
          </p:cNvGraphicFramePr>
          <p:nvPr/>
        </p:nvGraphicFramePr>
        <p:xfrm>
          <a:off x="1986213" y="3923477"/>
          <a:ext cx="9337675" cy="571500"/>
        </p:xfrm>
        <a:graphic>
          <a:graphicData uri="http://schemas.openxmlformats.org/presentationml/2006/ole">
            <mc:AlternateContent xmlns:mc="http://schemas.openxmlformats.org/markup-compatibility/2006">
              <mc:Choice xmlns:v="urn:schemas-microsoft-com:vml" Requires="v">
                <p:oleObj name="Equation" r:id="rId4" imgW="4038480" imgH="253800" progId="Equation.DSMT4">
                  <p:embed/>
                </p:oleObj>
              </mc:Choice>
              <mc:Fallback>
                <p:oleObj name="Equation" r:id="rId4" imgW="4038480" imgH="253800" progId="Equation.DSMT4">
                  <p:embed/>
                  <p:pic>
                    <p:nvPicPr>
                      <p:cNvPr id="7" name="Object 2"/>
                      <p:cNvPicPr>
                        <a:picLocks noChangeAspect="1" noChangeArrowheads="1"/>
                      </p:cNvPicPr>
                      <p:nvPr/>
                    </p:nvPicPr>
                    <p:blipFill>
                      <a:blip r:embed="rId5"/>
                      <a:srcRect/>
                      <a:stretch>
                        <a:fillRect/>
                      </a:stretch>
                    </p:blipFill>
                    <p:spPr bwMode="auto">
                      <a:xfrm>
                        <a:off x="1986213" y="3923477"/>
                        <a:ext cx="9337675" cy="571500"/>
                      </a:xfrm>
                      <a:prstGeom prst="rect">
                        <a:avLst/>
                      </a:prstGeom>
                      <a:noFill/>
                    </p:spPr>
                  </p:pic>
                </p:oleObj>
              </mc:Fallback>
            </mc:AlternateContent>
          </a:graphicData>
        </a:graphic>
      </p:graphicFrame>
      <p:graphicFrame>
        <p:nvGraphicFramePr>
          <p:cNvPr id="8" name="Object 3"/>
          <p:cNvGraphicFramePr>
            <a:graphicFrameLocks noChangeAspect="1"/>
          </p:cNvGraphicFramePr>
          <p:nvPr/>
        </p:nvGraphicFramePr>
        <p:xfrm>
          <a:off x="2596867" y="4523327"/>
          <a:ext cx="5815614" cy="567075"/>
        </p:xfrm>
        <a:graphic>
          <a:graphicData uri="http://schemas.openxmlformats.org/presentationml/2006/ole">
            <mc:AlternateContent xmlns:mc="http://schemas.openxmlformats.org/markup-compatibility/2006">
              <mc:Choice xmlns:v="urn:schemas-microsoft-com:vml" Requires="v">
                <p:oleObj name="Equation" r:id="rId6" imgW="2527200" imgH="253800" progId="Equation.DSMT4">
                  <p:embed/>
                </p:oleObj>
              </mc:Choice>
              <mc:Fallback>
                <p:oleObj name="Equation" r:id="rId6" imgW="2527200" imgH="253800" progId="Equation.DSMT4">
                  <p:embed/>
                  <p:pic>
                    <p:nvPicPr>
                      <p:cNvPr id="8" name="Object 3"/>
                      <p:cNvPicPr>
                        <a:picLocks noChangeAspect="1" noChangeArrowheads="1"/>
                      </p:cNvPicPr>
                      <p:nvPr/>
                    </p:nvPicPr>
                    <p:blipFill>
                      <a:blip r:embed="rId7"/>
                      <a:srcRect/>
                      <a:stretch>
                        <a:fillRect/>
                      </a:stretch>
                    </p:blipFill>
                    <p:spPr bwMode="auto">
                      <a:xfrm>
                        <a:off x="2596867" y="4523327"/>
                        <a:ext cx="5815614" cy="567075"/>
                      </a:xfrm>
                      <a:prstGeom prst="rect">
                        <a:avLst/>
                      </a:prstGeom>
                      <a:noFill/>
                    </p:spPr>
                  </p:pic>
                </p:oleObj>
              </mc:Fallback>
            </mc:AlternateContent>
          </a:graphicData>
        </a:graphic>
      </p:graphicFrame>
      <p:graphicFrame>
        <p:nvGraphicFramePr>
          <p:cNvPr id="9" name="Object 4"/>
          <p:cNvGraphicFramePr>
            <a:graphicFrameLocks noChangeAspect="1"/>
          </p:cNvGraphicFramePr>
          <p:nvPr/>
        </p:nvGraphicFramePr>
        <p:xfrm>
          <a:off x="2596867" y="5188541"/>
          <a:ext cx="1842118" cy="518410"/>
        </p:xfrm>
        <a:graphic>
          <a:graphicData uri="http://schemas.openxmlformats.org/presentationml/2006/ole">
            <mc:AlternateContent xmlns:mc="http://schemas.openxmlformats.org/markup-compatibility/2006">
              <mc:Choice xmlns:v="urn:schemas-microsoft-com:vml" Requires="v">
                <p:oleObj name="Equation" r:id="rId8" imgW="787320" imgH="228600" progId="Equation.DSMT4">
                  <p:embed/>
                </p:oleObj>
              </mc:Choice>
              <mc:Fallback>
                <p:oleObj name="Equation" r:id="rId8" imgW="787320" imgH="228600" progId="Equation.DSMT4">
                  <p:embed/>
                  <p:pic>
                    <p:nvPicPr>
                      <p:cNvPr id="9" name="Object 4"/>
                      <p:cNvPicPr>
                        <a:picLocks noChangeAspect="1" noChangeArrowheads="1"/>
                      </p:cNvPicPr>
                      <p:nvPr/>
                    </p:nvPicPr>
                    <p:blipFill>
                      <a:blip r:embed="rId9"/>
                      <a:srcRect/>
                      <a:stretch>
                        <a:fillRect/>
                      </a:stretch>
                    </p:blipFill>
                    <p:spPr bwMode="auto">
                      <a:xfrm>
                        <a:off x="2596867" y="5188541"/>
                        <a:ext cx="1842118" cy="518410"/>
                      </a:xfrm>
                      <a:prstGeom prst="rect">
                        <a:avLst/>
                      </a:prstGeom>
                      <a:noFill/>
                    </p:spPr>
                  </p:pic>
                </p:oleObj>
              </mc:Fallback>
            </mc:AlternateContent>
          </a:graphicData>
        </a:graphic>
      </p:graphicFrame>
    </p:spTree>
    <p:extLst>
      <p:ext uri="{BB962C8B-B14F-4D97-AF65-F5344CB8AC3E}">
        <p14:creationId xmlns:p14="http://schemas.microsoft.com/office/powerpoint/2010/main" val="160875917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4" name="Rectangle 4"/>
          <p:cNvSpPr>
            <a:spLocks noChangeArrowheads="1"/>
          </p:cNvSpPr>
          <p:nvPr/>
        </p:nvSpPr>
        <p:spPr bwMode="auto">
          <a:xfrm>
            <a:off x="1750346" y="927709"/>
            <a:ext cx="7127875" cy="46166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b="1" dirty="0">
                <a:solidFill>
                  <a:srgbClr val="0000FF"/>
                </a:solidFill>
                <a:latin typeface="+mn-ea"/>
              </a:rPr>
              <a:t>三、行列式乘法法则</a:t>
            </a:r>
          </a:p>
        </p:txBody>
      </p:sp>
      <p:sp>
        <p:nvSpPr>
          <p:cNvPr id="153605" name="AutoShape 5"/>
          <p:cNvSpPr>
            <a:spLocks noChangeArrowheads="1"/>
          </p:cNvSpPr>
          <p:nvPr/>
        </p:nvSpPr>
        <p:spPr bwMode="auto">
          <a:xfrm>
            <a:off x="1534445" y="1630030"/>
            <a:ext cx="8064500" cy="5113337"/>
          </a:xfrm>
          <a:prstGeom prst="flowChartAlternateProcess">
            <a:avLst/>
          </a:prstGeom>
          <a:solidFill>
            <a:srgbClr val="CCFFCC">
              <a:alpha val="30000"/>
            </a:srgbClr>
          </a:solidFill>
          <a:ln w="25400" cap="rnd">
            <a:solidFill>
              <a:srgbClr val="CC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ea"/>
            </a:endParaRPr>
          </a:p>
        </p:txBody>
      </p:sp>
      <p:sp>
        <p:nvSpPr>
          <p:cNvPr id="153606" name="Rectangle 6"/>
          <p:cNvSpPr>
            <a:spLocks noChangeArrowheads="1"/>
          </p:cNvSpPr>
          <p:nvPr/>
        </p:nvSpPr>
        <p:spPr bwMode="auto">
          <a:xfrm>
            <a:off x="1966246" y="1762555"/>
            <a:ext cx="55451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sz="2000" b="1" dirty="0">
                <a:solidFill>
                  <a:srgbClr val="0000FF"/>
                </a:solidFill>
                <a:latin typeface="+mn-ea"/>
                <a:cs typeface="Times New Roman" panose="02020603050405020304" pitchFamily="18" charset="0"/>
              </a:rPr>
              <a:t>定理</a:t>
            </a:r>
            <a:r>
              <a:rPr kumimoji="1" lang="en-US" altLang="zh-CN" sz="2000" b="1" dirty="0">
                <a:solidFill>
                  <a:srgbClr val="0000FF"/>
                </a:solidFill>
                <a:latin typeface="+mn-ea"/>
                <a:cs typeface="Times New Roman" panose="02020603050405020304" pitchFamily="18" charset="0"/>
              </a:rPr>
              <a:t>1.6.2 </a:t>
            </a:r>
            <a:r>
              <a:rPr kumimoji="1" lang="zh-CN" altLang="en-US" sz="2000" b="1" dirty="0">
                <a:latin typeface="+mn-ea"/>
                <a:cs typeface="Times New Roman" panose="02020603050405020304" pitchFamily="18" charset="0"/>
              </a:rPr>
              <a:t>设有两个</a:t>
            </a:r>
            <a:r>
              <a:rPr kumimoji="1" lang="en-US" altLang="zh-CN" sz="2000" b="1" i="1" dirty="0">
                <a:latin typeface="Times New Roman" panose="02020603050405020304" pitchFamily="18" charset="0"/>
                <a:cs typeface="Times New Roman" panose="02020603050405020304" pitchFamily="18" charset="0"/>
              </a:rPr>
              <a:t>n</a:t>
            </a:r>
            <a:r>
              <a:rPr kumimoji="1" lang="en-US" altLang="zh-CN" sz="2000" b="1" i="1" dirty="0">
                <a:latin typeface="+mn-ea"/>
                <a:cs typeface="Times New Roman" panose="02020603050405020304" pitchFamily="18" charset="0"/>
              </a:rPr>
              <a:t> </a:t>
            </a:r>
            <a:r>
              <a:rPr kumimoji="1" lang="zh-CN" altLang="en-US" sz="2000" b="1" dirty="0">
                <a:latin typeface="+mn-ea"/>
                <a:cs typeface="Times New Roman" panose="02020603050405020304" pitchFamily="18" charset="0"/>
              </a:rPr>
              <a:t>级行列式</a:t>
            </a:r>
          </a:p>
        </p:txBody>
      </p:sp>
      <p:graphicFrame>
        <p:nvGraphicFramePr>
          <p:cNvPr id="153607" name="Object 7"/>
          <p:cNvGraphicFramePr>
            <a:graphicFrameLocks noChangeAspect="1"/>
          </p:cNvGraphicFramePr>
          <p:nvPr/>
        </p:nvGraphicFramePr>
        <p:xfrm>
          <a:off x="2542508" y="2258866"/>
          <a:ext cx="5473701" cy="1331724"/>
        </p:xfrm>
        <a:graphic>
          <a:graphicData uri="http://schemas.openxmlformats.org/presentationml/2006/ole">
            <mc:AlternateContent xmlns:mc="http://schemas.openxmlformats.org/markup-compatibility/2006">
              <mc:Choice xmlns:v="urn:schemas-microsoft-com:vml" Requires="v">
                <p:oleObj name="Equation" r:id="rId2" imgW="6629400" imgH="1612800" progId="Equation.DSMT4">
                  <p:embed/>
                </p:oleObj>
              </mc:Choice>
              <mc:Fallback>
                <p:oleObj name="Equation" r:id="rId2" imgW="6629400" imgH="1612800" progId="Equation.DSMT4">
                  <p:embed/>
                  <p:pic>
                    <p:nvPicPr>
                      <p:cNvPr id="153607"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508" y="2258866"/>
                        <a:ext cx="5473701" cy="1331724"/>
                      </a:xfrm>
                      <a:prstGeom prst="rect">
                        <a:avLst/>
                      </a:prstGeom>
                      <a:noFill/>
                      <a:ln>
                        <a:noFill/>
                      </a:ln>
                      <a:effectLst/>
                    </p:spPr>
                  </p:pic>
                </p:oleObj>
              </mc:Fallback>
            </mc:AlternateContent>
          </a:graphicData>
        </a:graphic>
      </p:graphicFrame>
      <p:grpSp>
        <p:nvGrpSpPr>
          <p:cNvPr id="153608" name="Group 8"/>
          <p:cNvGrpSpPr>
            <a:grpSpLocks/>
          </p:cNvGrpSpPr>
          <p:nvPr/>
        </p:nvGrpSpPr>
        <p:grpSpPr bwMode="auto">
          <a:xfrm>
            <a:off x="1750346" y="5649574"/>
            <a:ext cx="4794250" cy="441325"/>
            <a:chOff x="612" y="3286"/>
            <a:chExt cx="3020" cy="278"/>
          </a:xfrm>
        </p:grpSpPr>
        <p:sp>
          <p:nvSpPr>
            <p:cNvPr id="153609" name="Rectangle 9"/>
            <p:cNvSpPr>
              <a:spLocks noChangeArrowheads="1"/>
            </p:cNvSpPr>
            <p:nvPr/>
          </p:nvSpPr>
          <p:spPr bwMode="auto">
            <a:xfrm>
              <a:off x="612" y="3286"/>
              <a:ext cx="222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sz="2000" b="1">
                  <a:latin typeface="+mn-ea"/>
                </a:rPr>
                <a:t>其中</a:t>
              </a:r>
            </a:p>
          </p:txBody>
        </p:sp>
        <p:graphicFrame>
          <p:nvGraphicFramePr>
            <p:cNvPr id="153610" name="Object 10"/>
            <p:cNvGraphicFramePr>
              <a:graphicFrameLocks noChangeAspect="1"/>
            </p:cNvGraphicFramePr>
            <p:nvPr/>
          </p:nvGraphicFramePr>
          <p:xfrm>
            <a:off x="1202" y="3294"/>
            <a:ext cx="2430" cy="270"/>
          </p:xfrm>
          <a:graphic>
            <a:graphicData uri="http://schemas.openxmlformats.org/presentationml/2006/ole">
              <mc:AlternateContent xmlns:mc="http://schemas.openxmlformats.org/markup-compatibility/2006">
                <mc:Choice xmlns:v="urn:schemas-microsoft-com:vml" Requires="v">
                  <p:oleObj name="Equation" r:id="rId4" imgW="4343400" imgH="482400" progId="Equation.DSMT4">
                    <p:embed/>
                  </p:oleObj>
                </mc:Choice>
                <mc:Fallback>
                  <p:oleObj name="Equation" r:id="rId4" imgW="4343400" imgH="482400" progId="Equation.DSMT4">
                    <p:embed/>
                    <p:pic>
                      <p:nvPicPr>
                        <p:cNvPr id="15361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 y="3294"/>
                          <a:ext cx="2430" cy="270"/>
                        </a:xfrm>
                        <a:prstGeom prst="rect">
                          <a:avLst/>
                        </a:prstGeom>
                        <a:noFill/>
                        <a:ln>
                          <a:noFill/>
                        </a:ln>
                        <a:effectLst/>
                      </p:spPr>
                    </p:pic>
                  </p:oleObj>
                </mc:Fallback>
              </mc:AlternateContent>
            </a:graphicData>
          </a:graphic>
        </p:graphicFrame>
      </p:grpSp>
      <p:grpSp>
        <p:nvGrpSpPr>
          <p:cNvPr id="153611" name="Group 11"/>
          <p:cNvGrpSpPr>
            <a:grpSpLocks/>
          </p:cNvGrpSpPr>
          <p:nvPr/>
        </p:nvGrpSpPr>
        <p:grpSpPr bwMode="auto">
          <a:xfrm>
            <a:off x="1787711" y="3842197"/>
            <a:ext cx="4114197" cy="1368425"/>
            <a:chOff x="588" y="1993"/>
            <a:chExt cx="2898" cy="1016"/>
          </a:xfrm>
        </p:grpSpPr>
        <p:graphicFrame>
          <p:nvGraphicFramePr>
            <p:cNvPr id="153612" name="Object 12"/>
            <p:cNvGraphicFramePr>
              <a:graphicFrameLocks noChangeAspect="1"/>
            </p:cNvGraphicFramePr>
            <p:nvPr/>
          </p:nvGraphicFramePr>
          <p:xfrm>
            <a:off x="1318" y="1993"/>
            <a:ext cx="2168" cy="1016"/>
          </p:xfrm>
          <a:graphic>
            <a:graphicData uri="http://schemas.openxmlformats.org/presentationml/2006/ole">
              <mc:AlternateContent xmlns:mc="http://schemas.openxmlformats.org/markup-compatibility/2006">
                <mc:Choice xmlns:v="urn:schemas-microsoft-com:vml" Requires="v">
                  <p:oleObj name="Equation" r:id="rId6" imgW="3441600" imgH="1612800" progId="Equation.DSMT4">
                    <p:embed/>
                  </p:oleObj>
                </mc:Choice>
                <mc:Fallback>
                  <p:oleObj name="Equation" r:id="rId6" imgW="3441600" imgH="1612800" progId="Equation.DSMT4">
                    <p:embed/>
                    <p:pic>
                      <p:nvPicPr>
                        <p:cNvPr id="153612"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8" y="1993"/>
                          <a:ext cx="2168" cy="1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13" name="Rectangle 13"/>
            <p:cNvSpPr>
              <a:spLocks noChangeArrowheads="1"/>
            </p:cNvSpPr>
            <p:nvPr/>
          </p:nvSpPr>
          <p:spPr bwMode="auto">
            <a:xfrm>
              <a:off x="588" y="2314"/>
              <a:ext cx="1814" cy="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dirty="0">
                  <a:latin typeface="+mn-ea"/>
                </a:rPr>
                <a:t>则</a:t>
              </a:r>
            </a:p>
          </p:txBody>
        </p:sp>
      </p:grpSp>
      <p:graphicFrame>
        <p:nvGraphicFramePr>
          <p:cNvPr id="153614" name="Object 14"/>
          <p:cNvGraphicFramePr>
            <a:graphicFrameLocks noChangeAspect="1"/>
          </p:cNvGraphicFramePr>
          <p:nvPr/>
        </p:nvGraphicFramePr>
        <p:xfrm>
          <a:off x="6544596" y="5471194"/>
          <a:ext cx="1276733" cy="766040"/>
        </p:xfrm>
        <a:graphic>
          <a:graphicData uri="http://schemas.openxmlformats.org/presentationml/2006/ole">
            <mc:AlternateContent xmlns:mc="http://schemas.openxmlformats.org/markup-compatibility/2006">
              <mc:Choice xmlns:v="urn:schemas-microsoft-com:vml" Requires="v">
                <p:oleObj name="Equation" r:id="rId8" imgW="1587240" imgH="952200" progId="Equation.DSMT4">
                  <p:embed/>
                </p:oleObj>
              </mc:Choice>
              <mc:Fallback>
                <p:oleObj name="Equation" r:id="rId8" imgW="1587240" imgH="952200" progId="Equation.DSMT4">
                  <p:embed/>
                  <p:pic>
                    <p:nvPicPr>
                      <p:cNvPr id="153614"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44596" y="5471194"/>
                        <a:ext cx="1276733" cy="766040"/>
                      </a:xfrm>
                      <a:prstGeom prst="rect">
                        <a:avLst/>
                      </a:prstGeom>
                      <a:noFill/>
                      <a:ln>
                        <a:noFill/>
                      </a:ln>
                      <a:effectLst/>
                    </p:spPr>
                  </p:pic>
                </p:oleObj>
              </mc:Fallback>
            </mc:AlternateContent>
          </a:graphicData>
        </a:graphic>
      </p:graphicFrame>
      <p:graphicFrame>
        <p:nvGraphicFramePr>
          <p:cNvPr id="153615" name="Object 15"/>
          <p:cNvGraphicFramePr>
            <a:graphicFrameLocks noChangeAspect="1"/>
          </p:cNvGraphicFramePr>
          <p:nvPr/>
        </p:nvGraphicFramePr>
        <p:xfrm>
          <a:off x="7672254" y="6198396"/>
          <a:ext cx="1548747" cy="296876"/>
        </p:xfrm>
        <a:graphic>
          <a:graphicData uri="http://schemas.openxmlformats.org/presentationml/2006/ole">
            <mc:AlternateContent xmlns:mc="http://schemas.openxmlformats.org/markup-compatibility/2006">
              <mc:Choice xmlns:v="urn:schemas-microsoft-com:vml" Requires="v">
                <p:oleObj name="Equation" r:id="rId10" imgW="2057400" imgH="393480" progId="Equation.DSMT4">
                  <p:embed/>
                </p:oleObj>
              </mc:Choice>
              <mc:Fallback>
                <p:oleObj name="Equation" r:id="rId10" imgW="2057400" imgH="393480" progId="Equation.DSMT4">
                  <p:embed/>
                  <p:pic>
                    <p:nvPicPr>
                      <p:cNvPr id="153615"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72254" y="6198396"/>
                        <a:ext cx="1548747" cy="29687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1866742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97" name="Rectangle 33"/>
          <p:cNvSpPr>
            <a:spLocks noChangeArrowheads="1"/>
          </p:cNvSpPr>
          <p:nvPr/>
        </p:nvSpPr>
        <p:spPr bwMode="auto">
          <a:xfrm>
            <a:off x="883978" y="962199"/>
            <a:ext cx="34020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dirty="0">
                <a:solidFill>
                  <a:srgbClr val="0033CC"/>
                </a:solidFill>
                <a:latin typeface="+mn-ea"/>
                <a:cs typeface="Times New Roman" panose="02020603050405020304" pitchFamily="18" charset="0"/>
              </a:rPr>
              <a:t>证  </a:t>
            </a:r>
            <a:r>
              <a:rPr lang="zh-CN" altLang="en-US" sz="2000" b="1" dirty="0">
                <a:latin typeface="+mn-ea"/>
              </a:rPr>
              <a:t>作一个</a:t>
            </a:r>
            <a:r>
              <a:rPr lang="en-US" altLang="zh-CN" sz="2000" b="1" dirty="0">
                <a:latin typeface="Times New Roman" panose="02020603050405020304" pitchFamily="18" charset="0"/>
                <a:cs typeface="Times New Roman" panose="02020603050405020304" pitchFamily="18" charset="0"/>
              </a:rPr>
              <a:t>2</a:t>
            </a:r>
            <a:r>
              <a:rPr lang="en-US" altLang="zh-CN" sz="2000" b="1" i="1" dirty="0">
                <a:latin typeface="Times New Roman" panose="02020603050405020304" pitchFamily="18" charset="0"/>
                <a:cs typeface="Times New Roman" panose="02020603050405020304" pitchFamily="18" charset="0"/>
              </a:rPr>
              <a:t>n</a:t>
            </a:r>
            <a:r>
              <a:rPr lang="zh-CN" altLang="en-US" sz="2000" b="1" dirty="0">
                <a:latin typeface="Times New Roman" panose="02020603050405020304" pitchFamily="18" charset="0"/>
                <a:cs typeface="Times New Roman" panose="02020603050405020304" pitchFamily="18" charset="0"/>
              </a:rPr>
              <a:t>阶</a:t>
            </a:r>
            <a:r>
              <a:rPr lang="zh-CN" altLang="en-US" sz="2000" b="1" dirty="0">
                <a:latin typeface="+mn-ea"/>
              </a:rPr>
              <a:t>的行列式</a:t>
            </a:r>
            <a:endParaRPr kumimoji="1" lang="zh-CN" altLang="en-US" sz="2000" b="1" dirty="0">
              <a:solidFill>
                <a:srgbClr val="0033CC"/>
              </a:solidFill>
              <a:latin typeface="+mn-ea"/>
              <a:cs typeface="Times New Roman" panose="02020603050405020304" pitchFamily="18" charset="0"/>
            </a:endParaRPr>
          </a:p>
        </p:txBody>
      </p:sp>
      <p:graphicFrame>
        <p:nvGraphicFramePr>
          <p:cNvPr id="139299" name="Object 35"/>
          <p:cNvGraphicFramePr>
            <a:graphicFrameLocks noChangeAspect="1"/>
          </p:cNvGraphicFramePr>
          <p:nvPr/>
        </p:nvGraphicFramePr>
        <p:xfrm>
          <a:off x="1251219" y="1419730"/>
          <a:ext cx="2926145" cy="1661762"/>
        </p:xfrm>
        <a:graphic>
          <a:graphicData uri="http://schemas.openxmlformats.org/presentationml/2006/ole">
            <mc:AlternateContent xmlns:mc="http://schemas.openxmlformats.org/markup-compatibility/2006">
              <mc:Choice xmlns:v="urn:schemas-microsoft-com:vml" Requires="v">
                <p:oleObj name="Equation" r:id="rId2" imgW="4114800" imgH="2336760" progId="Equation.DSMT4">
                  <p:embed/>
                </p:oleObj>
              </mc:Choice>
              <mc:Fallback>
                <p:oleObj name="Equation" r:id="rId2" imgW="4114800" imgH="2336760" progId="Equation.DSMT4">
                  <p:embed/>
                  <p:pic>
                    <p:nvPicPr>
                      <p:cNvPr id="139299" name="Object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219" y="1419730"/>
                        <a:ext cx="2926145" cy="1661762"/>
                      </a:xfrm>
                      <a:prstGeom prst="rect">
                        <a:avLst/>
                      </a:prstGeom>
                      <a:noFill/>
                      <a:ln>
                        <a:noFill/>
                      </a:ln>
                      <a:effectLst/>
                    </p:spPr>
                  </p:pic>
                </p:oleObj>
              </mc:Fallback>
            </mc:AlternateContent>
          </a:graphicData>
        </a:graphic>
      </p:graphicFrame>
      <p:graphicFrame>
        <p:nvGraphicFramePr>
          <p:cNvPr id="139300" name="Object 36"/>
          <p:cNvGraphicFramePr>
            <a:graphicFrameLocks noChangeAspect="1"/>
          </p:cNvGraphicFramePr>
          <p:nvPr/>
        </p:nvGraphicFramePr>
        <p:xfrm>
          <a:off x="6304482" y="1693264"/>
          <a:ext cx="4845719" cy="1113826"/>
        </p:xfrm>
        <a:graphic>
          <a:graphicData uri="http://schemas.openxmlformats.org/presentationml/2006/ole">
            <mc:AlternateContent xmlns:mc="http://schemas.openxmlformats.org/markup-compatibility/2006">
              <mc:Choice xmlns:v="urn:schemas-microsoft-com:vml" Requires="v">
                <p:oleObj name="Equation" r:id="rId4" imgW="5359320" imgH="1231560" progId="Equation.DSMT4">
                  <p:embed/>
                </p:oleObj>
              </mc:Choice>
              <mc:Fallback>
                <p:oleObj name="Equation" r:id="rId4" imgW="5359320" imgH="1231560" progId="Equation.DSMT4">
                  <p:embed/>
                  <p:pic>
                    <p:nvPicPr>
                      <p:cNvPr id="139300" name="Object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4482" y="1693264"/>
                        <a:ext cx="4845719" cy="1113826"/>
                      </a:xfrm>
                      <a:prstGeom prst="rect">
                        <a:avLst/>
                      </a:prstGeom>
                      <a:noFill/>
                      <a:ln>
                        <a:noFill/>
                      </a:ln>
                      <a:effectLst/>
                    </p:spPr>
                  </p:pic>
                </p:oleObj>
              </mc:Fallback>
            </mc:AlternateContent>
          </a:graphicData>
        </a:graphic>
      </p:graphicFrame>
      <p:sp>
        <p:nvSpPr>
          <p:cNvPr id="139301" name="Rectangle 37"/>
          <p:cNvSpPr>
            <a:spLocks noChangeArrowheads="1"/>
          </p:cNvSpPr>
          <p:nvPr/>
        </p:nvSpPr>
        <p:spPr bwMode="auto">
          <a:xfrm>
            <a:off x="4285991" y="2015900"/>
            <a:ext cx="56165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sz="2000" b="1" dirty="0">
                <a:latin typeface="+mn-ea"/>
              </a:rPr>
              <a:t>由拉普拉斯定理 </a:t>
            </a:r>
          </a:p>
        </p:txBody>
      </p:sp>
      <p:sp>
        <p:nvSpPr>
          <p:cNvPr id="7" name="Rectangle 12"/>
          <p:cNvSpPr>
            <a:spLocks noChangeArrowheads="1"/>
          </p:cNvSpPr>
          <p:nvPr/>
        </p:nvSpPr>
        <p:spPr bwMode="auto">
          <a:xfrm>
            <a:off x="1251219" y="3166313"/>
            <a:ext cx="5815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sz="2000" b="1" dirty="0">
                <a:latin typeface="+mn-ea"/>
                <a:cs typeface="Times New Roman" panose="02020603050405020304" pitchFamily="18" charset="0"/>
              </a:rPr>
              <a:t>又对</a:t>
            </a:r>
            <a:r>
              <a:rPr kumimoji="1" lang="en-US" altLang="zh-CN" sz="2000" b="1" dirty="0">
                <a:latin typeface="Times New Roman" panose="02020603050405020304" pitchFamily="18" charset="0"/>
                <a:cs typeface="Times New Roman" panose="02020603050405020304" pitchFamily="18" charset="0"/>
              </a:rPr>
              <a:t>D</a:t>
            </a:r>
            <a:r>
              <a:rPr kumimoji="1" lang="zh-CN" altLang="en-US" sz="2000" b="1" dirty="0">
                <a:latin typeface="+mn-ea"/>
                <a:cs typeface="Times New Roman" panose="02020603050405020304" pitchFamily="18" charset="0"/>
              </a:rPr>
              <a:t>作初等行变换：</a:t>
            </a:r>
            <a:endParaRPr kumimoji="1" lang="zh-CN" altLang="en-US" sz="2000" b="1" dirty="0">
              <a:latin typeface="+mn-ea"/>
            </a:endParaRPr>
          </a:p>
        </p:txBody>
      </p:sp>
      <p:graphicFrame>
        <p:nvGraphicFramePr>
          <p:cNvPr id="8" name="Object 14"/>
          <p:cNvGraphicFramePr>
            <a:graphicFrameLocks noChangeAspect="1"/>
          </p:cNvGraphicFramePr>
          <p:nvPr/>
        </p:nvGraphicFramePr>
        <p:xfrm>
          <a:off x="3981076" y="3172433"/>
          <a:ext cx="6025732" cy="393990"/>
        </p:xfrm>
        <a:graphic>
          <a:graphicData uri="http://schemas.openxmlformats.org/presentationml/2006/ole">
            <mc:AlternateContent xmlns:mc="http://schemas.openxmlformats.org/markup-compatibility/2006">
              <mc:Choice xmlns:v="urn:schemas-microsoft-com:vml" Requires="v">
                <p:oleObj name="Equation" r:id="rId6" imgW="6603840" imgH="431640" progId="Equation.DSMT4">
                  <p:embed/>
                </p:oleObj>
              </mc:Choice>
              <mc:Fallback>
                <p:oleObj name="Equation" r:id="rId6" imgW="6603840" imgH="431640" progId="Equation.DSMT4">
                  <p:embed/>
                  <p:pic>
                    <p:nvPicPr>
                      <p:cNvPr id="8" name="Object 14"/>
                      <p:cNvPicPr>
                        <a:picLocks noChangeAspect="1" noChangeArrowheads="1"/>
                      </p:cNvPicPr>
                      <p:nvPr/>
                    </p:nvPicPr>
                    <p:blipFill>
                      <a:blip r:embed="rId7"/>
                      <a:srcRect/>
                      <a:stretch>
                        <a:fillRect/>
                      </a:stretch>
                    </p:blipFill>
                    <p:spPr bwMode="auto">
                      <a:xfrm>
                        <a:off x="3981076" y="3172433"/>
                        <a:ext cx="6025732" cy="393990"/>
                      </a:xfrm>
                      <a:prstGeom prst="rect">
                        <a:avLst/>
                      </a:prstGeom>
                      <a:noFill/>
                      <a:ln>
                        <a:noFill/>
                      </a:ln>
                      <a:effectLst/>
                    </p:spPr>
                  </p:pic>
                </p:oleObj>
              </mc:Fallback>
            </mc:AlternateContent>
          </a:graphicData>
        </a:graphic>
      </p:graphicFrame>
      <p:sp>
        <p:nvSpPr>
          <p:cNvPr id="9" name="Rectangle 15"/>
          <p:cNvSpPr>
            <a:spLocks noChangeArrowheads="1"/>
          </p:cNvSpPr>
          <p:nvPr/>
        </p:nvSpPr>
        <p:spPr bwMode="auto">
          <a:xfrm>
            <a:off x="883978" y="4233105"/>
            <a:ext cx="39608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sz="2000" b="1" dirty="0">
                <a:latin typeface="+mn-ea"/>
                <a:cs typeface="Times New Roman" panose="02020603050405020304" pitchFamily="18" charset="0"/>
              </a:rPr>
              <a:t>可得</a:t>
            </a:r>
            <a:endParaRPr kumimoji="1" lang="zh-CN" altLang="en-US" sz="2000" b="1" dirty="0">
              <a:latin typeface="+mn-ea"/>
            </a:endParaRPr>
          </a:p>
        </p:txBody>
      </p:sp>
      <p:graphicFrame>
        <p:nvGraphicFramePr>
          <p:cNvPr id="10" name="Object 16"/>
          <p:cNvGraphicFramePr>
            <a:graphicFrameLocks noChangeAspect="1"/>
          </p:cNvGraphicFramePr>
          <p:nvPr/>
        </p:nvGraphicFramePr>
        <p:xfrm>
          <a:off x="2056581" y="3590999"/>
          <a:ext cx="3114508" cy="1842667"/>
        </p:xfrm>
        <a:graphic>
          <a:graphicData uri="http://schemas.openxmlformats.org/presentationml/2006/ole">
            <mc:AlternateContent xmlns:mc="http://schemas.openxmlformats.org/markup-compatibility/2006">
              <mc:Choice xmlns:v="urn:schemas-microsoft-com:vml" Requires="v">
                <p:oleObj name="Equation" r:id="rId8" imgW="3949560" imgH="2336760" progId="Equation.DSMT4">
                  <p:embed/>
                </p:oleObj>
              </mc:Choice>
              <mc:Fallback>
                <p:oleObj name="Equation" r:id="rId8" imgW="3949560" imgH="2336760" progId="Equation.DSMT4">
                  <p:embed/>
                  <p:pic>
                    <p:nvPicPr>
                      <p:cNvPr id="10" name="Object 16"/>
                      <p:cNvPicPr>
                        <a:picLocks noChangeAspect="1" noChangeArrowheads="1"/>
                      </p:cNvPicPr>
                      <p:nvPr/>
                    </p:nvPicPr>
                    <p:blipFill>
                      <a:blip r:embed="rId9"/>
                      <a:srcRect/>
                      <a:stretch>
                        <a:fillRect/>
                      </a:stretch>
                    </p:blipFill>
                    <p:spPr bwMode="auto">
                      <a:xfrm>
                        <a:off x="2056581" y="3590999"/>
                        <a:ext cx="3114508" cy="1842667"/>
                      </a:xfrm>
                      <a:prstGeom prst="rect">
                        <a:avLst/>
                      </a:prstGeom>
                      <a:noFill/>
                      <a:ln>
                        <a:noFill/>
                      </a:ln>
                      <a:effectLst/>
                    </p:spPr>
                  </p:pic>
                </p:oleObj>
              </mc:Fallback>
            </mc:AlternateContent>
          </a:graphicData>
        </a:graphic>
      </p:graphicFrame>
      <p:grpSp>
        <p:nvGrpSpPr>
          <p:cNvPr id="11" name="Group 17"/>
          <p:cNvGrpSpPr>
            <a:grpSpLocks/>
          </p:cNvGrpSpPr>
          <p:nvPr/>
        </p:nvGrpSpPr>
        <p:grpSpPr bwMode="auto">
          <a:xfrm>
            <a:off x="5329379" y="4290875"/>
            <a:ext cx="6257957" cy="441821"/>
            <a:chOff x="385" y="1607"/>
            <a:chExt cx="4382" cy="279"/>
          </a:xfrm>
        </p:grpSpPr>
        <p:sp>
          <p:nvSpPr>
            <p:cNvPr id="12" name="Rectangle 18"/>
            <p:cNvSpPr>
              <a:spLocks noChangeArrowheads="1"/>
            </p:cNvSpPr>
            <p:nvPr/>
          </p:nvSpPr>
          <p:spPr bwMode="auto">
            <a:xfrm>
              <a:off x="385" y="1607"/>
              <a:ext cx="44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1" lang="zh-CN" altLang="en-US" sz="2000" b="1">
                  <a:latin typeface="+mn-ea"/>
                  <a:cs typeface="Times New Roman" panose="02020603050405020304" pitchFamily="18" charset="0"/>
                </a:rPr>
                <a:t>这里</a:t>
              </a:r>
              <a:endParaRPr kumimoji="1" lang="zh-CN" altLang="en-US" sz="2000" b="1">
                <a:latin typeface="+mn-ea"/>
              </a:endParaRPr>
            </a:p>
          </p:txBody>
        </p:sp>
        <p:graphicFrame>
          <p:nvGraphicFramePr>
            <p:cNvPr id="13" name="Object 19"/>
            <p:cNvGraphicFramePr>
              <a:graphicFrameLocks noChangeAspect="1"/>
            </p:cNvGraphicFramePr>
            <p:nvPr/>
          </p:nvGraphicFramePr>
          <p:xfrm>
            <a:off x="826" y="1607"/>
            <a:ext cx="3941" cy="279"/>
          </p:xfrm>
          <a:graphic>
            <a:graphicData uri="http://schemas.openxmlformats.org/presentationml/2006/ole">
              <mc:AlternateContent xmlns:mc="http://schemas.openxmlformats.org/markup-compatibility/2006">
                <mc:Choice xmlns:v="urn:schemas-microsoft-com:vml" Requires="v">
                  <p:oleObj name="Equation" r:id="rId10" imgW="6819840" imgH="482400" progId="Equation.DSMT4">
                    <p:embed/>
                  </p:oleObj>
                </mc:Choice>
                <mc:Fallback>
                  <p:oleObj name="Equation" r:id="rId10" imgW="6819840" imgH="482400" progId="Equation.DSMT4">
                    <p:embed/>
                    <p:pic>
                      <p:nvPicPr>
                        <p:cNvPr id="13" name="Object 19"/>
                        <p:cNvPicPr>
                          <a:picLocks noChangeAspect="1" noChangeArrowheads="1"/>
                        </p:cNvPicPr>
                        <p:nvPr/>
                      </p:nvPicPr>
                      <p:blipFill>
                        <a:blip r:embed="rId11"/>
                        <a:srcRect/>
                        <a:stretch>
                          <a:fillRect/>
                        </a:stretch>
                      </p:blipFill>
                      <p:spPr bwMode="auto">
                        <a:xfrm>
                          <a:off x="826" y="1607"/>
                          <a:ext cx="3941" cy="279"/>
                        </a:xfrm>
                        <a:prstGeom prst="rect">
                          <a:avLst/>
                        </a:prstGeom>
                        <a:noFill/>
                        <a:ln>
                          <a:noFill/>
                        </a:ln>
                        <a:effectLst/>
                      </p:spPr>
                    </p:pic>
                  </p:oleObj>
                </mc:Fallback>
              </mc:AlternateContent>
            </a:graphicData>
          </a:graphic>
        </p:graphicFrame>
      </p:grpSp>
      <p:graphicFrame>
        <p:nvGraphicFramePr>
          <p:cNvPr id="14" name="Object 11"/>
          <p:cNvGraphicFramePr>
            <a:graphicFrameLocks noChangeAspect="1"/>
          </p:cNvGraphicFramePr>
          <p:nvPr/>
        </p:nvGraphicFramePr>
        <p:xfrm>
          <a:off x="1674054" y="5714469"/>
          <a:ext cx="4817177" cy="502012"/>
        </p:xfrm>
        <a:graphic>
          <a:graphicData uri="http://schemas.openxmlformats.org/presentationml/2006/ole">
            <mc:AlternateContent xmlns:mc="http://schemas.openxmlformats.org/markup-compatibility/2006">
              <mc:Choice xmlns:v="urn:schemas-microsoft-com:vml" Requires="v">
                <p:oleObj name="Equation" r:id="rId12" imgW="5727600" imgH="596880" progId="Equation.DSMT4">
                  <p:embed/>
                </p:oleObj>
              </mc:Choice>
              <mc:Fallback>
                <p:oleObj name="Equation" r:id="rId12" imgW="5727600" imgH="596880" progId="Equation.DSMT4">
                  <p:embed/>
                  <p:pic>
                    <p:nvPicPr>
                      <p:cNvPr id="14" name="Object 11"/>
                      <p:cNvPicPr>
                        <a:picLocks noChangeAspect="1" noChangeArrowheads="1"/>
                      </p:cNvPicPr>
                      <p:nvPr/>
                    </p:nvPicPr>
                    <p:blipFill>
                      <a:blip r:embed="rId13"/>
                      <a:srcRect/>
                      <a:stretch>
                        <a:fillRect/>
                      </a:stretch>
                    </p:blipFill>
                    <p:spPr bwMode="auto">
                      <a:xfrm>
                        <a:off x="1674054" y="5714469"/>
                        <a:ext cx="4817177" cy="502012"/>
                      </a:xfrm>
                      <a:prstGeom prst="rect">
                        <a:avLst/>
                      </a:prstGeom>
                      <a:noFill/>
                      <a:ln>
                        <a:noFill/>
                      </a:ln>
                      <a:effectLst/>
                    </p:spPr>
                  </p:pic>
                </p:oleObj>
              </mc:Fallback>
            </mc:AlternateContent>
          </a:graphicData>
        </a:graphic>
      </p:graphicFrame>
      <p:sp>
        <p:nvSpPr>
          <p:cNvPr id="15" name="Rectangle 13"/>
          <p:cNvSpPr>
            <a:spLocks noChangeArrowheads="1"/>
          </p:cNvSpPr>
          <p:nvPr/>
        </p:nvSpPr>
        <p:spPr bwMode="auto">
          <a:xfrm>
            <a:off x="6753638" y="5765420"/>
            <a:ext cx="38163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sz="2000" b="1" dirty="0">
                <a:latin typeface="Times New Roman" panose="02020603050405020304" pitchFamily="18" charset="0"/>
              </a:rPr>
              <a:t>从而 </a:t>
            </a:r>
          </a:p>
        </p:txBody>
      </p:sp>
      <p:graphicFrame>
        <p:nvGraphicFramePr>
          <p:cNvPr id="16" name="Object 14"/>
          <p:cNvGraphicFramePr>
            <a:graphicFrameLocks noChangeAspect="1"/>
          </p:cNvGraphicFramePr>
          <p:nvPr/>
        </p:nvGraphicFramePr>
        <p:xfrm>
          <a:off x="7722013" y="5667025"/>
          <a:ext cx="1714549" cy="544485"/>
        </p:xfrm>
        <a:graphic>
          <a:graphicData uri="http://schemas.openxmlformats.org/presentationml/2006/ole">
            <mc:AlternateContent xmlns:mc="http://schemas.openxmlformats.org/markup-compatibility/2006">
              <mc:Choice xmlns:v="urn:schemas-microsoft-com:vml" Requires="v">
                <p:oleObj name="Equation" r:id="rId14" imgW="1879560" imgH="596880" progId="Equation.DSMT4">
                  <p:embed/>
                </p:oleObj>
              </mc:Choice>
              <mc:Fallback>
                <p:oleObj name="Equation" r:id="rId14" imgW="1879560" imgH="596880" progId="Equation.DSMT4">
                  <p:embed/>
                  <p:pic>
                    <p:nvPicPr>
                      <p:cNvPr id="16"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22013" y="5667025"/>
                        <a:ext cx="1714549" cy="544485"/>
                      </a:xfrm>
                      <a:prstGeom prst="rect">
                        <a:avLst/>
                      </a:prstGeom>
                      <a:noFill/>
                      <a:ln>
                        <a:noFill/>
                      </a:ln>
                      <a:effectLst/>
                    </p:spPr>
                  </p:pic>
                </p:oleObj>
              </mc:Fallback>
            </mc:AlternateContent>
          </a:graphicData>
        </a:graphic>
      </p:graphicFrame>
      <p:sp>
        <p:nvSpPr>
          <p:cNvPr id="17" name="Rectangle 15"/>
          <p:cNvSpPr>
            <a:spLocks noChangeArrowheads="1"/>
          </p:cNvSpPr>
          <p:nvPr/>
        </p:nvSpPr>
        <p:spPr bwMode="auto">
          <a:xfrm>
            <a:off x="1224666" y="5714469"/>
            <a:ext cx="6753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kumimoji="1" lang="zh-CN" altLang="en-US" sz="2000" b="1" dirty="0">
                <a:latin typeface="+mn-ea"/>
              </a:rPr>
              <a:t>故</a:t>
            </a:r>
          </a:p>
        </p:txBody>
      </p:sp>
    </p:spTree>
    <p:extLst>
      <p:ext uri="{BB962C8B-B14F-4D97-AF65-F5344CB8AC3E}">
        <p14:creationId xmlns:p14="http://schemas.microsoft.com/office/powerpoint/2010/main" val="1804502328"/>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6602" y="2176883"/>
            <a:ext cx="10818796" cy="1015663"/>
          </a:xfrm>
          <a:prstGeom prst="rect">
            <a:avLst/>
          </a:prstGeom>
        </p:spPr>
        <p:txBody>
          <a:bodyPr wrap="square">
            <a:spAutoFit/>
          </a:bodyPr>
          <a:lstStyle/>
          <a:p>
            <a:pPr latinLnBrk="1"/>
            <a:r>
              <a:rPr lang="zh-CN" altLang="en-US" sz="2000" b="1" dirty="0">
                <a:latin typeface="+mn-ea"/>
              </a:rPr>
              <a:t>    克拉默法则，又译克莱姆法则（</a:t>
            </a:r>
            <a:r>
              <a:rPr lang="en-US" altLang="zh-CN" sz="2000" b="1" dirty="0">
                <a:latin typeface="+mn-ea"/>
              </a:rPr>
              <a:t>Cramer</a:t>
            </a:r>
            <a:r>
              <a:rPr lang="zh-CN" altLang="en-US" sz="2000" b="1" dirty="0">
                <a:latin typeface="+mn-ea"/>
              </a:rPr>
              <a:t>'</a:t>
            </a:r>
            <a:r>
              <a:rPr lang="en-US" altLang="zh-CN" sz="2000" b="1" dirty="0">
                <a:latin typeface="+mn-ea"/>
              </a:rPr>
              <a:t>s Rule）</a:t>
            </a:r>
            <a:r>
              <a:rPr lang="zh-CN" altLang="en-US" sz="2000" b="1" dirty="0">
                <a:latin typeface="+mn-ea"/>
              </a:rPr>
              <a:t>是线性代数中一个关于求解线性方程组的定理。它适用于变量和方程数目相等的线性方程组，是瑞士数学家克拉默（</a:t>
            </a:r>
            <a:r>
              <a:rPr lang="en-US" altLang="zh-CN" sz="2000" b="1" dirty="0">
                <a:latin typeface="+mn-ea"/>
              </a:rPr>
              <a:t>1704-1752</a:t>
            </a:r>
            <a:r>
              <a:rPr lang="zh-CN" altLang="en-US" sz="2000" b="1" dirty="0">
                <a:latin typeface="+mn-ea"/>
              </a:rPr>
              <a:t>）于</a:t>
            </a:r>
            <a:r>
              <a:rPr lang="en-US" altLang="zh-CN" sz="2000" b="1" dirty="0">
                <a:latin typeface="+mn-ea"/>
              </a:rPr>
              <a:t>1750</a:t>
            </a:r>
            <a:r>
              <a:rPr lang="zh-CN" altLang="en-US" sz="2000" b="1" dirty="0">
                <a:latin typeface="+mn-ea"/>
              </a:rPr>
              <a:t>年，在他的</a:t>
            </a:r>
            <a:r>
              <a:rPr lang="en-US" altLang="zh-CN" sz="2000" b="1" dirty="0">
                <a:latin typeface="+mn-ea"/>
              </a:rPr>
              <a:t>《</a:t>
            </a:r>
            <a:r>
              <a:rPr lang="zh-CN" altLang="en-US" sz="2000" b="1" dirty="0">
                <a:latin typeface="+mn-ea"/>
              </a:rPr>
              <a:t>线性代数分析导言</a:t>
            </a:r>
            <a:r>
              <a:rPr lang="en-US" altLang="zh-CN" sz="2000" b="1" dirty="0">
                <a:latin typeface="+mn-ea"/>
              </a:rPr>
              <a:t>》</a:t>
            </a:r>
            <a:r>
              <a:rPr lang="zh-CN" altLang="en-US" sz="2000" b="1" dirty="0">
                <a:latin typeface="+mn-ea"/>
              </a:rPr>
              <a:t>中发表的。</a:t>
            </a:r>
          </a:p>
        </p:txBody>
      </p:sp>
      <p:sp>
        <p:nvSpPr>
          <p:cNvPr id="5" name="Rectangle 2"/>
          <p:cNvSpPr txBox="1">
            <a:spLocks noChangeArrowheads="1"/>
          </p:cNvSpPr>
          <p:nvPr/>
        </p:nvSpPr>
        <p:spPr>
          <a:xfrm>
            <a:off x="4295361" y="1011038"/>
            <a:ext cx="3601278" cy="6060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2800" b="1" dirty="0">
                <a:solidFill>
                  <a:srgbClr val="0000FF"/>
                </a:solidFill>
                <a:latin typeface="+mn-ea"/>
                <a:ea typeface="+mn-ea"/>
              </a:rPr>
              <a:t>§1.7</a:t>
            </a:r>
            <a:r>
              <a:rPr lang="zh-CN" altLang="en-US" sz="2800" b="1" dirty="0">
                <a:solidFill>
                  <a:srgbClr val="0000FF"/>
                </a:solidFill>
                <a:latin typeface="+mn-ea"/>
                <a:ea typeface="+mn-ea"/>
              </a:rPr>
              <a:t>克拉默法则</a:t>
            </a:r>
          </a:p>
        </p:txBody>
      </p:sp>
      <p:sp>
        <p:nvSpPr>
          <p:cNvPr id="6" name="矩形 5"/>
          <p:cNvSpPr/>
          <p:nvPr/>
        </p:nvSpPr>
        <p:spPr>
          <a:xfrm>
            <a:off x="4448301" y="1617044"/>
            <a:ext cx="2664319" cy="461665"/>
          </a:xfrm>
          <a:prstGeom prst="rect">
            <a:avLst/>
          </a:prstGeom>
        </p:spPr>
        <p:txBody>
          <a:bodyPr wrap="none">
            <a:spAutoFit/>
          </a:bodyPr>
          <a:lstStyle/>
          <a:p>
            <a:r>
              <a:rPr lang="zh-CN" altLang="en-US" sz="2400" b="1" dirty="0">
                <a:solidFill>
                  <a:srgbClr val="0000FF"/>
                </a:solidFill>
                <a:latin typeface="Times New Roman" panose="02020603050405020304" pitchFamily="18" charset="0"/>
                <a:cs typeface="Times New Roman" panose="02020603050405020304" pitchFamily="18" charset="0"/>
              </a:rPr>
              <a:t>（</a:t>
            </a:r>
            <a:r>
              <a:rPr lang="en-US" altLang="zh-CN" sz="2400" b="1" i="1" dirty="0">
                <a:solidFill>
                  <a:srgbClr val="0000FF"/>
                </a:solidFill>
                <a:latin typeface="Times New Roman" panose="02020603050405020304" pitchFamily="18" charset="0"/>
                <a:cs typeface="Times New Roman" panose="02020603050405020304" pitchFamily="18" charset="0"/>
              </a:rPr>
              <a:t>Cramer’s Rule</a:t>
            </a:r>
            <a:r>
              <a:rPr lang="zh-CN" altLang="en-US" sz="2400" b="1" dirty="0">
                <a:solidFill>
                  <a:srgbClr val="0000FF"/>
                </a:solidFill>
                <a:latin typeface="Times New Roman" panose="02020603050405020304" pitchFamily="18" charset="0"/>
                <a:cs typeface="Times New Roman" panose="02020603050405020304" pitchFamily="18" charset="0"/>
              </a:rPr>
              <a:t>）</a:t>
            </a:r>
          </a:p>
        </p:txBody>
      </p:sp>
      <p:sp>
        <p:nvSpPr>
          <p:cNvPr id="26" name="Rectangle 2"/>
          <p:cNvSpPr txBox="1">
            <a:spLocks noChangeArrowheads="1"/>
          </p:cNvSpPr>
          <p:nvPr/>
        </p:nvSpPr>
        <p:spPr>
          <a:xfrm>
            <a:off x="1111303" y="3204920"/>
            <a:ext cx="7772400" cy="4603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rgbClr val="0000FF"/>
                </a:solidFill>
              </a:rPr>
              <a:t>一、克拉默法则</a:t>
            </a:r>
          </a:p>
        </p:txBody>
      </p:sp>
      <p:sp>
        <p:nvSpPr>
          <p:cNvPr id="27" name="Text Box 3"/>
          <p:cNvSpPr txBox="1">
            <a:spLocks noChangeArrowheads="1"/>
          </p:cNvSpPr>
          <p:nvPr/>
        </p:nvSpPr>
        <p:spPr bwMode="auto">
          <a:xfrm>
            <a:off x="704637" y="4152290"/>
            <a:ext cx="1991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rPr>
              <a:t>设有线性方程组</a:t>
            </a:r>
          </a:p>
        </p:txBody>
      </p:sp>
      <p:graphicFrame>
        <p:nvGraphicFramePr>
          <p:cNvPr id="28" name="Object 8"/>
          <p:cNvGraphicFramePr>
            <a:graphicFrameLocks noChangeAspect="1"/>
          </p:cNvGraphicFramePr>
          <p:nvPr/>
        </p:nvGraphicFramePr>
        <p:xfrm>
          <a:off x="2695888" y="3596695"/>
          <a:ext cx="4513262" cy="1511300"/>
        </p:xfrm>
        <a:graphic>
          <a:graphicData uri="http://schemas.openxmlformats.org/presentationml/2006/ole">
            <mc:AlternateContent xmlns:mc="http://schemas.openxmlformats.org/markup-compatibility/2006">
              <mc:Choice xmlns:v="urn:schemas-microsoft-com:vml" Requires="v">
                <p:oleObj name="Equation" r:id="rId2" imgW="2806560" imgH="939600" progId="Equation.DSMT4">
                  <p:embed/>
                </p:oleObj>
              </mc:Choice>
              <mc:Fallback>
                <p:oleObj name="Equation" r:id="rId2" imgW="2806560" imgH="939600" progId="Equation.DSMT4">
                  <p:embed/>
                  <p:pic>
                    <p:nvPicPr>
                      <p:cNvPr id="28" name="Object 8"/>
                      <p:cNvPicPr>
                        <a:picLocks noChangeAspect="1" noChangeArrowheads="1"/>
                      </p:cNvPicPr>
                      <p:nvPr/>
                    </p:nvPicPr>
                    <p:blipFill>
                      <a:blip r:embed="rId3"/>
                      <a:srcRect/>
                      <a:stretch>
                        <a:fillRect/>
                      </a:stretch>
                    </p:blipFill>
                    <p:spPr bwMode="auto">
                      <a:xfrm>
                        <a:off x="2695888" y="3596695"/>
                        <a:ext cx="4513262" cy="1511300"/>
                      </a:xfrm>
                      <a:prstGeom prst="rect">
                        <a:avLst/>
                      </a:prstGeom>
                      <a:noFill/>
                    </p:spPr>
                  </p:pic>
                </p:oleObj>
              </mc:Fallback>
            </mc:AlternateContent>
          </a:graphicData>
        </a:graphic>
      </p:graphicFrame>
      <p:sp>
        <p:nvSpPr>
          <p:cNvPr id="29" name="Text Box 5"/>
          <p:cNvSpPr txBox="1">
            <a:spLocks noChangeArrowheads="1"/>
          </p:cNvSpPr>
          <p:nvPr/>
        </p:nvSpPr>
        <p:spPr bwMode="auto">
          <a:xfrm>
            <a:off x="7209150" y="4113838"/>
            <a:ext cx="1991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rPr>
              <a:t>其系数行列式为</a:t>
            </a:r>
          </a:p>
        </p:txBody>
      </p:sp>
      <p:graphicFrame>
        <p:nvGraphicFramePr>
          <p:cNvPr id="30" name="Object 9"/>
          <p:cNvGraphicFramePr>
            <a:graphicFrameLocks noChangeAspect="1"/>
          </p:cNvGraphicFramePr>
          <p:nvPr/>
        </p:nvGraphicFramePr>
        <p:xfrm>
          <a:off x="9107800" y="3549215"/>
          <a:ext cx="2614612" cy="1625600"/>
        </p:xfrm>
        <a:graphic>
          <a:graphicData uri="http://schemas.openxmlformats.org/presentationml/2006/ole">
            <mc:AlternateContent xmlns:mc="http://schemas.openxmlformats.org/markup-compatibility/2006">
              <mc:Choice xmlns:v="urn:schemas-microsoft-com:vml" Requires="v">
                <p:oleObj name="Equation" r:id="rId4" imgW="1511280" imgH="939600" progId="Equation.DSMT4">
                  <p:embed/>
                </p:oleObj>
              </mc:Choice>
              <mc:Fallback>
                <p:oleObj name="Equation" r:id="rId4" imgW="1511280" imgH="939600" progId="Equation.DSMT4">
                  <p:embed/>
                  <p:pic>
                    <p:nvPicPr>
                      <p:cNvPr id="30" name="Object 9"/>
                      <p:cNvPicPr>
                        <a:picLocks noChangeAspect="1" noChangeArrowheads="1"/>
                      </p:cNvPicPr>
                      <p:nvPr/>
                    </p:nvPicPr>
                    <p:blipFill>
                      <a:blip r:embed="rId5"/>
                      <a:srcRect/>
                      <a:stretch>
                        <a:fillRect/>
                      </a:stretch>
                    </p:blipFill>
                    <p:spPr bwMode="auto">
                      <a:xfrm>
                        <a:off x="9107800" y="3549215"/>
                        <a:ext cx="2614612" cy="1625600"/>
                      </a:xfrm>
                      <a:prstGeom prst="rect">
                        <a:avLst/>
                      </a:prstGeom>
                      <a:noFill/>
                    </p:spPr>
                  </p:pic>
                </p:oleObj>
              </mc:Fallback>
            </mc:AlternateContent>
          </a:graphicData>
        </a:graphic>
      </p:graphicFrame>
      <p:grpSp>
        <p:nvGrpSpPr>
          <p:cNvPr id="31" name="组合 30"/>
          <p:cNvGrpSpPr/>
          <p:nvPr/>
        </p:nvGrpSpPr>
        <p:grpSpPr>
          <a:xfrm>
            <a:off x="504972" y="5927124"/>
            <a:ext cx="11000426" cy="410969"/>
            <a:chOff x="637733" y="3262246"/>
            <a:chExt cx="11000426" cy="410969"/>
          </a:xfrm>
        </p:grpSpPr>
        <p:graphicFrame>
          <p:nvGraphicFramePr>
            <p:cNvPr id="32" name="对象 31"/>
            <p:cNvGraphicFramePr>
              <a:graphicFrameLocks noChangeAspect="1"/>
            </p:cNvGraphicFramePr>
            <p:nvPr/>
          </p:nvGraphicFramePr>
          <p:xfrm>
            <a:off x="4515465" y="3339232"/>
            <a:ext cx="231337" cy="266037"/>
          </p:xfrm>
          <a:graphic>
            <a:graphicData uri="http://schemas.openxmlformats.org/presentationml/2006/ole">
              <mc:AlternateContent xmlns:mc="http://schemas.openxmlformats.org/markup-compatibility/2006">
                <mc:Choice xmlns:v="urn:schemas-microsoft-com:vml" Requires="v">
                  <p:oleObj name="Equation" r:id="rId6" imgW="126720" imgH="139680" progId="Equation.DSMT4">
                    <p:embed/>
                  </p:oleObj>
                </mc:Choice>
                <mc:Fallback>
                  <p:oleObj name="Equation" r:id="rId6" imgW="126720" imgH="139680" progId="Equation.DSMT4">
                    <p:embed/>
                    <p:pic>
                      <p:nvPicPr>
                        <p:cNvPr id="32" name="对象 31"/>
                        <p:cNvPicPr>
                          <a:picLocks noChangeAspect="1" noChangeArrowheads="1"/>
                        </p:cNvPicPr>
                        <p:nvPr/>
                      </p:nvPicPr>
                      <p:blipFill>
                        <a:blip r:embed="rId7"/>
                        <a:srcRect/>
                        <a:stretch>
                          <a:fillRect/>
                        </a:stretch>
                      </p:blipFill>
                      <p:spPr bwMode="auto">
                        <a:xfrm>
                          <a:off x="4515465" y="3339232"/>
                          <a:ext cx="231337" cy="266037"/>
                        </a:xfrm>
                        <a:prstGeom prst="rect">
                          <a:avLst/>
                        </a:prstGeom>
                        <a:noFill/>
                      </p:spPr>
                    </p:pic>
                  </p:oleObj>
                </mc:Fallback>
              </mc:AlternateContent>
            </a:graphicData>
          </a:graphic>
        </p:graphicFrame>
        <p:graphicFrame>
          <p:nvGraphicFramePr>
            <p:cNvPr id="33" name="对象 32"/>
            <p:cNvGraphicFramePr>
              <a:graphicFrameLocks noChangeAspect="1"/>
            </p:cNvGraphicFramePr>
            <p:nvPr/>
          </p:nvGraphicFramePr>
          <p:xfrm>
            <a:off x="8952113" y="3319675"/>
            <a:ext cx="652388" cy="305150"/>
          </p:xfrm>
          <a:graphic>
            <a:graphicData uri="http://schemas.openxmlformats.org/presentationml/2006/ole">
              <mc:AlternateContent xmlns:mc="http://schemas.openxmlformats.org/markup-compatibility/2006">
                <mc:Choice xmlns:v="urn:schemas-microsoft-com:vml" Requires="v">
                  <p:oleObj name="Equation" r:id="rId8" imgW="393480" imgH="177480" progId="Equation.DSMT4">
                    <p:embed/>
                  </p:oleObj>
                </mc:Choice>
                <mc:Fallback>
                  <p:oleObj name="Equation" r:id="rId8" imgW="393480" imgH="177480" progId="Equation.DSMT4">
                    <p:embed/>
                    <p:pic>
                      <p:nvPicPr>
                        <p:cNvPr id="33" name="对象 32"/>
                        <p:cNvPicPr>
                          <a:picLocks noChangeAspect="1" noChangeArrowheads="1"/>
                        </p:cNvPicPr>
                        <p:nvPr/>
                      </p:nvPicPr>
                      <p:blipFill>
                        <a:blip r:embed="rId9"/>
                        <a:srcRect/>
                        <a:stretch>
                          <a:fillRect/>
                        </a:stretch>
                      </p:blipFill>
                      <p:spPr bwMode="auto">
                        <a:xfrm>
                          <a:off x="8952113" y="3319675"/>
                          <a:ext cx="652388" cy="305150"/>
                        </a:xfrm>
                        <a:prstGeom prst="rect">
                          <a:avLst/>
                        </a:prstGeom>
                        <a:noFill/>
                      </p:spPr>
                    </p:pic>
                  </p:oleObj>
                </mc:Fallback>
              </mc:AlternateContent>
            </a:graphicData>
          </a:graphic>
        </p:graphicFrame>
        <p:sp>
          <p:nvSpPr>
            <p:cNvPr id="34" name="Rectangle 7"/>
            <p:cNvSpPr>
              <a:spLocks noChangeArrowheads="1"/>
            </p:cNvSpPr>
            <p:nvPr/>
          </p:nvSpPr>
          <p:spPr bwMode="auto">
            <a:xfrm>
              <a:off x="637733" y="3273105"/>
              <a:ext cx="39934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429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与二、三元线性方程组类似</a:t>
              </a:r>
              <a:r>
                <a:rPr kumimoji="0" lang="en-US" altLang="zh-CN" sz="20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en-US" sz="20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若</a:t>
              </a:r>
              <a:endParaRPr kumimoji="0" lang="zh-CN" altLang="en-US" sz="2000" b="1" i="0" u="none" strike="noStrike" cap="none" normalizeH="0" baseline="0">
                <a:ln>
                  <a:noFill/>
                </a:ln>
                <a:solidFill>
                  <a:schemeClr val="tx1"/>
                </a:solidFill>
                <a:effectLst/>
                <a:latin typeface="Arial" panose="020B0604020202020204" pitchFamily="34" charset="0"/>
              </a:endParaRPr>
            </a:p>
          </p:txBody>
        </p:sp>
        <p:sp>
          <p:nvSpPr>
            <p:cNvPr id="35" name="Rectangle 8"/>
            <p:cNvSpPr>
              <a:spLocks noChangeArrowheads="1"/>
            </p:cNvSpPr>
            <p:nvPr/>
          </p:nvSpPr>
          <p:spPr bwMode="auto">
            <a:xfrm>
              <a:off x="4333834" y="3272195"/>
              <a:ext cx="476284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429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元线性方程组（</a:t>
              </a:r>
              <a:r>
                <a:rPr kumimoji="0" lang="en-US" altLang="zh-CN" sz="20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1.7.1</a:t>
              </a:r>
              <a:r>
                <a:rPr kumimoji="0" lang="zh-CN" altLang="en-US" sz="2000" b="1"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）的系数行列式</a:t>
              </a:r>
              <a:endParaRPr kumimoji="0" lang="zh-CN" altLang="en-US" sz="2000" b="1" i="0" u="none" strike="noStrike" cap="none" normalizeH="0" baseline="0">
                <a:ln>
                  <a:noFill/>
                </a:ln>
                <a:solidFill>
                  <a:schemeClr val="tx1"/>
                </a:solidFill>
                <a:effectLst/>
                <a:latin typeface="Arial" panose="020B0604020202020204" pitchFamily="34" charset="0"/>
              </a:endParaRPr>
            </a:p>
          </p:txBody>
        </p:sp>
        <p:sp>
          <p:nvSpPr>
            <p:cNvPr id="36" name="Rectangle 9"/>
            <p:cNvSpPr>
              <a:spLocks noChangeArrowheads="1"/>
            </p:cNvSpPr>
            <p:nvPr/>
          </p:nvSpPr>
          <p:spPr bwMode="auto">
            <a:xfrm>
              <a:off x="9183641" y="3262246"/>
              <a:ext cx="24545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en-US"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它的解也可以用</a:t>
              </a:r>
              <a:endParaRPr kumimoji="0" lang="zh-CN" altLang="en-US" sz="2000" b="1" i="0" u="none" strike="noStrike" cap="none" normalizeH="0" baseline="0" dirty="0">
                <a:ln>
                  <a:noFill/>
                </a:ln>
                <a:solidFill>
                  <a:schemeClr val="tx1"/>
                </a:solidFill>
                <a:effectLst/>
                <a:latin typeface="Arial" panose="020B0604020202020204" pitchFamily="34" charset="0"/>
              </a:endParaRPr>
            </a:p>
          </p:txBody>
        </p:sp>
      </p:grpSp>
      <p:grpSp>
        <p:nvGrpSpPr>
          <p:cNvPr id="37" name="组合 36"/>
          <p:cNvGrpSpPr/>
          <p:nvPr/>
        </p:nvGrpSpPr>
        <p:grpSpPr>
          <a:xfrm>
            <a:off x="254716" y="6337183"/>
            <a:ext cx="2326278" cy="400110"/>
            <a:chOff x="637733" y="4793104"/>
            <a:chExt cx="2326278" cy="400110"/>
          </a:xfrm>
        </p:grpSpPr>
        <p:graphicFrame>
          <p:nvGraphicFramePr>
            <p:cNvPr id="38" name="对象 37"/>
            <p:cNvGraphicFramePr>
              <a:graphicFrameLocks noChangeAspect="1"/>
            </p:cNvGraphicFramePr>
            <p:nvPr/>
          </p:nvGraphicFramePr>
          <p:xfrm>
            <a:off x="837397" y="4849261"/>
            <a:ext cx="250257" cy="287796"/>
          </p:xfrm>
          <a:graphic>
            <a:graphicData uri="http://schemas.openxmlformats.org/presentationml/2006/ole">
              <mc:AlternateContent xmlns:mc="http://schemas.openxmlformats.org/markup-compatibility/2006">
                <mc:Choice xmlns:v="urn:schemas-microsoft-com:vml" Requires="v">
                  <p:oleObj name="Equation" r:id="rId10" imgW="126720" imgH="139680" progId="Equation.DSMT4">
                    <p:embed/>
                  </p:oleObj>
                </mc:Choice>
                <mc:Fallback>
                  <p:oleObj name="Equation" r:id="rId10" imgW="126720" imgH="139680" progId="Equation.DSMT4">
                    <p:embed/>
                    <p:pic>
                      <p:nvPicPr>
                        <p:cNvPr id="38" name="对象 37"/>
                        <p:cNvPicPr>
                          <a:picLocks noChangeAspect="1" noChangeArrowheads="1"/>
                        </p:cNvPicPr>
                        <p:nvPr/>
                      </p:nvPicPr>
                      <p:blipFill>
                        <a:blip r:embed="rId11"/>
                        <a:srcRect/>
                        <a:stretch>
                          <a:fillRect/>
                        </a:stretch>
                      </p:blipFill>
                      <p:spPr bwMode="auto">
                        <a:xfrm>
                          <a:off x="837397" y="4849261"/>
                          <a:ext cx="250257" cy="287796"/>
                        </a:xfrm>
                        <a:prstGeom prst="rect">
                          <a:avLst/>
                        </a:prstGeom>
                        <a:noFill/>
                      </p:spPr>
                    </p:pic>
                  </p:oleObj>
                </mc:Fallback>
              </mc:AlternateContent>
            </a:graphicData>
          </a:graphic>
        </p:graphicFrame>
        <p:sp>
          <p:nvSpPr>
            <p:cNvPr id="39" name="Rectangle 10"/>
            <p:cNvSpPr>
              <a:spLocks noChangeArrowheads="1"/>
            </p:cNvSpPr>
            <p:nvPr/>
          </p:nvSpPr>
          <p:spPr bwMode="auto">
            <a:xfrm>
              <a:off x="637733" y="4793104"/>
              <a:ext cx="23262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429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阶行列式表示。</a:t>
              </a:r>
              <a:endParaRPr kumimoji="0" lang="zh-CN" sz="2000" b="1" i="0" u="none" strike="noStrike" cap="none" normalizeH="0" baseline="0" dirty="0">
                <a:ln>
                  <a:noFill/>
                </a:ln>
                <a:solidFill>
                  <a:schemeClr val="tx1"/>
                </a:solidFill>
                <a:effectLst/>
                <a:latin typeface="Arial" panose="020B0604020202020204" pitchFamily="34" charset="0"/>
              </a:endParaRPr>
            </a:p>
          </p:txBody>
        </p:sp>
      </p:grpSp>
      <p:sp>
        <p:nvSpPr>
          <p:cNvPr id="19" name="Rectangle 7"/>
          <p:cNvSpPr txBox="1">
            <a:spLocks noChangeArrowheads="1"/>
          </p:cNvSpPr>
          <p:nvPr/>
        </p:nvSpPr>
        <p:spPr bwMode="auto">
          <a:xfrm>
            <a:off x="579508" y="5184839"/>
            <a:ext cx="11416013" cy="769441"/>
          </a:xfrm>
          <a:prstGeom prst="rect">
            <a:avLst/>
          </a:prstGeom>
          <a:noFill/>
          <a:ln w="9525">
            <a:noFill/>
            <a:miter lim="800000"/>
            <a:headEnd/>
            <a:tailEnd/>
          </a:ln>
        </p:spPr>
        <p:txBody>
          <a:bodyPr wrap="square">
            <a:spAutoFit/>
          </a:bodyPr>
          <a:lstStyle/>
          <a:p>
            <a:pPr marL="342900" indent="-342900">
              <a:spcBef>
                <a:spcPct val="20000"/>
              </a:spcBef>
              <a:buClr>
                <a:schemeClr val="folHlink"/>
              </a:buClr>
              <a:buSzPct val="60000"/>
              <a:defRPr/>
            </a:pPr>
            <a:r>
              <a:rPr lang="zh-CN" altLang="en-US" sz="2000" b="1" kern="0" dirty="0"/>
              <a:t>其中</a:t>
            </a:r>
            <a:r>
              <a:rPr lang="en-US" altLang="zh-CN" sz="2000" b="1" i="1" kern="0" dirty="0">
                <a:latin typeface="Times New Roman" pitchFamily="18" charset="0"/>
                <a:cs typeface="Times New Roman" pitchFamily="18" charset="0"/>
              </a:rPr>
              <a:t>a</a:t>
            </a:r>
            <a:r>
              <a:rPr lang="en-US" altLang="zh-CN" sz="2000" b="1" i="1" kern="0" baseline="-25000" dirty="0">
                <a:latin typeface="Times New Roman" pitchFamily="18" charset="0"/>
                <a:cs typeface="Times New Roman" pitchFamily="18" charset="0"/>
              </a:rPr>
              <a:t>ij  </a:t>
            </a:r>
            <a:r>
              <a:rPr lang="zh-CN" altLang="en-US" sz="2000" b="1" kern="0" dirty="0"/>
              <a:t>表示第</a:t>
            </a:r>
            <a:r>
              <a:rPr lang="en-US" altLang="zh-CN" sz="2000" b="1" i="1" kern="0" dirty="0">
                <a:latin typeface="Times New Roman" pitchFamily="18" charset="0"/>
                <a:cs typeface="Times New Roman" pitchFamily="18" charset="0"/>
              </a:rPr>
              <a:t>i</a:t>
            </a:r>
            <a:r>
              <a:rPr lang="zh-CN" altLang="en-US" sz="2000" b="1" kern="0" dirty="0">
                <a:latin typeface="Times New Roman" pitchFamily="18" charset="0"/>
                <a:cs typeface="Times New Roman" pitchFamily="18" charset="0"/>
              </a:rPr>
              <a:t>个方</a:t>
            </a:r>
            <a:r>
              <a:rPr lang="zh-CN" altLang="en-US" sz="2000" b="1" kern="0" dirty="0"/>
              <a:t>程第</a:t>
            </a:r>
            <a:r>
              <a:rPr lang="en-US" altLang="zh-CN" sz="2000" b="1" i="1" kern="0" dirty="0">
                <a:latin typeface="Times New Roman" pitchFamily="18" charset="0"/>
                <a:cs typeface="Times New Roman" pitchFamily="18" charset="0"/>
              </a:rPr>
              <a:t>j</a:t>
            </a:r>
            <a:r>
              <a:rPr lang="zh-CN" altLang="en-US" sz="2000" b="1" kern="0" dirty="0"/>
              <a:t>个未知数的</a:t>
            </a:r>
            <a:r>
              <a:rPr lang="zh-CN" altLang="en-US" sz="2000" b="1" kern="0" dirty="0">
                <a:solidFill>
                  <a:srgbClr val="0000CC"/>
                </a:solidFill>
              </a:rPr>
              <a:t>系数</a:t>
            </a:r>
            <a:r>
              <a:rPr lang="en-US" altLang="zh-CN" sz="2000" b="1" kern="0" dirty="0">
                <a:solidFill>
                  <a:srgbClr val="0000CC"/>
                </a:solidFill>
              </a:rPr>
              <a:t>(</a:t>
            </a:r>
            <a:r>
              <a:rPr lang="en-US" altLang="zh-CN" sz="2000" b="1" i="1" kern="0" dirty="0">
                <a:solidFill>
                  <a:srgbClr val="D60093"/>
                </a:solidFill>
                <a:latin typeface="Times New Roman" pitchFamily="18" charset="0"/>
                <a:cs typeface="Times New Roman" pitchFamily="18" charset="0"/>
              </a:rPr>
              <a:t>coefficient</a:t>
            </a:r>
            <a:r>
              <a:rPr lang="en-US" altLang="zh-CN" sz="2000" b="1" kern="0" dirty="0">
                <a:solidFill>
                  <a:srgbClr val="0000CC"/>
                </a:solidFill>
              </a:rPr>
              <a:t>),</a:t>
            </a:r>
            <a:r>
              <a:rPr lang="en-US" altLang="zh-CN" sz="2000" b="1" i="1" kern="0" dirty="0">
                <a:latin typeface="Times New Roman" pitchFamily="18" charset="0"/>
                <a:ea typeface="楷体_GB2312" pitchFamily="49" charset="-122"/>
                <a:cs typeface="Times New Roman" pitchFamily="18" charset="0"/>
              </a:rPr>
              <a:t>b</a:t>
            </a:r>
            <a:r>
              <a:rPr lang="en-US" altLang="zh-CN" sz="2000" b="1" i="1" kern="0" baseline="-25000" dirty="0">
                <a:latin typeface="Times New Roman" pitchFamily="18" charset="0"/>
                <a:ea typeface="楷体_GB2312" pitchFamily="49" charset="-122"/>
                <a:cs typeface="Times New Roman" pitchFamily="18" charset="0"/>
              </a:rPr>
              <a:t>i   </a:t>
            </a:r>
            <a:r>
              <a:rPr lang="zh-CN" altLang="en-US" sz="2000" b="1" kern="0" dirty="0">
                <a:latin typeface="Times New Roman" pitchFamily="18" charset="0"/>
                <a:ea typeface="楷体_GB2312" pitchFamily="49" charset="-122"/>
                <a:cs typeface="Times New Roman" pitchFamily="18" charset="0"/>
              </a:rPr>
              <a:t>是</a:t>
            </a:r>
            <a:r>
              <a:rPr lang="zh-CN" altLang="en-US" sz="2000" b="1" kern="0" dirty="0">
                <a:latin typeface="Arial" charset="0"/>
                <a:ea typeface="楷体_GB2312" pitchFamily="49" charset="-122"/>
              </a:rPr>
              <a:t>第</a:t>
            </a:r>
            <a:r>
              <a:rPr lang="en-US" altLang="zh-CN" sz="2000" b="1" i="1" kern="0" dirty="0">
                <a:latin typeface="Times New Roman" pitchFamily="18" charset="0"/>
                <a:ea typeface="楷体_GB2312" pitchFamily="49" charset="-122"/>
                <a:cs typeface="Times New Roman" pitchFamily="18" charset="0"/>
              </a:rPr>
              <a:t>i</a:t>
            </a:r>
            <a:r>
              <a:rPr lang="zh-CN" altLang="en-US" sz="2000" b="1" kern="0" dirty="0">
                <a:latin typeface="Times New Roman" pitchFamily="18" charset="0"/>
                <a:ea typeface="楷体_GB2312" pitchFamily="49" charset="-122"/>
                <a:cs typeface="Times New Roman" pitchFamily="18" charset="0"/>
              </a:rPr>
              <a:t>个方</a:t>
            </a:r>
            <a:r>
              <a:rPr lang="zh-CN" altLang="en-US" sz="2000" b="1" kern="0" dirty="0">
                <a:latin typeface="Arial" charset="0"/>
                <a:ea typeface="楷体_GB2312" pitchFamily="49" charset="-122"/>
              </a:rPr>
              <a:t>程的常数项</a:t>
            </a:r>
            <a:r>
              <a:rPr lang="en-US" altLang="zh-CN" sz="2000" b="1" kern="0" dirty="0">
                <a:latin typeface="Arial" charset="0"/>
                <a:ea typeface="楷体_GB2312" pitchFamily="49" charset="-122"/>
              </a:rPr>
              <a:t>(</a:t>
            </a:r>
            <a:r>
              <a:rPr lang="en-US" altLang="zh-CN" sz="2000" b="1" i="1" kern="0" dirty="0">
                <a:solidFill>
                  <a:srgbClr val="D60093"/>
                </a:solidFill>
                <a:latin typeface="Times New Roman" pitchFamily="18" charset="0"/>
                <a:ea typeface="楷体_GB2312" pitchFamily="49" charset="-122"/>
                <a:cs typeface="Times New Roman" pitchFamily="18" charset="0"/>
              </a:rPr>
              <a:t>constant</a:t>
            </a:r>
            <a:r>
              <a:rPr lang="en-US" altLang="zh-CN" sz="2000" b="1" kern="0" dirty="0">
                <a:latin typeface="Arial" charset="0"/>
                <a:ea typeface="楷体_GB2312" pitchFamily="49" charset="-122"/>
              </a:rPr>
              <a:t>)</a:t>
            </a:r>
            <a:r>
              <a:rPr lang="zh-CN" altLang="en-US" sz="2000" b="1" kern="0" dirty="0">
                <a:latin typeface="Arial" charset="0"/>
                <a:ea typeface="楷体_GB2312" pitchFamily="49" charset="-122"/>
              </a:rPr>
              <a:t>，</a:t>
            </a:r>
            <a:r>
              <a:rPr lang="en-US" altLang="zh-CN" sz="2000" b="1" i="1" kern="0" dirty="0">
                <a:latin typeface="Times New Roman" pitchFamily="18" charset="0"/>
                <a:ea typeface="楷体_GB2312" pitchFamily="49" charset="-122"/>
                <a:cs typeface="Times New Roman" pitchFamily="18" charset="0"/>
              </a:rPr>
              <a:t>i</a:t>
            </a:r>
            <a:r>
              <a:rPr lang="en-US" altLang="zh-CN" sz="2000" b="1" kern="0" dirty="0">
                <a:latin typeface="Times New Roman" pitchFamily="18" charset="0"/>
                <a:ea typeface="楷体_GB2312" pitchFamily="49" charset="-122"/>
                <a:cs typeface="Times New Roman" pitchFamily="18" charset="0"/>
              </a:rPr>
              <a:t>=1,2,</a:t>
            </a:r>
            <a:r>
              <a:rPr lang="en-US" altLang="zh-CN" sz="2000" b="1" kern="0" dirty="0">
                <a:latin typeface="黑体"/>
                <a:ea typeface="黑体"/>
                <a:cs typeface="Times New Roman" pitchFamily="18" charset="0"/>
              </a:rPr>
              <a:t>…</a:t>
            </a:r>
            <a:r>
              <a:rPr lang="zh-CN" altLang="en-US" sz="2000" b="1" kern="0" dirty="0">
                <a:latin typeface="黑体"/>
                <a:ea typeface="黑体"/>
                <a:cs typeface="Times New Roman" pitchFamily="18" charset="0"/>
              </a:rPr>
              <a:t>，</a:t>
            </a:r>
            <a:r>
              <a:rPr lang="en-US" altLang="zh-CN" sz="2000" b="1" i="1" kern="0" dirty="0">
                <a:latin typeface="Times New Roman" pitchFamily="18" charset="0"/>
                <a:ea typeface="黑体"/>
                <a:cs typeface="Times New Roman" pitchFamily="18" charset="0"/>
              </a:rPr>
              <a:t>m</a:t>
            </a:r>
            <a:r>
              <a:rPr lang="zh-CN" altLang="en-US" sz="2000" b="1" kern="0" dirty="0">
                <a:latin typeface="黑体"/>
                <a:ea typeface="黑体"/>
                <a:cs typeface="Times New Roman" pitchFamily="18" charset="0"/>
              </a:rPr>
              <a:t>，</a:t>
            </a:r>
            <a:endParaRPr lang="en-US" altLang="zh-CN" sz="2000" b="1" kern="0" dirty="0">
              <a:latin typeface="黑体"/>
              <a:ea typeface="黑体"/>
              <a:cs typeface="Times New Roman" pitchFamily="18" charset="0"/>
            </a:endParaRPr>
          </a:p>
          <a:p>
            <a:pPr marL="342900" indent="-342900">
              <a:spcBef>
                <a:spcPct val="20000"/>
              </a:spcBef>
              <a:buClr>
                <a:schemeClr val="folHlink"/>
              </a:buClr>
              <a:buSzPct val="60000"/>
              <a:defRPr/>
            </a:pPr>
            <a:r>
              <a:rPr lang="en-US" altLang="zh-CN" sz="2000" b="1" i="1" kern="0" dirty="0">
                <a:latin typeface="Times New Roman" pitchFamily="18" charset="0"/>
                <a:ea typeface="黑体"/>
                <a:cs typeface="Times New Roman" pitchFamily="18" charset="0"/>
              </a:rPr>
              <a:t>j</a:t>
            </a:r>
            <a:r>
              <a:rPr lang="en-US" altLang="zh-CN" sz="2000" b="1" kern="0" dirty="0">
                <a:latin typeface="Times New Roman" pitchFamily="18" charset="0"/>
                <a:ea typeface="楷体_GB2312" pitchFamily="49" charset="-122"/>
                <a:cs typeface="Times New Roman" pitchFamily="18" charset="0"/>
              </a:rPr>
              <a:t> =1,2,</a:t>
            </a:r>
            <a:r>
              <a:rPr lang="en-US" altLang="zh-CN" sz="2000" b="1" kern="0" dirty="0">
                <a:latin typeface="黑体"/>
                <a:ea typeface="黑体"/>
                <a:cs typeface="Times New Roman" pitchFamily="18" charset="0"/>
              </a:rPr>
              <a:t>…, </a:t>
            </a:r>
            <a:r>
              <a:rPr lang="en-US" altLang="zh-CN" sz="2000" b="1" i="1" kern="0" dirty="0">
                <a:latin typeface="Times New Roman" pitchFamily="18" charset="0"/>
                <a:ea typeface="黑体"/>
                <a:cs typeface="Times New Roman" pitchFamily="18" charset="0"/>
              </a:rPr>
              <a:t>n.</a:t>
            </a:r>
            <a:endParaRPr lang="zh-CN" altLang="en-US" sz="2000" b="1" i="1" kern="0" dirty="0">
              <a:latin typeface="Times New Roman" pitchFamily="18" charset="0"/>
              <a:cs typeface="Times New Roman" pitchFamily="18" charset="0"/>
            </a:endParaRPr>
          </a:p>
        </p:txBody>
      </p:sp>
    </p:spTree>
    <p:extLst>
      <p:ext uri="{BB962C8B-B14F-4D97-AF65-F5344CB8AC3E}">
        <p14:creationId xmlns:p14="http://schemas.microsoft.com/office/powerpoint/2010/main" val="40253125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4" name="组合 13"/>
          <p:cNvGrpSpPr/>
          <p:nvPr/>
        </p:nvGrpSpPr>
        <p:grpSpPr>
          <a:xfrm>
            <a:off x="904774" y="901703"/>
            <a:ext cx="9893873" cy="400110"/>
            <a:chOff x="712269" y="4173662"/>
            <a:chExt cx="9893873" cy="400110"/>
          </a:xfrm>
        </p:grpSpPr>
        <p:sp>
          <p:nvSpPr>
            <p:cNvPr id="11" name="Rectangle 12"/>
            <p:cNvSpPr>
              <a:spLocks noChangeArrowheads="1"/>
            </p:cNvSpPr>
            <p:nvPr/>
          </p:nvSpPr>
          <p:spPr bwMode="auto">
            <a:xfrm>
              <a:off x="712269" y="4173662"/>
              <a:ext cx="73039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indent="268288" eaLnBrk="0" fontAlgn="base" hangingPunct="0">
                <a:spcBef>
                  <a:spcPct val="0"/>
                </a:spcBef>
                <a:spcAft>
                  <a:spcPct val="0"/>
                </a:spcAft>
              </a:pPr>
              <a:r>
                <a:rPr kumimoji="0" lang="zh-CN" sz="2000" b="1" i="0" u="none" strike="noStrike" cap="none" normalizeH="0" baseline="0" dirty="0">
                  <a:ln>
                    <a:noFill/>
                  </a:ln>
                  <a:solidFill>
                    <a:srgbClr val="0000FF"/>
                  </a:solidFill>
                  <a:effectLst/>
                  <a:latin typeface="宋体" panose="02010600030101010101" pitchFamily="2" charset="-122"/>
                  <a:ea typeface="宋体" panose="02010600030101010101" pitchFamily="2" charset="-122"/>
                  <a:cs typeface="Times New Roman" panose="02020603050405020304" pitchFamily="18" charset="0"/>
                </a:rPr>
                <a:t>定理</a:t>
              </a:r>
              <a:r>
                <a:rPr kumimoji="0" lang="en-US" altLang="zh-CN" sz="2000" b="1" i="0" u="none" strike="noStrike" cap="none" normalizeH="0" baseline="0" dirty="0">
                  <a:ln>
                    <a:noFill/>
                  </a:ln>
                  <a:solidFill>
                    <a:srgbClr val="0000FF"/>
                  </a:solidFill>
                  <a:effectLst/>
                  <a:latin typeface="宋体" panose="02010600030101010101" pitchFamily="2" charset="-122"/>
                  <a:ea typeface="宋体" panose="02010600030101010101" pitchFamily="2" charset="-122"/>
                  <a:cs typeface="Times New Roman" panose="02020603050405020304" pitchFamily="18" charset="0"/>
                </a:rPr>
                <a:t>1.7.1</a:t>
              </a:r>
              <a:r>
                <a:rPr kumimoji="0" lang="zh-CN" altLang="en-US" sz="2000" b="1" i="0" u="none" strike="noStrike" cap="none" normalizeH="0" baseline="0" dirty="0">
                  <a:ln>
                    <a:noFill/>
                  </a:ln>
                  <a:solidFill>
                    <a:srgbClr val="0000FF"/>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2000" b="1" dirty="0">
                  <a:solidFill>
                    <a:srgbClr val="0000FF"/>
                  </a:solidFill>
                  <a:latin typeface="+mn-ea"/>
                </a:rPr>
                <a:t>克拉默</a:t>
              </a:r>
              <a:r>
                <a:rPr kumimoji="0" lang="zh-CN" altLang="en-US" sz="2000" b="1" i="0" u="none" strike="noStrike" cap="none" normalizeH="0" baseline="0" dirty="0">
                  <a:ln>
                    <a:noFill/>
                  </a:ln>
                  <a:solidFill>
                    <a:srgbClr val="0000FF"/>
                  </a:solidFill>
                  <a:effectLst/>
                  <a:latin typeface="宋体" panose="02010600030101010101" pitchFamily="2" charset="-122"/>
                  <a:ea typeface="宋体" panose="02010600030101010101" pitchFamily="2" charset="-122"/>
                  <a:cs typeface="Times New Roman" panose="02020603050405020304" pitchFamily="18" charset="0"/>
                </a:rPr>
                <a:t>法则）</a:t>
              </a:r>
              <a:r>
                <a:rPr kumimoji="0" lang="zh-CN" altLang="en-US"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若方程组（</a:t>
              </a:r>
              <a:r>
                <a:rPr kumimoji="0" lang="en-US" altLang="zh-CN"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1.7.1</a:t>
              </a:r>
              <a:r>
                <a:rPr kumimoji="0" lang="zh-CN" altLang="en-US"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）的系数行列式 </a:t>
              </a:r>
              <a:endParaRPr kumimoji="0" lang="zh-CN" altLang="en-US" sz="2000" b="1" i="0" u="none" strike="noStrike" cap="none" normalizeH="0" baseline="0" dirty="0">
                <a:ln>
                  <a:noFill/>
                </a:ln>
                <a:solidFill>
                  <a:schemeClr val="tx1"/>
                </a:solidFill>
                <a:effectLst/>
                <a:latin typeface="Arial" panose="020B0604020202020204" pitchFamily="34" charset="0"/>
              </a:endParaRPr>
            </a:p>
          </p:txBody>
        </p:sp>
        <p:graphicFrame>
          <p:nvGraphicFramePr>
            <p:cNvPr id="12" name="对象 11"/>
            <p:cNvGraphicFramePr>
              <a:graphicFrameLocks noChangeAspect="1"/>
            </p:cNvGraphicFramePr>
            <p:nvPr/>
          </p:nvGraphicFramePr>
          <p:xfrm>
            <a:off x="7700204" y="4221142"/>
            <a:ext cx="618131" cy="289126"/>
          </p:xfrm>
          <a:graphic>
            <a:graphicData uri="http://schemas.openxmlformats.org/presentationml/2006/ole">
              <mc:AlternateContent xmlns:mc="http://schemas.openxmlformats.org/markup-compatibility/2006">
                <mc:Choice xmlns:v="urn:schemas-microsoft-com:vml" Requires="v">
                  <p:oleObj name="Equation" r:id="rId2" imgW="393480" imgH="177480" progId="Equation.DSMT4">
                    <p:embed/>
                  </p:oleObj>
                </mc:Choice>
                <mc:Fallback>
                  <p:oleObj name="Equation" r:id="rId2" imgW="393480" imgH="177480" progId="Equation.DSMT4">
                    <p:embed/>
                    <p:pic>
                      <p:nvPicPr>
                        <p:cNvPr id="12" name="对象 11"/>
                        <p:cNvPicPr>
                          <a:picLocks noChangeAspect="1" noChangeArrowheads="1"/>
                        </p:cNvPicPr>
                        <p:nvPr/>
                      </p:nvPicPr>
                      <p:blipFill>
                        <a:blip r:embed="rId3"/>
                        <a:srcRect/>
                        <a:stretch>
                          <a:fillRect/>
                        </a:stretch>
                      </p:blipFill>
                      <p:spPr bwMode="auto">
                        <a:xfrm>
                          <a:off x="7700204" y="4221142"/>
                          <a:ext cx="618131" cy="289126"/>
                        </a:xfrm>
                        <a:prstGeom prst="rect">
                          <a:avLst/>
                        </a:prstGeom>
                        <a:noFill/>
                      </p:spPr>
                    </p:pic>
                  </p:oleObj>
                </mc:Fallback>
              </mc:AlternateContent>
            </a:graphicData>
          </a:graphic>
        </p:graphicFrame>
        <p:sp>
          <p:nvSpPr>
            <p:cNvPr id="13" name="Rectangle 13"/>
            <p:cNvSpPr>
              <a:spLocks noChangeArrowheads="1"/>
            </p:cNvSpPr>
            <p:nvPr/>
          </p:nvSpPr>
          <p:spPr bwMode="auto">
            <a:xfrm>
              <a:off x="7955736" y="4173662"/>
              <a:ext cx="26504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8288"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en-US"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则方程组有唯一解</a:t>
              </a:r>
              <a:endParaRPr kumimoji="0" lang="zh-CN" altLang="en-US" sz="2000" b="1" i="0" u="none" strike="noStrike" cap="none" normalizeH="0" baseline="0" dirty="0">
                <a:ln>
                  <a:noFill/>
                </a:ln>
                <a:solidFill>
                  <a:schemeClr val="tx1"/>
                </a:solidFill>
                <a:effectLst/>
                <a:latin typeface="Arial" panose="020B0604020202020204" pitchFamily="34" charset="0"/>
              </a:endParaRPr>
            </a:p>
          </p:txBody>
        </p:sp>
      </p:grpSp>
      <p:graphicFrame>
        <p:nvGraphicFramePr>
          <p:cNvPr id="29" name="Object 20"/>
          <p:cNvGraphicFramePr>
            <a:graphicFrameLocks noChangeAspect="1"/>
          </p:cNvGraphicFramePr>
          <p:nvPr/>
        </p:nvGraphicFramePr>
        <p:xfrm>
          <a:off x="2621582" y="1349293"/>
          <a:ext cx="5203758" cy="628328"/>
        </p:xfrm>
        <a:graphic>
          <a:graphicData uri="http://schemas.openxmlformats.org/presentationml/2006/ole">
            <mc:AlternateContent xmlns:mc="http://schemas.openxmlformats.org/markup-compatibility/2006">
              <mc:Choice xmlns:v="urn:schemas-microsoft-com:vml" Requires="v">
                <p:oleObj name="Equation" r:id="rId4" imgW="3365280" imgH="406080" progId="Equation.DSMT4">
                  <p:embed/>
                </p:oleObj>
              </mc:Choice>
              <mc:Fallback>
                <p:oleObj name="Equation" r:id="rId4" imgW="3365280" imgH="406080" progId="Equation.DSMT4">
                  <p:embed/>
                  <p:pic>
                    <p:nvPicPr>
                      <p:cNvPr id="29" name="Object 20"/>
                      <p:cNvPicPr>
                        <a:picLocks noChangeAspect="1" noChangeArrowheads="1"/>
                      </p:cNvPicPr>
                      <p:nvPr/>
                    </p:nvPicPr>
                    <p:blipFill>
                      <a:blip r:embed="rId5"/>
                      <a:srcRect/>
                      <a:stretch>
                        <a:fillRect/>
                      </a:stretch>
                    </p:blipFill>
                    <p:spPr bwMode="auto">
                      <a:xfrm>
                        <a:off x="2621582" y="1349293"/>
                        <a:ext cx="5203758" cy="628328"/>
                      </a:xfrm>
                      <a:prstGeom prst="rect">
                        <a:avLst/>
                      </a:prstGeom>
                      <a:noFill/>
                    </p:spPr>
                  </p:pic>
                </p:oleObj>
              </mc:Fallback>
            </mc:AlternateContent>
          </a:graphicData>
        </a:graphic>
      </p:graphicFrame>
      <p:grpSp>
        <p:nvGrpSpPr>
          <p:cNvPr id="30" name="组合 29"/>
          <p:cNvGrpSpPr/>
          <p:nvPr/>
        </p:nvGrpSpPr>
        <p:grpSpPr>
          <a:xfrm>
            <a:off x="654517" y="1969451"/>
            <a:ext cx="11097929" cy="492443"/>
            <a:chOff x="818147" y="2636838"/>
            <a:chExt cx="11097929" cy="492443"/>
          </a:xfrm>
        </p:grpSpPr>
        <p:sp>
          <p:nvSpPr>
            <p:cNvPr id="31" name="Text Box 3"/>
            <p:cNvSpPr txBox="1">
              <a:spLocks noChangeArrowheads="1"/>
            </p:cNvSpPr>
            <p:nvPr/>
          </p:nvSpPr>
          <p:spPr bwMode="auto">
            <a:xfrm>
              <a:off x="818147" y="2636838"/>
              <a:ext cx="110979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kumimoji="1" lang="zh-CN" altLang="en-US" sz="2000" b="1" dirty="0">
                  <a:solidFill>
                    <a:srgbClr val="000000"/>
                  </a:solidFill>
                  <a:latin typeface="+mn-ea"/>
                  <a:ea typeface="+mn-ea"/>
                </a:rPr>
                <a:t>其中  是把系数行列式  中第  列的元素用方程组右端的常数项代替后所得到的  阶行列式，即</a:t>
              </a:r>
            </a:p>
          </p:txBody>
        </p:sp>
        <p:graphicFrame>
          <p:nvGraphicFramePr>
            <p:cNvPr id="32" name="Object 21"/>
            <p:cNvGraphicFramePr>
              <a:graphicFrameLocks noChangeAspect="1"/>
            </p:cNvGraphicFramePr>
            <p:nvPr/>
          </p:nvGraphicFramePr>
          <p:xfrm>
            <a:off x="1396164" y="2740621"/>
            <a:ext cx="288257" cy="342625"/>
          </p:xfrm>
          <a:graphic>
            <a:graphicData uri="http://schemas.openxmlformats.org/presentationml/2006/ole">
              <mc:AlternateContent xmlns:mc="http://schemas.openxmlformats.org/markup-compatibility/2006">
                <mc:Choice xmlns:v="urn:schemas-microsoft-com:vml" Requires="v">
                  <p:oleObj name="Equation" r:id="rId6" imgW="203112" imgH="241195" progId="">
                    <p:embed/>
                  </p:oleObj>
                </mc:Choice>
                <mc:Fallback>
                  <p:oleObj name="Equation" r:id="rId6" imgW="203112" imgH="241195" progId="">
                    <p:embed/>
                    <p:pic>
                      <p:nvPicPr>
                        <p:cNvPr id="32"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6164" y="2740621"/>
                          <a:ext cx="288257" cy="342625"/>
                        </a:xfrm>
                        <a:prstGeom prst="rect">
                          <a:avLst/>
                        </a:prstGeom>
                        <a:noFill/>
                      </p:spPr>
                    </p:pic>
                  </p:oleObj>
                </mc:Fallback>
              </mc:AlternateContent>
            </a:graphicData>
          </a:graphic>
        </p:graphicFrame>
        <p:graphicFrame>
          <p:nvGraphicFramePr>
            <p:cNvPr id="33" name="Object 22"/>
            <p:cNvGraphicFramePr>
              <a:graphicFrameLocks noChangeAspect="1"/>
            </p:cNvGraphicFramePr>
            <p:nvPr/>
          </p:nvGraphicFramePr>
          <p:xfrm>
            <a:off x="3470727" y="2763838"/>
            <a:ext cx="254249" cy="254250"/>
          </p:xfrm>
          <a:graphic>
            <a:graphicData uri="http://schemas.openxmlformats.org/presentationml/2006/ole">
              <mc:AlternateContent xmlns:mc="http://schemas.openxmlformats.org/markup-compatibility/2006">
                <mc:Choice xmlns:v="urn:schemas-microsoft-com:vml" Requires="v">
                  <p:oleObj name="Equation" r:id="rId8" imgW="164885" imgH="164885" progId="">
                    <p:embed/>
                  </p:oleObj>
                </mc:Choice>
                <mc:Fallback>
                  <p:oleObj name="Equation" r:id="rId8" imgW="164885" imgH="164885" progId="">
                    <p:embed/>
                    <p:pic>
                      <p:nvPicPr>
                        <p:cNvPr id="33"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0727" y="2763838"/>
                          <a:ext cx="254249" cy="254250"/>
                        </a:xfrm>
                        <a:prstGeom prst="rect">
                          <a:avLst/>
                        </a:prstGeom>
                        <a:noFill/>
                      </p:spPr>
                    </p:pic>
                  </p:oleObj>
                </mc:Fallback>
              </mc:AlternateContent>
            </a:graphicData>
          </a:graphic>
        </p:graphicFrame>
        <p:graphicFrame>
          <p:nvGraphicFramePr>
            <p:cNvPr id="34" name="Object 23"/>
            <p:cNvGraphicFramePr>
              <a:graphicFrameLocks noChangeAspect="1"/>
            </p:cNvGraphicFramePr>
            <p:nvPr/>
          </p:nvGraphicFramePr>
          <p:xfrm>
            <a:off x="4213509" y="2712056"/>
            <a:ext cx="233363" cy="375237"/>
          </p:xfrm>
          <a:graphic>
            <a:graphicData uri="http://schemas.openxmlformats.org/presentationml/2006/ole">
              <mc:AlternateContent xmlns:mc="http://schemas.openxmlformats.org/markup-compatibility/2006">
                <mc:Choice xmlns:v="urn:schemas-microsoft-com:vml" Requires="v">
                  <p:oleObj name="Equation" r:id="rId10" imgW="126835" imgH="202936" progId="">
                    <p:embed/>
                  </p:oleObj>
                </mc:Choice>
                <mc:Fallback>
                  <p:oleObj name="Equation" r:id="rId10" imgW="126835" imgH="202936" progId="">
                    <p:embed/>
                    <p:pic>
                      <p:nvPicPr>
                        <p:cNvPr id="34"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13509" y="2712056"/>
                          <a:ext cx="233363" cy="375237"/>
                        </a:xfrm>
                        <a:prstGeom prst="rect">
                          <a:avLst/>
                        </a:prstGeom>
                        <a:noFill/>
                      </p:spPr>
                    </p:pic>
                  </p:oleObj>
                </mc:Fallback>
              </mc:AlternateContent>
            </a:graphicData>
          </a:graphic>
        </p:graphicFrame>
        <p:graphicFrame>
          <p:nvGraphicFramePr>
            <p:cNvPr id="35" name="Object 24"/>
            <p:cNvGraphicFramePr>
              <a:graphicFrameLocks noChangeAspect="1"/>
            </p:cNvGraphicFramePr>
            <p:nvPr/>
          </p:nvGraphicFramePr>
          <p:xfrm>
            <a:off x="9850037" y="2763838"/>
            <a:ext cx="279400" cy="303213"/>
          </p:xfrm>
          <a:graphic>
            <a:graphicData uri="http://schemas.openxmlformats.org/presentationml/2006/ole">
              <mc:AlternateContent xmlns:mc="http://schemas.openxmlformats.org/markup-compatibility/2006">
                <mc:Choice xmlns:v="urn:schemas-microsoft-com:vml" Requires="v">
                  <p:oleObj name="Equation" r:id="rId12" imgW="126835" imgH="139518" progId="">
                    <p:embed/>
                  </p:oleObj>
                </mc:Choice>
                <mc:Fallback>
                  <p:oleObj name="Equation" r:id="rId12" imgW="126835" imgH="139518" progId="">
                    <p:embed/>
                    <p:pic>
                      <p:nvPicPr>
                        <p:cNvPr id="35" name="Object 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50037" y="2763838"/>
                          <a:ext cx="279400" cy="303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6" name="Object 25"/>
          <p:cNvGraphicFramePr>
            <a:graphicFrameLocks noChangeAspect="1"/>
          </p:cNvGraphicFramePr>
          <p:nvPr/>
        </p:nvGraphicFramePr>
        <p:xfrm>
          <a:off x="2269773" y="2461895"/>
          <a:ext cx="4015523" cy="1135942"/>
        </p:xfrm>
        <a:graphic>
          <a:graphicData uri="http://schemas.openxmlformats.org/presentationml/2006/ole">
            <mc:AlternateContent xmlns:mc="http://schemas.openxmlformats.org/markup-compatibility/2006">
              <mc:Choice xmlns:v="urn:schemas-microsoft-com:vml" Requires="v">
                <p:oleObj name="Equation" r:id="rId14" imgW="2692400" imgH="762000" progId="">
                  <p:embed/>
                </p:oleObj>
              </mc:Choice>
              <mc:Fallback>
                <p:oleObj name="Equation" r:id="rId14" imgW="2692400" imgH="762000" progId="">
                  <p:embed/>
                  <p:pic>
                    <p:nvPicPr>
                      <p:cNvPr id="36" name="Object 2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69773" y="2461895"/>
                        <a:ext cx="4015523" cy="1135942"/>
                      </a:xfrm>
                      <a:prstGeom prst="rect">
                        <a:avLst/>
                      </a:prstGeom>
                      <a:noFill/>
                    </p:spPr>
                  </p:pic>
                </p:oleObj>
              </mc:Fallback>
            </mc:AlternateContent>
          </a:graphicData>
        </a:graphic>
      </p:graphicFrame>
      <p:graphicFrame>
        <p:nvGraphicFramePr>
          <p:cNvPr id="37" name="对象 36"/>
          <p:cNvGraphicFramePr>
            <a:graphicFrameLocks noChangeAspect="1"/>
          </p:cNvGraphicFramePr>
          <p:nvPr/>
        </p:nvGraphicFramePr>
        <p:xfrm>
          <a:off x="7740389" y="2894888"/>
          <a:ext cx="1793959" cy="478389"/>
        </p:xfrm>
        <a:graphic>
          <a:graphicData uri="http://schemas.openxmlformats.org/presentationml/2006/ole">
            <mc:AlternateContent xmlns:mc="http://schemas.openxmlformats.org/markup-compatibility/2006">
              <mc:Choice xmlns:v="urn:schemas-microsoft-com:vml" Requires="v">
                <p:oleObj name="Equation" r:id="rId16" imgW="952200" imgH="253800" progId="Equation.DSMT4">
                  <p:embed/>
                </p:oleObj>
              </mc:Choice>
              <mc:Fallback>
                <p:oleObj name="Equation" r:id="rId16" imgW="952200" imgH="253800" progId="Equation.DSMT4">
                  <p:embed/>
                  <p:pic>
                    <p:nvPicPr>
                      <p:cNvPr id="37" name="对象 36"/>
                      <p:cNvPicPr>
                        <a:picLocks noChangeAspect="1" noChangeArrowheads="1"/>
                      </p:cNvPicPr>
                      <p:nvPr/>
                    </p:nvPicPr>
                    <p:blipFill>
                      <a:blip r:embed="rId17"/>
                      <a:srcRect/>
                      <a:stretch>
                        <a:fillRect/>
                      </a:stretch>
                    </p:blipFill>
                    <p:spPr bwMode="auto">
                      <a:xfrm>
                        <a:off x="7740389" y="2894888"/>
                        <a:ext cx="1793959" cy="478389"/>
                      </a:xfrm>
                      <a:prstGeom prst="rect">
                        <a:avLst/>
                      </a:prstGeom>
                      <a:noFill/>
                    </p:spPr>
                  </p:pic>
                </p:oleObj>
              </mc:Fallback>
            </mc:AlternateContent>
          </a:graphicData>
        </a:graphic>
      </p:graphicFrame>
      <p:sp>
        <p:nvSpPr>
          <p:cNvPr id="38" name="Text Box 4"/>
          <p:cNvSpPr txBox="1">
            <a:spLocks noChangeArrowheads="1"/>
          </p:cNvSpPr>
          <p:nvPr/>
        </p:nvSpPr>
        <p:spPr bwMode="auto">
          <a:xfrm>
            <a:off x="480722" y="3847112"/>
            <a:ext cx="15897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mn-ea"/>
              </a:rPr>
              <a:t>克拉默</a:t>
            </a:r>
            <a:r>
              <a:rPr lang="zh-CN" altLang="en-US" sz="2000" b="1" dirty="0">
                <a:latin typeface="+mn-ea"/>
                <a:ea typeface="+mn-ea"/>
              </a:rPr>
              <a:t>法则：</a:t>
            </a:r>
          </a:p>
        </p:txBody>
      </p:sp>
      <p:graphicFrame>
        <p:nvGraphicFramePr>
          <p:cNvPr id="39" name="Object 2"/>
          <p:cNvGraphicFramePr>
            <a:graphicFrameLocks noChangeAspect="1"/>
          </p:cNvGraphicFramePr>
          <p:nvPr/>
        </p:nvGraphicFramePr>
        <p:xfrm>
          <a:off x="3067811" y="4195438"/>
          <a:ext cx="177800" cy="368300"/>
        </p:xfrm>
        <a:graphic>
          <a:graphicData uri="http://schemas.openxmlformats.org/presentationml/2006/ole">
            <mc:AlternateContent xmlns:mc="http://schemas.openxmlformats.org/markup-compatibility/2006">
              <mc:Choice xmlns:v="urn:schemas-microsoft-com:vml" Requires="v">
                <p:oleObj name="Equation" r:id="rId18" imgW="177480" imgH="368280" progId="Equation.3">
                  <p:embed/>
                </p:oleObj>
              </mc:Choice>
              <mc:Fallback>
                <p:oleObj name="Equation" r:id="rId18" imgW="177480" imgH="368280" progId="Equation.3">
                  <p:embed/>
                  <p:pic>
                    <p:nvPicPr>
                      <p:cNvPr id="39" name="Object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67811" y="4195438"/>
                        <a:ext cx="1778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3"/>
          <p:cNvGraphicFramePr>
            <a:graphicFrameLocks noChangeAspect="1"/>
          </p:cNvGraphicFramePr>
          <p:nvPr/>
        </p:nvGraphicFramePr>
        <p:xfrm>
          <a:off x="6256919" y="3855555"/>
          <a:ext cx="723900" cy="455613"/>
        </p:xfrm>
        <a:graphic>
          <a:graphicData uri="http://schemas.openxmlformats.org/presentationml/2006/ole">
            <mc:AlternateContent xmlns:mc="http://schemas.openxmlformats.org/markup-compatibility/2006">
              <mc:Choice xmlns:v="urn:schemas-microsoft-com:vml" Requires="v">
                <p:oleObj name="Equation" r:id="rId20" imgW="342720" imgH="215640" progId="Equation.3">
                  <p:embed/>
                </p:oleObj>
              </mc:Choice>
              <mc:Fallback>
                <p:oleObj name="Equation" r:id="rId20" imgW="342720" imgH="215640" progId="Equation.3">
                  <p:embed/>
                  <p:pic>
                    <p:nvPicPr>
                      <p:cNvPr id="40" name="Object 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56919" y="3855555"/>
                        <a:ext cx="723900"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Text Box 7"/>
          <p:cNvSpPr txBox="1">
            <a:spLocks noChangeArrowheads="1"/>
          </p:cNvSpPr>
          <p:nvPr/>
        </p:nvSpPr>
        <p:spPr bwMode="auto">
          <a:xfrm>
            <a:off x="556615" y="5120276"/>
            <a:ext cx="4119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solidFill>
                  <a:srgbClr val="0000FF"/>
                </a:solidFill>
                <a:latin typeface="+mn-ea"/>
                <a:ea typeface="+mn-ea"/>
              </a:rPr>
              <a:t>定理</a:t>
            </a:r>
            <a:r>
              <a:rPr lang="en-US" altLang="zh-CN" sz="2000" b="1" dirty="0">
                <a:solidFill>
                  <a:srgbClr val="0000FF"/>
                </a:solidFill>
                <a:latin typeface="+mn-ea"/>
                <a:ea typeface="+mn-ea"/>
              </a:rPr>
              <a:t>1.7.1</a:t>
            </a:r>
            <a:r>
              <a:rPr lang="zh-CN" altLang="en-US" sz="2000" b="1" dirty="0">
                <a:latin typeface="+mn-ea"/>
                <a:ea typeface="+mn-ea"/>
              </a:rPr>
              <a:t>的结论有三</a:t>
            </a:r>
            <a:r>
              <a:rPr lang="en-US" altLang="zh-CN" sz="2000" b="1" dirty="0">
                <a:solidFill>
                  <a:srgbClr val="0000FF"/>
                </a:solidFill>
                <a:latin typeface="+mn-ea"/>
                <a:ea typeface="+mn-ea"/>
              </a:rPr>
              <a:t>:</a:t>
            </a:r>
            <a:endParaRPr lang="zh-CN" altLang="en-US" sz="2000" b="1" dirty="0">
              <a:solidFill>
                <a:srgbClr val="0000FF"/>
              </a:solidFill>
              <a:latin typeface="+mn-ea"/>
              <a:ea typeface="+mn-ea"/>
            </a:endParaRPr>
          </a:p>
        </p:txBody>
      </p:sp>
      <p:sp>
        <p:nvSpPr>
          <p:cNvPr id="42" name="Text Box 8"/>
          <p:cNvSpPr txBox="1">
            <a:spLocks noChangeArrowheads="1"/>
          </p:cNvSpPr>
          <p:nvPr/>
        </p:nvSpPr>
        <p:spPr bwMode="auto">
          <a:xfrm>
            <a:off x="3473447" y="4559255"/>
            <a:ext cx="266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latin typeface="+mn-ea"/>
                <a:ea typeface="+mn-ea"/>
              </a:rPr>
              <a:t>1</a:t>
            </a:r>
            <a:r>
              <a:rPr lang="en-US" altLang="zh-CN" sz="2000" b="1" dirty="0">
                <a:latin typeface="+mn-ea"/>
                <a:ea typeface="+mn-ea"/>
                <a:cs typeface="Times New Roman" panose="02020603050405020304" pitchFamily="18" charset="0"/>
              </a:rPr>
              <a:t>°</a:t>
            </a:r>
            <a:r>
              <a:rPr lang="zh-CN" altLang="en-US" sz="2000" b="1" dirty="0">
                <a:latin typeface="+mn-ea"/>
                <a:ea typeface="+mn-ea"/>
              </a:rPr>
              <a:t>解的存在性</a:t>
            </a:r>
          </a:p>
        </p:txBody>
      </p:sp>
      <p:sp>
        <p:nvSpPr>
          <p:cNvPr id="43" name="Text Box 9"/>
          <p:cNvSpPr txBox="1">
            <a:spLocks noChangeArrowheads="1"/>
          </p:cNvSpPr>
          <p:nvPr/>
        </p:nvSpPr>
        <p:spPr bwMode="auto">
          <a:xfrm>
            <a:off x="3473447" y="5092655"/>
            <a:ext cx="297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latin typeface="+mn-ea"/>
                <a:ea typeface="+mn-ea"/>
              </a:rPr>
              <a:t>2</a:t>
            </a:r>
            <a:r>
              <a:rPr lang="en-US" altLang="zh-CN" sz="2000" b="1" dirty="0">
                <a:latin typeface="+mn-ea"/>
                <a:ea typeface="+mn-ea"/>
                <a:cs typeface="Times New Roman" panose="02020603050405020304" pitchFamily="18" charset="0"/>
              </a:rPr>
              <a:t>°</a:t>
            </a:r>
            <a:r>
              <a:rPr lang="zh-CN" altLang="en-US" sz="2000" b="1" dirty="0">
                <a:latin typeface="+mn-ea"/>
                <a:ea typeface="+mn-ea"/>
              </a:rPr>
              <a:t>解形式的确定性</a:t>
            </a:r>
          </a:p>
        </p:txBody>
      </p:sp>
      <p:sp>
        <p:nvSpPr>
          <p:cNvPr id="44" name="Text Box 10"/>
          <p:cNvSpPr txBox="1">
            <a:spLocks noChangeArrowheads="1"/>
          </p:cNvSpPr>
          <p:nvPr/>
        </p:nvSpPr>
        <p:spPr bwMode="auto">
          <a:xfrm>
            <a:off x="3473447" y="5702255"/>
            <a:ext cx="25231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latin typeface="+mn-ea"/>
                <a:ea typeface="+mn-ea"/>
              </a:rPr>
              <a:t>3</a:t>
            </a:r>
            <a:r>
              <a:rPr lang="en-US" altLang="zh-CN" sz="2000" b="1" dirty="0">
                <a:latin typeface="+mn-ea"/>
                <a:ea typeface="+mn-ea"/>
                <a:cs typeface="Times New Roman" panose="02020603050405020304" pitchFamily="18" charset="0"/>
              </a:rPr>
              <a:t>°</a:t>
            </a:r>
            <a:r>
              <a:rPr lang="zh-CN" altLang="en-US" sz="2000" b="1" dirty="0">
                <a:latin typeface="+mn-ea"/>
                <a:ea typeface="+mn-ea"/>
              </a:rPr>
              <a:t>解的唯一性</a:t>
            </a:r>
          </a:p>
        </p:txBody>
      </p:sp>
      <p:sp>
        <p:nvSpPr>
          <p:cNvPr id="45" name="Text Box 11"/>
          <p:cNvSpPr txBox="1">
            <a:spLocks noChangeArrowheads="1"/>
          </p:cNvSpPr>
          <p:nvPr/>
        </p:nvSpPr>
        <p:spPr bwMode="auto">
          <a:xfrm>
            <a:off x="7011805" y="4708061"/>
            <a:ext cx="22073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solidFill>
                  <a:srgbClr val="FF0000"/>
                </a:solidFill>
                <a:latin typeface="+mn-ea"/>
                <a:ea typeface="+mn-ea"/>
              </a:rPr>
              <a:t>思考：</a:t>
            </a:r>
            <a:r>
              <a:rPr lang="zh-CN" altLang="en-US" sz="2000" b="1" dirty="0">
                <a:latin typeface="+mn-ea"/>
                <a:ea typeface="+mn-ea"/>
              </a:rPr>
              <a:t>若</a:t>
            </a:r>
            <a:r>
              <a:rPr lang="en-US" altLang="zh-CN" sz="2000" b="1" i="1" dirty="0">
                <a:latin typeface="Times New Roman" panose="02020603050405020304" pitchFamily="18" charset="0"/>
                <a:ea typeface="+mn-ea"/>
                <a:cs typeface="Times New Roman" panose="02020603050405020304" pitchFamily="18" charset="0"/>
              </a:rPr>
              <a:t>D</a:t>
            </a:r>
            <a:r>
              <a:rPr lang="en-US" altLang="zh-CN" sz="2000" b="1" dirty="0">
                <a:latin typeface="+mn-ea"/>
                <a:ea typeface="+mn-ea"/>
              </a:rPr>
              <a:t>=0 </a:t>
            </a:r>
            <a:r>
              <a:rPr lang="zh-CN" altLang="en-US" sz="2000" b="1" dirty="0">
                <a:latin typeface="+mn-ea"/>
                <a:ea typeface="+mn-ea"/>
              </a:rPr>
              <a:t>呢？</a:t>
            </a:r>
          </a:p>
        </p:txBody>
      </p:sp>
      <p:sp>
        <p:nvSpPr>
          <p:cNvPr id="46" name="Text Box 12"/>
          <p:cNvSpPr txBox="1">
            <a:spLocks noChangeArrowheads="1"/>
          </p:cNvSpPr>
          <p:nvPr/>
        </p:nvSpPr>
        <p:spPr bwMode="auto">
          <a:xfrm>
            <a:off x="5903305" y="5367293"/>
            <a:ext cx="62239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mn-ea"/>
                <a:ea typeface="+mn-ea"/>
              </a:rPr>
              <a:t> 第四章给出答案：</a:t>
            </a:r>
            <a:r>
              <a:rPr lang="zh-CN" altLang="en-US" sz="2000" b="1" dirty="0">
                <a:solidFill>
                  <a:srgbClr val="FF0000"/>
                </a:solidFill>
                <a:latin typeface="+mn-ea"/>
                <a:ea typeface="+mn-ea"/>
              </a:rPr>
              <a:t>可能无解，可能有无穷多个解！</a:t>
            </a:r>
          </a:p>
        </p:txBody>
      </p:sp>
      <p:grpSp>
        <p:nvGrpSpPr>
          <p:cNvPr id="47" name="Group 13"/>
          <p:cNvGrpSpPr>
            <a:grpSpLocks/>
          </p:cNvGrpSpPr>
          <p:nvPr/>
        </p:nvGrpSpPr>
        <p:grpSpPr bwMode="auto">
          <a:xfrm>
            <a:off x="1944198" y="3847172"/>
            <a:ext cx="4218281" cy="400050"/>
            <a:chOff x="2352" y="672"/>
            <a:chExt cx="1888" cy="252"/>
          </a:xfrm>
        </p:grpSpPr>
        <p:sp>
          <p:nvSpPr>
            <p:cNvPr id="48" name="Text Box 14"/>
            <p:cNvSpPr txBox="1">
              <a:spLocks noChangeArrowheads="1"/>
            </p:cNvSpPr>
            <p:nvPr/>
          </p:nvSpPr>
          <p:spPr bwMode="auto">
            <a:xfrm>
              <a:off x="2352" y="672"/>
              <a:ext cx="14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mn-ea"/>
                  <a:ea typeface="+mn-ea"/>
                </a:rPr>
                <a:t>对于方程组（</a:t>
              </a:r>
              <a:r>
                <a:rPr lang="en-US" altLang="zh-CN" sz="2000" b="1" dirty="0">
                  <a:latin typeface="+mn-ea"/>
                  <a:ea typeface="+mn-ea"/>
                </a:rPr>
                <a:t>1.7.1</a:t>
              </a:r>
              <a:r>
                <a:rPr lang="zh-CN" altLang="en-US" sz="2000" b="1" dirty="0">
                  <a:latin typeface="+mn-ea"/>
                  <a:ea typeface="+mn-ea"/>
                </a:rPr>
                <a:t>），若</a:t>
              </a:r>
            </a:p>
          </p:txBody>
        </p:sp>
        <p:graphicFrame>
          <p:nvGraphicFramePr>
            <p:cNvPr id="49" name="Object 5"/>
            <p:cNvGraphicFramePr>
              <a:graphicFrameLocks noChangeAspect="1"/>
            </p:cNvGraphicFramePr>
            <p:nvPr/>
          </p:nvGraphicFramePr>
          <p:xfrm>
            <a:off x="3741" y="708"/>
            <a:ext cx="383" cy="173"/>
          </p:xfrm>
          <a:graphic>
            <a:graphicData uri="http://schemas.openxmlformats.org/presentationml/2006/ole">
              <mc:AlternateContent xmlns:mc="http://schemas.openxmlformats.org/markup-compatibility/2006">
                <mc:Choice xmlns:v="urn:schemas-microsoft-com:vml" Requires="v">
                  <p:oleObj name="Equation" r:id="rId22" imgW="393480" imgH="177480" progId="Equation.DSMT4">
                    <p:embed/>
                  </p:oleObj>
                </mc:Choice>
                <mc:Fallback>
                  <p:oleObj name="Equation" r:id="rId22" imgW="393480" imgH="177480" progId="Equation.DSMT4">
                    <p:embed/>
                    <p:pic>
                      <p:nvPicPr>
                        <p:cNvPr id="49" name="Object 5"/>
                        <p:cNvPicPr>
                          <a:picLocks noChangeAspect="1" noChangeArrowheads="1"/>
                        </p:cNvPicPr>
                        <p:nvPr/>
                      </p:nvPicPr>
                      <p:blipFill>
                        <a:blip r:embed="rId23"/>
                        <a:srcRect/>
                        <a:stretch>
                          <a:fillRect/>
                        </a:stretch>
                      </p:blipFill>
                      <p:spPr bwMode="auto">
                        <a:xfrm>
                          <a:off x="3741" y="708"/>
                          <a:ext cx="383" cy="173"/>
                        </a:xfrm>
                        <a:prstGeom prst="rect">
                          <a:avLst/>
                        </a:prstGeom>
                        <a:noFill/>
                        <a:ln>
                          <a:noFill/>
                        </a:ln>
                        <a:effectLst/>
                      </p:spPr>
                    </p:pic>
                  </p:oleObj>
                </mc:Fallback>
              </mc:AlternateContent>
            </a:graphicData>
          </a:graphic>
        </p:graphicFrame>
        <p:sp>
          <p:nvSpPr>
            <p:cNvPr id="50" name="Line 16"/>
            <p:cNvSpPr>
              <a:spLocks noChangeShapeType="1"/>
            </p:cNvSpPr>
            <p:nvPr/>
          </p:nvSpPr>
          <p:spPr bwMode="auto">
            <a:xfrm>
              <a:off x="3712" y="911"/>
              <a:ext cx="528"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n-ea"/>
              </a:endParaRPr>
            </a:p>
          </p:txBody>
        </p:sp>
      </p:grpSp>
      <p:sp>
        <p:nvSpPr>
          <p:cNvPr id="51" name="AutoShape 17"/>
          <p:cNvSpPr>
            <a:spLocks/>
          </p:cNvSpPr>
          <p:nvPr/>
        </p:nvSpPr>
        <p:spPr bwMode="auto">
          <a:xfrm>
            <a:off x="3244847" y="4635454"/>
            <a:ext cx="152400" cy="1371600"/>
          </a:xfrm>
          <a:prstGeom prst="leftBrace">
            <a:avLst>
              <a:gd name="adj1" fmla="val 75000"/>
              <a:gd name="adj2" fmla="val 50000"/>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mn-ea"/>
              <a:ea typeface="+mn-ea"/>
            </a:endParaRPr>
          </a:p>
        </p:txBody>
      </p:sp>
      <p:sp>
        <p:nvSpPr>
          <p:cNvPr id="52" name="Text Box 18"/>
          <p:cNvSpPr txBox="1">
            <a:spLocks noChangeArrowheads="1"/>
          </p:cNvSpPr>
          <p:nvPr/>
        </p:nvSpPr>
        <p:spPr bwMode="auto">
          <a:xfrm>
            <a:off x="6980819" y="3883306"/>
            <a:ext cx="17945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mn-ea"/>
                <a:ea typeface="+mn-ea"/>
              </a:rPr>
              <a:t>有唯一解，且</a:t>
            </a:r>
          </a:p>
        </p:txBody>
      </p:sp>
      <p:graphicFrame>
        <p:nvGraphicFramePr>
          <p:cNvPr id="53" name="Object 4"/>
          <p:cNvGraphicFramePr>
            <a:graphicFrameLocks noChangeAspect="1"/>
          </p:cNvGraphicFramePr>
          <p:nvPr/>
        </p:nvGraphicFramePr>
        <p:xfrm>
          <a:off x="8718734" y="3657565"/>
          <a:ext cx="3033712" cy="768151"/>
        </p:xfrm>
        <a:graphic>
          <a:graphicData uri="http://schemas.openxmlformats.org/presentationml/2006/ole">
            <mc:AlternateContent xmlns:mc="http://schemas.openxmlformats.org/markup-compatibility/2006">
              <mc:Choice xmlns:v="urn:schemas-microsoft-com:vml" Requires="v">
                <p:oleObj name="公式" r:id="rId24" imgW="3962160" imgH="1002960" progId="Equation.3">
                  <p:embed/>
                </p:oleObj>
              </mc:Choice>
              <mc:Fallback>
                <p:oleObj name="公式" r:id="rId24" imgW="3962160" imgH="1002960" progId="Equation.3">
                  <p:embed/>
                  <p:pic>
                    <p:nvPicPr>
                      <p:cNvPr id="53" name="Object 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718734" y="3657565"/>
                        <a:ext cx="3033712" cy="76815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5727325"/>
      </p:ext>
    </p:extLst>
  </p:cSld>
  <p:clrMapOvr>
    <a:masterClrMapping/>
  </p:clrMapOvr>
  <p:transition>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5"/>
          <p:cNvSpPr txBox="1">
            <a:spLocks noChangeArrowheads="1"/>
          </p:cNvSpPr>
          <p:nvPr/>
        </p:nvSpPr>
        <p:spPr bwMode="auto">
          <a:xfrm>
            <a:off x="2763046" y="2045471"/>
            <a:ext cx="29670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latin typeface="+mn-ea"/>
                <a:ea typeface="+mn-ea"/>
              </a:rPr>
              <a:t>证明思路：</a:t>
            </a:r>
          </a:p>
        </p:txBody>
      </p:sp>
      <p:grpSp>
        <p:nvGrpSpPr>
          <p:cNvPr id="19" name="Group 6"/>
          <p:cNvGrpSpPr>
            <a:grpSpLocks/>
          </p:cNvGrpSpPr>
          <p:nvPr/>
        </p:nvGrpSpPr>
        <p:grpSpPr bwMode="auto">
          <a:xfrm>
            <a:off x="4343361" y="1961393"/>
            <a:ext cx="4327525" cy="627063"/>
            <a:chOff x="1296" y="288"/>
            <a:chExt cx="2726" cy="395"/>
          </a:xfrm>
        </p:grpSpPr>
        <p:sp>
          <p:nvSpPr>
            <p:cNvPr id="20" name="Text Box 7"/>
            <p:cNvSpPr txBox="1">
              <a:spLocks noChangeArrowheads="1"/>
            </p:cNvSpPr>
            <p:nvPr/>
          </p:nvSpPr>
          <p:spPr bwMode="auto">
            <a:xfrm>
              <a:off x="1296" y="341"/>
              <a:ext cx="118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latin typeface="+mn-ea"/>
                  <a:ea typeface="+mn-ea"/>
                </a:rPr>
                <a:t>1</a:t>
              </a:r>
              <a:r>
                <a:rPr lang="en-US" altLang="zh-CN" sz="2000" b="1" dirty="0">
                  <a:latin typeface="+mn-ea"/>
                  <a:ea typeface="+mn-ea"/>
                  <a:cs typeface="Times New Roman" panose="02020603050405020304" pitchFamily="18" charset="0"/>
                </a:rPr>
                <a:t>°</a:t>
              </a:r>
              <a:r>
                <a:rPr lang="zh-CN" altLang="en-US" sz="2000" b="1" dirty="0">
                  <a:latin typeface="+mn-ea"/>
                  <a:ea typeface="+mn-ea"/>
                </a:rPr>
                <a:t>验证</a:t>
              </a:r>
            </a:p>
          </p:txBody>
        </p:sp>
        <p:graphicFrame>
          <p:nvGraphicFramePr>
            <p:cNvPr id="21" name="Object 7"/>
            <p:cNvGraphicFramePr>
              <a:graphicFrameLocks noChangeAspect="1"/>
            </p:cNvGraphicFramePr>
            <p:nvPr/>
          </p:nvGraphicFramePr>
          <p:xfrm>
            <a:off x="1929" y="288"/>
            <a:ext cx="206" cy="395"/>
          </p:xfrm>
          <a:graphic>
            <a:graphicData uri="http://schemas.openxmlformats.org/presentationml/2006/ole">
              <mc:AlternateContent xmlns:mc="http://schemas.openxmlformats.org/markup-compatibility/2006">
                <mc:Choice xmlns:v="urn:schemas-microsoft-com:vml" Requires="v">
                  <p:oleObj name="Equation" r:id="rId2" imgW="419040" imgH="749160" progId="Equation.3">
                    <p:embed/>
                  </p:oleObj>
                </mc:Choice>
                <mc:Fallback>
                  <p:oleObj name="Equation" r:id="rId2" imgW="419040" imgH="749160" progId="Equation.3">
                    <p:embed/>
                    <p:pic>
                      <p:nvPicPr>
                        <p:cNvPr id="21"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9" y="288"/>
                          <a:ext cx="206" cy="395"/>
                        </a:xfrm>
                        <a:prstGeom prst="rect">
                          <a:avLst/>
                        </a:prstGeom>
                        <a:noFill/>
                        <a:ln>
                          <a:noFill/>
                        </a:ln>
                        <a:effectLst/>
                      </p:spPr>
                    </p:pic>
                  </p:oleObj>
                </mc:Fallback>
              </mc:AlternateContent>
            </a:graphicData>
          </a:graphic>
        </p:graphicFrame>
        <p:sp>
          <p:nvSpPr>
            <p:cNvPr id="22" name="Text Box 9"/>
            <p:cNvSpPr txBox="1">
              <a:spLocks noChangeArrowheads="1"/>
            </p:cNvSpPr>
            <p:nvPr/>
          </p:nvSpPr>
          <p:spPr bwMode="auto">
            <a:xfrm>
              <a:off x="2135" y="347"/>
              <a:ext cx="188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mn-ea"/>
                  <a:ea typeface="+mn-ea"/>
                </a:rPr>
                <a:t>满足各方程（存在性）；</a:t>
              </a:r>
            </a:p>
          </p:txBody>
        </p:sp>
      </p:grpSp>
      <p:grpSp>
        <p:nvGrpSpPr>
          <p:cNvPr id="23" name="组合 22"/>
          <p:cNvGrpSpPr/>
          <p:nvPr/>
        </p:nvGrpSpPr>
        <p:grpSpPr>
          <a:xfrm>
            <a:off x="4346439" y="2471683"/>
            <a:ext cx="6715742" cy="596960"/>
            <a:chOff x="2543761" y="1663722"/>
            <a:chExt cx="6715742" cy="596960"/>
          </a:xfrm>
        </p:grpSpPr>
        <p:sp>
          <p:nvSpPr>
            <p:cNvPr id="24" name="Text Box 11"/>
            <p:cNvSpPr txBox="1">
              <a:spLocks noChangeArrowheads="1"/>
            </p:cNvSpPr>
            <p:nvPr/>
          </p:nvSpPr>
          <p:spPr bwMode="auto">
            <a:xfrm>
              <a:off x="2543761" y="1780055"/>
              <a:ext cx="67157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latin typeface="+mn-ea"/>
                  <a:ea typeface="+mn-ea"/>
                </a:rPr>
                <a:t>2</a:t>
              </a:r>
              <a:r>
                <a:rPr lang="en-US" altLang="zh-CN" sz="2000" b="1" dirty="0">
                  <a:latin typeface="+mn-ea"/>
                  <a:ea typeface="+mn-ea"/>
                  <a:cs typeface="Times New Roman" panose="02020603050405020304" pitchFamily="18" charset="0"/>
                </a:rPr>
                <a:t>°</a:t>
              </a:r>
              <a:r>
                <a:rPr lang="zh-CN" altLang="en-US" sz="2000" b="1" dirty="0">
                  <a:latin typeface="+mn-ea"/>
                  <a:ea typeface="+mn-ea"/>
                </a:rPr>
                <a:t>（</a:t>
              </a:r>
              <a:r>
                <a:rPr lang="en-US" altLang="zh-CN" sz="2000" b="1" dirty="0">
                  <a:latin typeface="+mn-ea"/>
                  <a:ea typeface="+mn-ea"/>
                </a:rPr>
                <a:t>1.7.1</a:t>
              </a:r>
              <a:r>
                <a:rPr lang="zh-CN" altLang="en-US" sz="2000" b="1" dirty="0">
                  <a:latin typeface="+mn-ea"/>
                  <a:ea typeface="+mn-ea"/>
                </a:rPr>
                <a:t>）的解定能表成形式       （确定性）</a:t>
              </a:r>
            </a:p>
          </p:txBody>
        </p:sp>
        <p:graphicFrame>
          <p:nvGraphicFramePr>
            <p:cNvPr id="25" name="Object 2"/>
            <p:cNvGraphicFramePr>
              <a:graphicFrameLocks noChangeAspect="1"/>
            </p:cNvGraphicFramePr>
            <p:nvPr/>
          </p:nvGraphicFramePr>
          <p:xfrm>
            <a:off x="6230798" y="1663722"/>
            <a:ext cx="889116" cy="596960"/>
          </p:xfrm>
          <a:graphic>
            <a:graphicData uri="http://schemas.openxmlformats.org/presentationml/2006/ole">
              <mc:AlternateContent xmlns:mc="http://schemas.openxmlformats.org/markup-compatibility/2006">
                <mc:Choice xmlns:v="urn:schemas-microsoft-com:vml" Requires="v">
                  <p:oleObj name="Equation" r:id="rId4" imgW="1041120" imgH="749160" progId="Equation.3">
                    <p:embed/>
                  </p:oleObj>
                </mc:Choice>
                <mc:Fallback>
                  <p:oleObj name="Equation" r:id="rId4" imgW="1041120" imgH="749160" progId="Equation.3">
                    <p:embed/>
                    <p:pic>
                      <p:nvPicPr>
                        <p:cNvPr id="2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0798" y="1663722"/>
                          <a:ext cx="889116" cy="596960"/>
                        </a:xfrm>
                        <a:prstGeom prst="rect">
                          <a:avLst/>
                        </a:prstGeom>
                        <a:noFill/>
                        <a:ln>
                          <a:noFill/>
                        </a:ln>
                        <a:effectLst/>
                      </p:spPr>
                    </p:pic>
                  </p:oleObj>
                </mc:Fallback>
              </mc:AlternateContent>
            </a:graphicData>
          </a:graphic>
        </p:graphicFrame>
      </p:grpSp>
      <p:sp>
        <p:nvSpPr>
          <p:cNvPr id="26" name="Text Box 13"/>
          <p:cNvSpPr txBox="1">
            <a:spLocks noChangeArrowheads="1"/>
          </p:cNvSpPr>
          <p:nvPr/>
        </p:nvSpPr>
        <p:spPr bwMode="auto">
          <a:xfrm>
            <a:off x="4343361" y="3053796"/>
            <a:ext cx="40338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latin typeface="+mn-ea"/>
                <a:ea typeface="+mn-ea"/>
              </a:rPr>
              <a:t>3°(1.7.1)</a:t>
            </a:r>
            <a:r>
              <a:rPr lang="zh-CN" altLang="en-US" sz="2000" b="1" dirty="0">
                <a:latin typeface="+mn-ea"/>
                <a:ea typeface="+mn-ea"/>
              </a:rPr>
              <a:t>的解是唯一的</a:t>
            </a:r>
          </a:p>
        </p:txBody>
      </p:sp>
      <p:sp>
        <p:nvSpPr>
          <p:cNvPr id="32" name="Text Box 14"/>
          <p:cNvSpPr txBox="1">
            <a:spLocks noChangeArrowheads="1"/>
          </p:cNvSpPr>
          <p:nvPr/>
        </p:nvSpPr>
        <p:spPr bwMode="auto">
          <a:xfrm>
            <a:off x="2886241" y="3737085"/>
            <a:ext cx="311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mn-ea"/>
                <a:ea typeface="+mn-ea"/>
              </a:rPr>
              <a:t>所用结论：</a:t>
            </a:r>
          </a:p>
        </p:txBody>
      </p:sp>
      <p:graphicFrame>
        <p:nvGraphicFramePr>
          <p:cNvPr id="33" name="Object 3"/>
          <p:cNvGraphicFramePr>
            <a:graphicFrameLocks noChangeAspect="1"/>
          </p:cNvGraphicFramePr>
          <p:nvPr/>
        </p:nvGraphicFramePr>
        <p:xfrm>
          <a:off x="4246565" y="3556448"/>
          <a:ext cx="5359095" cy="799070"/>
        </p:xfrm>
        <a:graphic>
          <a:graphicData uri="http://schemas.openxmlformats.org/presentationml/2006/ole">
            <mc:AlternateContent xmlns:mc="http://schemas.openxmlformats.org/markup-compatibility/2006">
              <mc:Choice xmlns:v="urn:schemas-microsoft-com:vml" Requires="v">
                <p:oleObj name="Equation" r:id="rId6" imgW="5702040" imgH="850680" progId="Equation.3">
                  <p:embed/>
                </p:oleObj>
              </mc:Choice>
              <mc:Fallback>
                <p:oleObj name="Equation" r:id="rId6" imgW="5702040" imgH="850680" progId="Equation.3">
                  <p:embed/>
                  <p:pic>
                    <p:nvPicPr>
                      <p:cNvPr id="3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6565" y="3556448"/>
                        <a:ext cx="5359095" cy="799070"/>
                      </a:xfrm>
                      <a:prstGeom prst="rect">
                        <a:avLst/>
                      </a:prstGeom>
                      <a:noFill/>
                      <a:ln>
                        <a:noFill/>
                      </a:ln>
                      <a:effectLst/>
                    </p:spPr>
                  </p:pic>
                </p:oleObj>
              </mc:Fallback>
            </mc:AlternateContent>
          </a:graphicData>
        </a:graphic>
      </p:graphicFrame>
      <p:graphicFrame>
        <p:nvGraphicFramePr>
          <p:cNvPr id="34" name="Object 4"/>
          <p:cNvGraphicFramePr>
            <a:graphicFrameLocks noChangeAspect="1"/>
          </p:cNvGraphicFramePr>
          <p:nvPr/>
        </p:nvGraphicFramePr>
        <p:xfrm>
          <a:off x="4246565" y="4355518"/>
          <a:ext cx="5185841" cy="799222"/>
        </p:xfrm>
        <a:graphic>
          <a:graphicData uri="http://schemas.openxmlformats.org/presentationml/2006/ole">
            <mc:AlternateContent xmlns:mc="http://schemas.openxmlformats.org/markup-compatibility/2006">
              <mc:Choice xmlns:v="urn:schemas-microsoft-com:vml" Requires="v">
                <p:oleObj name="Equation" r:id="rId8" imgW="5524200" imgH="850680" progId="Equation.3">
                  <p:embed/>
                </p:oleObj>
              </mc:Choice>
              <mc:Fallback>
                <p:oleObj name="Equation" r:id="rId8" imgW="5524200" imgH="850680" progId="Equation.3">
                  <p:embed/>
                  <p:pic>
                    <p:nvPicPr>
                      <p:cNvPr id="34"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46565" y="4355518"/>
                        <a:ext cx="5185841" cy="79922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26125162"/>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7"/>
          <p:cNvGrpSpPr>
            <a:grpSpLocks/>
          </p:cNvGrpSpPr>
          <p:nvPr/>
        </p:nvGrpSpPr>
        <p:grpSpPr bwMode="auto">
          <a:xfrm>
            <a:off x="1211982" y="976165"/>
            <a:ext cx="4500702" cy="409418"/>
            <a:chOff x="240" y="2496"/>
            <a:chExt cx="2525" cy="201"/>
          </a:xfrm>
        </p:grpSpPr>
        <p:sp>
          <p:nvSpPr>
            <p:cNvPr id="5138" name="Text Box 18"/>
            <p:cNvSpPr txBox="1">
              <a:spLocks noChangeArrowheads="1"/>
            </p:cNvSpPr>
            <p:nvPr/>
          </p:nvSpPr>
          <p:spPr bwMode="auto">
            <a:xfrm>
              <a:off x="240" y="2496"/>
              <a:ext cx="480"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solidFill>
                    <a:srgbClr val="0000FF"/>
                  </a:solidFill>
                  <a:latin typeface="+mn-ea"/>
                  <a:ea typeface="+mn-ea"/>
                </a:rPr>
                <a:t>证</a:t>
              </a:r>
            </a:p>
          </p:txBody>
        </p:sp>
        <p:sp>
          <p:nvSpPr>
            <p:cNvPr id="5139" name="Text Box 19"/>
            <p:cNvSpPr txBox="1">
              <a:spLocks noChangeArrowheads="1"/>
            </p:cNvSpPr>
            <p:nvPr/>
          </p:nvSpPr>
          <p:spPr bwMode="auto">
            <a:xfrm>
              <a:off x="557" y="2501"/>
              <a:ext cx="2208"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latin typeface="+mn-ea"/>
                  <a:ea typeface="+mn-ea"/>
                </a:rPr>
                <a:t>1</a:t>
              </a:r>
              <a:r>
                <a:rPr lang="en-US" altLang="zh-CN" sz="2000" b="1" dirty="0">
                  <a:latin typeface="+mn-ea"/>
                  <a:ea typeface="+mn-ea"/>
                  <a:cs typeface="Times New Roman" panose="02020603050405020304" pitchFamily="18" charset="0"/>
                </a:rPr>
                <a:t>°</a:t>
              </a:r>
              <a:r>
                <a:rPr lang="zh-CN" altLang="en-US" sz="2000" b="1" dirty="0">
                  <a:latin typeface="+mn-ea"/>
                  <a:ea typeface="+mn-ea"/>
                </a:rPr>
                <a:t>将</a:t>
              </a:r>
              <a:r>
                <a:rPr lang="zh-CN" altLang="en-US" sz="2000" b="1" i="1" dirty="0">
                  <a:latin typeface="+mn-ea"/>
                  <a:ea typeface="+mn-ea"/>
                </a:rPr>
                <a:t> </a:t>
              </a:r>
              <a:r>
                <a:rPr lang="en-US" altLang="zh-CN" sz="2000" b="1" i="1" dirty="0" err="1">
                  <a:latin typeface="Times New Roman" panose="02020603050405020304" pitchFamily="18" charset="0"/>
                  <a:ea typeface="+mn-ea"/>
                  <a:cs typeface="Times New Roman" panose="02020603050405020304" pitchFamily="18" charset="0"/>
                </a:rPr>
                <a:t>D</a:t>
              </a:r>
              <a:r>
                <a:rPr lang="en-US" altLang="zh-CN" sz="2000" b="1" i="1" baseline="-25000" dirty="0" err="1">
                  <a:latin typeface="Times New Roman" panose="02020603050405020304" pitchFamily="18" charset="0"/>
                  <a:ea typeface="+mn-ea"/>
                  <a:cs typeface="Times New Roman" panose="02020603050405020304" pitchFamily="18" charset="0"/>
                </a:rPr>
                <a:t>j</a:t>
              </a:r>
              <a:r>
                <a:rPr lang="en-US" altLang="zh-CN" sz="2000" b="1" baseline="-25000" dirty="0">
                  <a:latin typeface="Times New Roman" panose="02020603050405020304" pitchFamily="18" charset="0"/>
                  <a:ea typeface="+mn-ea"/>
                  <a:cs typeface="Times New Roman" panose="02020603050405020304" pitchFamily="18" charset="0"/>
                </a:rPr>
                <a:t> </a:t>
              </a:r>
              <a:r>
                <a:rPr lang="zh-CN" altLang="en-US" sz="2000" b="1" dirty="0">
                  <a:latin typeface="+mn-ea"/>
                  <a:ea typeface="+mn-ea"/>
                </a:rPr>
                <a:t>按第</a:t>
              </a:r>
              <a:r>
                <a:rPr lang="zh-CN" altLang="en-US" sz="2000" b="1" i="1" dirty="0">
                  <a:latin typeface="+mn-ea"/>
                  <a:ea typeface="+mn-ea"/>
                </a:rPr>
                <a:t> </a:t>
              </a:r>
              <a:r>
                <a:rPr lang="en-US" altLang="zh-CN" sz="2000" b="1" i="1" dirty="0">
                  <a:latin typeface="Times New Roman" panose="02020603050405020304" pitchFamily="18" charset="0"/>
                  <a:ea typeface="+mn-ea"/>
                  <a:cs typeface="Times New Roman" panose="02020603050405020304" pitchFamily="18" charset="0"/>
                </a:rPr>
                <a:t>j</a:t>
              </a:r>
              <a:r>
                <a:rPr lang="en-US" altLang="zh-CN" sz="2000" b="1" dirty="0">
                  <a:latin typeface="Times New Roman" panose="02020603050405020304" pitchFamily="18" charset="0"/>
                  <a:ea typeface="+mn-ea"/>
                  <a:cs typeface="Times New Roman" panose="02020603050405020304" pitchFamily="18" charset="0"/>
                </a:rPr>
                <a:t> </a:t>
              </a:r>
              <a:r>
                <a:rPr lang="zh-CN" altLang="en-US" sz="2000" b="1" dirty="0">
                  <a:latin typeface="+mn-ea"/>
                  <a:ea typeface="+mn-ea"/>
                </a:rPr>
                <a:t>列展开</a:t>
              </a:r>
            </a:p>
          </p:txBody>
        </p:sp>
      </p:grpSp>
      <p:graphicFrame>
        <p:nvGraphicFramePr>
          <p:cNvPr id="53268" name="Object 5"/>
          <p:cNvGraphicFramePr>
            <a:graphicFrameLocks noChangeAspect="1"/>
          </p:cNvGraphicFramePr>
          <p:nvPr/>
        </p:nvGraphicFramePr>
        <p:xfrm>
          <a:off x="4664227" y="1002598"/>
          <a:ext cx="5346047" cy="393170"/>
        </p:xfrm>
        <a:graphic>
          <a:graphicData uri="http://schemas.openxmlformats.org/presentationml/2006/ole">
            <mc:AlternateContent xmlns:mc="http://schemas.openxmlformats.org/markup-compatibility/2006">
              <mc:Choice xmlns:v="urn:schemas-microsoft-com:vml" Requires="v">
                <p:oleObj name="公式" r:id="rId2" imgW="7238880" imgH="533160" progId="Equation.3">
                  <p:embed/>
                </p:oleObj>
              </mc:Choice>
              <mc:Fallback>
                <p:oleObj name="公式" r:id="rId2" imgW="7238880" imgH="533160" progId="Equation.3">
                  <p:embed/>
                  <p:pic>
                    <p:nvPicPr>
                      <p:cNvPr id="53268"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4227" y="1002598"/>
                        <a:ext cx="5346047" cy="393170"/>
                      </a:xfrm>
                      <a:prstGeom prst="rect">
                        <a:avLst/>
                      </a:prstGeom>
                      <a:noFill/>
                      <a:ln>
                        <a:noFill/>
                      </a:ln>
                      <a:effectLst/>
                    </p:spPr>
                  </p:pic>
                </p:oleObj>
              </mc:Fallback>
            </mc:AlternateContent>
          </a:graphicData>
        </a:graphic>
      </p:graphicFrame>
      <p:grpSp>
        <p:nvGrpSpPr>
          <p:cNvPr id="4" name="Group 21"/>
          <p:cNvGrpSpPr>
            <a:grpSpLocks/>
          </p:cNvGrpSpPr>
          <p:nvPr/>
        </p:nvGrpSpPr>
        <p:grpSpPr bwMode="auto">
          <a:xfrm>
            <a:off x="1777021" y="1412016"/>
            <a:ext cx="5076393" cy="673046"/>
            <a:chOff x="1056" y="3283"/>
            <a:chExt cx="3015" cy="379"/>
          </a:xfrm>
        </p:grpSpPr>
        <p:graphicFrame>
          <p:nvGraphicFramePr>
            <p:cNvPr id="5126" name="Object 6"/>
            <p:cNvGraphicFramePr>
              <a:graphicFrameLocks noChangeAspect="1"/>
            </p:cNvGraphicFramePr>
            <p:nvPr/>
          </p:nvGraphicFramePr>
          <p:xfrm>
            <a:off x="1324" y="3283"/>
            <a:ext cx="212" cy="379"/>
          </p:xfrm>
          <a:graphic>
            <a:graphicData uri="http://schemas.openxmlformats.org/presentationml/2006/ole">
              <mc:AlternateContent xmlns:mc="http://schemas.openxmlformats.org/markup-compatibility/2006">
                <mc:Choice xmlns:v="urn:schemas-microsoft-com:vml" Requires="v">
                  <p:oleObj name="Equation" r:id="rId4" imgW="419040" imgH="749160" progId="Equation.3">
                    <p:embed/>
                  </p:oleObj>
                </mc:Choice>
                <mc:Fallback>
                  <p:oleObj name="Equation" r:id="rId4" imgW="419040" imgH="749160" progId="Equation.3">
                    <p:embed/>
                    <p:pic>
                      <p:nvPicPr>
                        <p:cNvPr id="512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4" y="3283"/>
                          <a:ext cx="212" cy="379"/>
                        </a:xfrm>
                        <a:prstGeom prst="rect">
                          <a:avLst/>
                        </a:prstGeom>
                        <a:noFill/>
                        <a:ln>
                          <a:noFill/>
                        </a:ln>
                        <a:effectLst/>
                      </p:spPr>
                    </p:pic>
                  </p:oleObj>
                </mc:Fallback>
              </mc:AlternateContent>
            </a:graphicData>
          </a:graphic>
        </p:graphicFrame>
        <p:sp>
          <p:nvSpPr>
            <p:cNvPr id="5136" name="Text Box 23"/>
            <p:cNvSpPr txBox="1">
              <a:spLocks noChangeArrowheads="1"/>
            </p:cNvSpPr>
            <p:nvPr/>
          </p:nvSpPr>
          <p:spPr bwMode="auto">
            <a:xfrm>
              <a:off x="1536" y="3359"/>
              <a:ext cx="2535"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mn-ea"/>
                  <a:ea typeface="+mn-ea"/>
                </a:rPr>
                <a:t>代入（</a:t>
              </a:r>
              <a:r>
                <a:rPr lang="en-US" altLang="zh-CN" sz="2000" b="1" dirty="0">
                  <a:latin typeface="+mn-ea"/>
                  <a:ea typeface="+mn-ea"/>
                </a:rPr>
                <a:t>1.7.1</a:t>
              </a:r>
              <a:r>
                <a:rPr lang="zh-CN" altLang="en-US" sz="2000" b="1" dirty="0">
                  <a:latin typeface="+mn-ea"/>
                  <a:ea typeface="+mn-ea"/>
                </a:rPr>
                <a:t>）的第</a:t>
              </a:r>
              <a:r>
                <a:rPr lang="en-US" altLang="zh-CN" sz="2000" b="1" dirty="0">
                  <a:latin typeface="+mn-ea"/>
                  <a:ea typeface="+mn-ea"/>
                </a:rPr>
                <a:t>1</a:t>
              </a:r>
              <a:r>
                <a:rPr lang="zh-CN" altLang="en-US" sz="2000" b="1" dirty="0">
                  <a:latin typeface="+mn-ea"/>
                  <a:ea typeface="+mn-ea"/>
                </a:rPr>
                <a:t>个方程的左端</a:t>
              </a:r>
            </a:p>
          </p:txBody>
        </p:sp>
        <p:sp>
          <p:nvSpPr>
            <p:cNvPr id="5137" name="Text Box 24"/>
            <p:cNvSpPr txBox="1">
              <a:spLocks noChangeArrowheads="1"/>
            </p:cNvSpPr>
            <p:nvPr/>
          </p:nvSpPr>
          <p:spPr bwMode="auto">
            <a:xfrm>
              <a:off x="1056" y="3360"/>
              <a:ext cx="480"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latin typeface="+mn-ea"/>
                  <a:ea typeface="+mn-ea"/>
                </a:rPr>
                <a:t>将</a:t>
              </a:r>
            </a:p>
          </p:txBody>
        </p:sp>
      </p:grpSp>
      <p:sp>
        <p:nvSpPr>
          <p:cNvPr id="23" name="Text Box 5"/>
          <p:cNvSpPr txBox="1">
            <a:spLocks noChangeArrowheads="1"/>
          </p:cNvSpPr>
          <p:nvPr/>
        </p:nvSpPr>
        <p:spPr bwMode="auto">
          <a:xfrm>
            <a:off x="2067561" y="2233331"/>
            <a:ext cx="1143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mn-ea"/>
                <a:ea typeface="+mn-ea"/>
              </a:rPr>
              <a:t>左＝</a:t>
            </a:r>
          </a:p>
        </p:txBody>
      </p:sp>
      <p:graphicFrame>
        <p:nvGraphicFramePr>
          <p:cNvPr id="24" name="Object 2"/>
          <p:cNvGraphicFramePr>
            <a:graphicFrameLocks noChangeAspect="1"/>
          </p:cNvGraphicFramePr>
          <p:nvPr/>
        </p:nvGraphicFramePr>
        <p:xfrm>
          <a:off x="2759711" y="2107943"/>
          <a:ext cx="3108325" cy="638124"/>
        </p:xfrm>
        <a:graphic>
          <a:graphicData uri="http://schemas.openxmlformats.org/presentationml/2006/ole">
            <mc:AlternateContent xmlns:mc="http://schemas.openxmlformats.org/markup-compatibility/2006">
              <mc:Choice xmlns:v="urn:schemas-microsoft-com:vml" Requires="v">
                <p:oleObj name="Equation" r:id="rId6" imgW="3466800" imgH="711000" progId="Equation.3">
                  <p:embed/>
                </p:oleObj>
              </mc:Choice>
              <mc:Fallback>
                <p:oleObj name="Equation" r:id="rId6" imgW="3466800" imgH="711000" progId="Equation.3">
                  <p:embed/>
                  <p:pic>
                    <p:nvPicPr>
                      <p:cNvPr id="24"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9711" y="2107943"/>
                        <a:ext cx="3108325" cy="638124"/>
                      </a:xfrm>
                      <a:prstGeom prst="rect">
                        <a:avLst/>
                      </a:prstGeom>
                      <a:noFill/>
                      <a:ln>
                        <a:noFill/>
                      </a:ln>
                      <a:effectLst/>
                    </p:spPr>
                  </p:pic>
                </p:oleObj>
              </mc:Fallback>
            </mc:AlternateContent>
          </a:graphicData>
        </a:graphic>
      </p:graphicFrame>
      <p:sp>
        <p:nvSpPr>
          <p:cNvPr id="25" name="Text Box 7"/>
          <p:cNvSpPr txBox="1">
            <a:spLocks noChangeArrowheads="1"/>
          </p:cNvSpPr>
          <p:nvPr/>
        </p:nvSpPr>
        <p:spPr bwMode="auto">
          <a:xfrm>
            <a:off x="3436900" y="2750741"/>
            <a:ext cx="1524000" cy="40011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mn-ea"/>
                <a:ea typeface="+mn-ea"/>
              </a:rPr>
              <a:t>（证＝</a:t>
            </a:r>
            <a:r>
              <a:rPr lang="en-US" altLang="zh-CN" sz="2000" b="1" dirty="0">
                <a:latin typeface="+mn-ea"/>
                <a:ea typeface="+mn-ea"/>
              </a:rPr>
              <a:t>b</a:t>
            </a:r>
            <a:r>
              <a:rPr lang="en-US" altLang="zh-CN" sz="2000" b="1" baseline="-25000" dirty="0">
                <a:latin typeface="+mn-ea"/>
                <a:ea typeface="+mn-ea"/>
              </a:rPr>
              <a:t>1</a:t>
            </a:r>
            <a:r>
              <a:rPr lang="en-US" altLang="zh-CN" sz="2000" b="1" dirty="0">
                <a:latin typeface="+mn-ea"/>
                <a:ea typeface="+mn-ea"/>
              </a:rPr>
              <a:t>)</a:t>
            </a:r>
          </a:p>
        </p:txBody>
      </p:sp>
      <p:graphicFrame>
        <p:nvGraphicFramePr>
          <p:cNvPr id="26" name="Object 3"/>
          <p:cNvGraphicFramePr>
            <a:graphicFrameLocks noChangeAspect="1"/>
          </p:cNvGraphicFramePr>
          <p:nvPr/>
        </p:nvGraphicFramePr>
        <p:xfrm>
          <a:off x="5881628" y="2145042"/>
          <a:ext cx="3368675" cy="601025"/>
        </p:xfrm>
        <a:graphic>
          <a:graphicData uri="http://schemas.openxmlformats.org/presentationml/2006/ole">
            <mc:AlternateContent xmlns:mc="http://schemas.openxmlformats.org/markup-compatibility/2006">
              <mc:Choice xmlns:v="urn:schemas-microsoft-com:vml" Requires="v">
                <p:oleObj name="Equation" r:id="rId8" imgW="3987720" imgH="711000" progId="Equation.3">
                  <p:embed/>
                </p:oleObj>
              </mc:Choice>
              <mc:Fallback>
                <p:oleObj name="Equation" r:id="rId8" imgW="3987720" imgH="711000" progId="Equation.3">
                  <p:embed/>
                  <p:pic>
                    <p:nvPicPr>
                      <p:cNvPr id="26"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1628" y="2145042"/>
                        <a:ext cx="3368675" cy="601025"/>
                      </a:xfrm>
                      <a:prstGeom prst="rect">
                        <a:avLst/>
                      </a:prstGeom>
                      <a:noFill/>
                      <a:ln>
                        <a:noFill/>
                      </a:ln>
                      <a:effectLst/>
                    </p:spPr>
                  </p:pic>
                </p:oleObj>
              </mc:Fallback>
            </mc:AlternateContent>
          </a:graphicData>
        </a:graphic>
      </p:graphicFrame>
      <p:grpSp>
        <p:nvGrpSpPr>
          <p:cNvPr id="27" name="Group 9"/>
          <p:cNvGrpSpPr>
            <a:grpSpLocks/>
          </p:cNvGrpSpPr>
          <p:nvPr/>
        </p:nvGrpSpPr>
        <p:grpSpPr bwMode="auto">
          <a:xfrm>
            <a:off x="5991861" y="2734843"/>
            <a:ext cx="3219551" cy="400487"/>
            <a:chOff x="3312" y="960"/>
            <a:chExt cx="1869" cy="216"/>
          </a:xfrm>
        </p:grpSpPr>
        <p:sp>
          <p:nvSpPr>
            <p:cNvPr id="28" name="Text Box 10"/>
            <p:cNvSpPr txBox="1">
              <a:spLocks noChangeArrowheads="1"/>
            </p:cNvSpPr>
            <p:nvPr/>
          </p:nvSpPr>
          <p:spPr bwMode="auto">
            <a:xfrm>
              <a:off x="3312" y="960"/>
              <a:ext cx="1869" cy="216"/>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dirty="0">
                  <a:latin typeface="+mn-ea"/>
                  <a:ea typeface="+mn-ea"/>
                </a:rPr>
                <a:t>(                      )</a:t>
              </a:r>
            </a:p>
          </p:txBody>
        </p:sp>
        <p:graphicFrame>
          <p:nvGraphicFramePr>
            <p:cNvPr id="29" name="Object 15"/>
            <p:cNvGraphicFramePr>
              <a:graphicFrameLocks noChangeAspect="1"/>
            </p:cNvGraphicFramePr>
            <p:nvPr/>
          </p:nvGraphicFramePr>
          <p:xfrm>
            <a:off x="3478" y="1003"/>
            <a:ext cx="1537" cy="171"/>
          </p:xfrm>
          <a:graphic>
            <a:graphicData uri="http://schemas.openxmlformats.org/presentationml/2006/ole">
              <mc:AlternateContent xmlns:mc="http://schemas.openxmlformats.org/markup-compatibility/2006">
                <mc:Choice xmlns:v="urn:schemas-microsoft-com:vml" Requires="v">
                  <p:oleObj name="Equation" r:id="rId10" imgW="3759120" imgH="419040" progId="Equation.3">
                    <p:embed/>
                  </p:oleObj>
                </mc:Choice>
                <mc:Fallback>
                  <p:oleObj name="Equation" r:id="rId10" imgW="3759120" imgH="419040" progId="Equation.3">
                    <p:embed/>
                    <p:pic>
                      <p:nvPicPr>
                        <p:cNvPr id="29"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78" y="1003"/>
                          <a:ext cx="1537" cy="171"/>
                        </a:xfrm>
                        <a:prstGeom prst="rect">
                          <a:avLst/>
                        </a:prstGeom>
                        <a:noFill/>
                        <a:ln>
                          <a:noFill/>
                        </a:ln>
                        <a:effectLst/>
                      </p:spPr>
                    </p:pic>
                  </p:oleObj>
                </mc:Fallback>
              </mc:AlternateContent>
            </a:graphicData>
          </a:graphic>
        </p:graphicFrame>
      </p:grpSp>
      <p:graphicFrame>
        <p:nvGraphicFramePr>
          <p:cNvPr id="30" name="Object 4"/>
          <p:cNvGraphicFramePr>
            <a:graphicFrameLocks noChangeAspect="1"/>
          </p:cNvGraphicFramePr>
          <p:nvPr/>
        </p:nvGraphicFramePr>
        <p:xfrm>
          <a:off x="2192861" y="3283848"/>
          <a:ext cx="1087216" cy="489763"/>
        </p:xfrm>
        <a:graphic>
          <a:graphicData uri="http://schemas.openxmlformats.org/presentationml/2006/ole">
            <mc:AlternateContent xmlns:mc="http://schemas.openxmlformats.org/markup-compatibility/2006">
              <mc:Choice xmlns:v="urn:schemas-microsoft-com:vml" Requires="v">
                <p:oleObj name="Equation" r:id="rId12" imgW="660240" imgH="304560" progId="Equation.DSMT4">
                  <p:embed/>
                </p:oleObj>
              </mc:Choice>
              <mc:Fallback>
                <p:oleObj name="Equation" r:id="rId12" imgW="660240" imgH="304560" progId="Equation.DSMT4">
                  <p:embed/>
                  <p:pic>
                    <p:nvPicPr>
                      <p:cNvPr id="30" name="Object 4"/>
                      <p:cNvPicPr>
                        <a:picLocks noChangeAspect="1" noChangeArrowheads="1"/>
                      </p:cNvPicPr>
                      <p:nvPr/>
                    </p:nvPicPr>
                    <p:blipFill>
                      <a:blip r:embed="rId13"/>
                      <a:srcRect/>
                      <a:stretch>
                        <a:fillRect/>
                      </a:stretch>
                    </p:blipFill>
                    <p:spPr bwMode="auto">
                      <a:xfrm>
                        <a:off x="2192861" y="3283848"/>
                        <a:ext cx="1087216" cy="489763"/>
                      </a:xfrm>
                      <a:prstGeom prst="rect">
                        <a:avLst/>
                      </a:prstGeom>
                      <a:noFill/>
                      <a:ln>
                        <a:noFill/>
                      </a:ln>
                      <a:effectLst/>
                    </p:spPr>
                  </p:pic>
                </p:oleObj>
              </mc:Fallback>
            </mc:AlternateContent>
          </a:graphicData>
        </a:graphic>
      </p:graphicFrame>
      <p:graphicFrame>
        <p:nvGraphicFramePr>
          <p:cNvPr id="31" name="Object 5"/>
          <p:cNvGraphicFramePr>
            <a:graphicFrameLocks noChangeAspect="1"/>
          </p:cNvGraphicFramePr>
          <p:nvPr/>
        </p:nvGraphicFramePr>
        <p:xfrm>
          <a:off x="3312162" y="3352156"/>
          <a:ext cx="3742088" cy="640858"/>
        </p:xfrm>
        <a:graphic>
          <a:graphicData uri="http://schemas.openxmlformats.org/presentationml/2006/ole">
            <mc:AlternateContent xmlns:mc="http://schemas.openxmlformats.org/markup-compatibility/2006">
              <mc:Choice xmlns:v="urn:schemas-microsoft-com:vml" Requires="v">
                <p:oleObj name="Equation" r:id="rId14" imgW="4140000" imgH="711000" progId="Equation.3">
                  <p:embed/>
                </p:oleObj>
              </mc:Choice>
              <mc:Fallback>
                <p:oleObj name="Equation" r:id="rId14" imgW="4140000" imgH="711000" progId="Equation.3">
                  <p:embed/>
                  <p:pic>
                    <p:nvPicPr>
                      <p:cNvPr id="31" name="Object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12162" y="3352156"/>
                        <a:ext cx="3742088" cy="640858"/>
                      </a:xfrm>
                      <a:prstGeom prst="rect">
                        <a:avLst/>
                      </a:prstGeom>
                      <a:noFill/>
                      <a:ln>
                        <a:noFill/>
                      </a:ln>
                      <a:effectLst/>
                    </p:spPr>
                  </p:pic>
                </p:oleObj>
              </mc:Fallback>
            </mc:AlternateContent>
          </a:graphicData>
        </a:graphic>
      </p:graphicFrame>
      <p:graphicFrame>
        <p:nvGraphicFramePr>
          <p:cNvPr id="32" name="Object 6"/>
          <p:cNvGraphicFramePr>
            <a:graphicFrameLocks noChangeAspect="1"/>
          </p:cNvGraphicFramePr>
          <p:nvPr/>
        </p:nvGraphicFramePr>
        <p:xfrm>
          <a:off x="3436900" y="4023196"/>
          <a:ext cx="3694351" cy="354307"/>
        </p:xfrm>
        <a:graphic>
          <a:graphicData uri="http://schemas.openxmlformats.org/presentationml/2006/ole">
            <mc:AlternateContent xmlns:mc="http://schemas.openxmlformats.org/markup-compatibility/2006">
              <mc:Choice xmlns:v="urn:schemas-microsoft-com:vml" Requires="v">
                <p:oleObj name="Equation" r:id="rId16" imgW="3974760" imgH="380880" progId="Equation.3">
                  <p:embed/>
                </p:oleObj>
              </mc:Choice>
              <mc:Fallback>
                <p:oleObj name="Equation" r:id="rId16" imgW="3974760" imgH="380880" progId="Equation.3">
                  <p:embed/>
                  <p:pic>
                    <p:nvPicPr>
                      <p:cNvPr id="32" name="Object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36900" y="4023196"/>
                        <a:ext cx="3694351" cy="354307"/>
                      </a:xfrm>
                      <a:prstGeom prst="rect">
                        <a:avLst/>
                      </a:prstGeom>
                      <a:noFill/>
                      <a:ln>
                        <a:noFill/>
                      </a:ln>
                      <a:effectLst/>
                    </p:spPr>
                  </p:pic>
                </p:oleObj>
              </mc:Fallback>
            </mc:AlternateContent>
          </a:graphicData>
        </a:graphic>
      </p:graphicFrame>
      <p:graphicFrame>
        <p:nvGraphicFramePr>
          <p:cNvPr id="33" name="Object 7"/>
          <p:cNvGraphicFramePr>
            <a:graphicFrameLocks noChangeAspect="1"/>
          </p:cNvGraphicFramePr>
          <p:nvPr/>
        </p:nvGraphicFramePr>
        <p:xfrm>
          <a:off x="4721862" y="4451644"/>
          <a:ext cx="1054100" cy="215900"/>
        </p:xfrm>
        <a:graphic>
          <a:graphicData uri="http://schemas.openxmlformats.org/presentationml/2006/ole">
            <mc:AlternateContent xmlns:mc="http://schemas.openxmlformats.org/markup-compatibility/2006">
              <mc:Choice xmlns:v="urn:schemas-microsoft-com:vml" Requires="v">
                <p:oleObj name="Equation" r:id="rId18" imgW="1054080" imgH="215640" progId="Equation.3">
                  <p:embed/>
                </p:oleObj>
              </mc:Choice>
              <mc:Fallback>
                <p:oleObj name="Equation" r:id="rId18" imgW="1054080" imgH="215640" progId="Equation.3">
                  <p:embed/>
                  <p:pic>
                    <p:nvPicPr>
                      <p:cNvPr id="33" name="Object 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21862" y="4451644"/>
                        <a:ext cx="1054100" cy="215900"/>
                      </a:xfrm>
                      <a:prstGeom prst="rect">
                        <a:avLst/>
                      </a:prstGeom>
                      <a:noFill/>
                      <a:ln>
                        <a:noFill/>
                      </a:ln>
                      <a:effectLst/>
                    </p:spPr>
                  </p:pic>
                </p:oleObj>
              </mc:Fallback>
            </mc:AlternateContent>
          </a:graphicData>
        </a:graphic>
      </p:graphicFrame>
      <p:graphicFrame>
        <p:nvGraphicFramePr>
          <p:cNvPr id="34" name="Object 8"/>
          <p:cNvGraphicFramePr>
            <a:graphicFrameLocks noChangeAspect="1"/>
          </p:cNvGraphicFramePr>
          <p:nvPr/>
        </p:nvGraphicFramePr>
        <p:xfrm>
          <a:off x="3404148" y="4681151"/>
          <a:ext cx="3843689" cy="350144"/>
        </p:xfrm>
        <a:graphic>
          <a:graphicData uri="http://schemas.openxmlformats.org/presentationml/2006/ole">
            <mc:AlternateContent xmlns:mc="http://schemas.openxmlformats.org/markup-compatibility/2006">
              <mc:Choice xmlns:v="urn:schemas-microsoft-com:vml" Requires="v">
                <p:oleObj name="Equation" r:id="rId20" imgW="4178160" imgH="380880" progId="Equation.3">
                  <p:embed/>
                </p:oleObj>
              </mc:Choice>
              <mc:Fallback>
                <p:oleObj name="Equation" r:id="rId20" imgW="4178160" imgH="380880" progId="Equation.3">
                  <p:embed/>
                  <p:pic>
                    <p:nvPicPr>
                      <p:cNvPr id="34" name="Object 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04148" y="4681151"/>
                        <a:ext cx="3843689" cy="350144"/>
                      </a:xfrm>
                      <a:prstGeom prst="rect">
                        <a:avLst/>
                      </a:prstGeom>
                      <a:noFill/>
                      <a:ln>
                        <a:noFill/>
                      </a:ln>
                      <a:effectLst/>
                    </p:spPr>
                  </p:pic>
                </p:oleObj>
              </mc:Fallback>
            </mc:AlternateContent>
          </a:graphicData>
        </a:graphic>
      </p:graphicFrame>
      <p:sp>
        <p:nvSpPr>
          <p:cNvPr id="35" name="Line 17"/>
          <p:cNvSpPr>
            <a:spLocks noChangeShapeType="1"/>
          </p:cNvSpPr>
          <p:nvPr/>
        </p:nvSpPr>
        <p:spPr bwMode="auto">
          <a:xfrm flipH="1">
            <a:off x="4513179" y="3506450"/>
            <a:ext cx="9625" cy="1524846"/>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n-ea"/>
            </a:endParaRPr>
          </a:p>
        </p:txBody>
      </p:sp>
      <p:sp>
        <p:nvSpPr>
          <p:cNvPr id="36" name="Line 18"/>
          <p:cNvSpPr>
            <a:spLocks noChangeShapeType="1"/>
          </p:cNvSpPr>
          <p:nvPr/>
        </p:nvSpPr>
        <p:spPr bwMode="auto">
          <a:xfrm flipH="1">
            <a:off x="5329201" y="3506451"/>
            <a:ext cx="21376" cy="1524844"/>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n-ea"/>
            </a:endParaRPr>
          </a:p>
        </p:txBody>
      </p:sp>
      <p:sp>
        <p:nvSpPr>
          <p:cNvPr id="37" name="Line 19"/>
          <p:cNvSpPr>
            <a:spLocks noChangeShapeType="1"/>
          </p:cNvSpPr>
          <p:nvPr/>
        </p:nvSpPr>
        <p:spPr bwMode="auto">
          <a:xfrm flipH="1">
            <a:off x="6746241" y="3506450"/>
            <a:ext cx="9625" cy="152484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n-ea"/>
            </a:endParaRPr>
          </a:p>
        </p:txBody>
      </p:sp>
      <p:graphicFrame>
        <p:nvGraphicFramePr>
          <p:cNvPr id="38" name="Object 9"/>
          <p:cNvGraphicFramePr>
            <a:graphicFrameLocks noChangeAspect="1"/>
          </p:cNvGraphicFramePr>
          <p:nvPr/>
        </p:nvGraphicFramePr>
        <p:xfrm>
          <a:off x="2067561" y="5031295"/>
          <a:ext cx="3469105" cy="538269"/>
        </p:xfrm>
        <a:graphic>
          <a:graphicData uri="http://schemas.openxmlformats.org/presentationml/2006/ole">
            <mc:AlternateContent xmlns:mc="http://schemas.openxmlformats.org/markup-compatibility/2006">
              <mc:Choice xmlns:v="urn:schemas-microsoft-com:vml" Requires="v">
                <p:oleObj name="Equation" r:id="rId22" imgW="4584600" imgH="711000" progId="Equation.3">
                  <p:embed/>
                </p:oleObj>
              </mc:Choice>
              <mc:Fallback>
                <p:oleObj name="Equation" r:id="rId22" imgW="4584600" imgH="711000" progId="Equation.3">
                  <p:embed/>
                  <p:pic>
                    <p:nvPicPr>
                      <p:cNvPr id="38" name="Object 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067561" y="5031295"/>
                        <a:ext cx="3469105" cy="538269"/>
                      </a:xfrm>
                      <a:prstGeom prst="rect">
                        <a:avLst/>
                      </a:prstGeom>
                      <a:noFill/>
                      <a:ln>
                        <a:noFill/>
                      </a:ln>
                      <a:effectLst/>
                    </p:spPr>
                  </p:pic>
                </p:oleObj>
              </mc:Fallback>
            </mc:AlternateContent>
          </a:graphicData>
        </a:graphic>
      </p:graphicFrame>
      <p:graphicFrame>
        <p:nvGraphicFramePr>
          <p:cNvPr id="39" name="Object 10"/>
          <p:cNvGraphicFramePr>
            <a:graphicFrameLocks noChangeAspect="1"/>
          </p:cNvGraphicFramePr>
          <p:nvPr/>
        </p:nvGraphicFramePr>
        <p:xfrm>
          <a:off x="5566299" y="5203518"/>
          <a:ext cx="3283062" cy="292267"/>
        </p:xfrm>
        <a:graphic>
          <a:graphicData uri="http://schemas.openxmlformats.org/presentationml/2006/ole">
            <mc:AlternateContent xmlns:mc="http://schemas.openxmlformats.org/markup-compatibility/2006">
              <mc:Choice xmlns:v="urn:schemas-microsoft-com:vml" Requires="v">
                <p:oleObj name="Equation" r:id="rId24" imgW="4838400" imgH="431640" progId="Equation.3">
                  <p:embed/>
                </p:oleObj>
              </mc:Choice>
              <mc:Fallback>
                <p:oleObj name="Equation" r:id="rId24" imgW="4838400" imgH="431640" progId="Equation.3">
                  <p:embed/>
                  <p:pic>
                    <p:nvPicPr>
                      <p:cNvPr id="39" name="Object 1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566299" y="5203518"/>
                        <a:ext cx="3283062" cy="292267"/>
                      </a:xfrm>
                      <a:prstGeom prst="rect">
                        <a:avLst/>
                      </a:prstGeom>
                      <a:noFill/>
                      <a:ln>
                        <a:noFill/>
                      </a:ln>
                      <a:effectLst/>
                    </p:spPr>
                  </p:pic>
                </p:oleObj>
              </mc:Fallback>
            </mc:AlternateContent>
          </a:graphicData>
        </a:graphic>
      </p:graphicFrame>
      <p:graphicFrame>
        <p:nvGraphicFramePr>
          <p:cNvPr id="40" name="Object 11"/>
          <p:cNvGraphicFramePr>
            <a:graphicFrameLocks noChangeAspect="1"/>
          </p:cNvGraphicFramePr>
          <p:nvPr/>
        </p:nvGraphicFramePr>
        <p:xfrm>
          <a:off x="8859244" y="5224224"/>
          <a:ext cx="716824" cy="225288"/>
        </p:xfrm>
        <a:graphic>
          <a:graphicData uri="http://schemas.openxmlformats.org/presentationml/2006/ole">
            <mc:AlternateContent xmlns:mc="http://schemas.openxmlformats.org/markup-compatibility/2006">
              <mc:Choice xmlns:v="urn:schemas-microsoft-com:vml" Requires="v">
                <p:oleObj name="Equation" r:id="rId26" imgW="444240" imgH="139680" progId="Equation.DSMT4">
                  <p:embed/>
                </p:oleObj>
              </mc:Choice>
              <mc:Fallback>
                <p:oleObj name="Equation" r:id="rId26" imgW="444240" imgH="139680" progId="Equation.DSMT4">
                  <p:embed/>
                  <p:pic>
                    <p:nvPicPr>
                      <p:cNvPr id="40" name="Object 11"/>
                      <p:cNvPicPr>
                        <a:picLocks noChangeAspect="1" noChangeArrowheads="1"/>
                      </p:cNvPicPr>
                      <p:nvPr/>
                    </p:nvPicPr>
                    <p:blipFill>
                      <a:blip r:embed="rId27"/>
                      <a:srcRect/>
                      <a:stretch>
                        <a:fillRect/>
                      </a:stretch>
                    </p:blipFill>
                    <p:spPr bwMode="auto">
                      <a:xfrm>
                        <a:off x="8859244" y="5224224"/>
                        <a:ext cx="716824" cy="225288"/>
                      </a:xfrm>
                      <a:prstGeom prst="rect">
                        <a:avLst/>
                      </a:prstGeom>
                      <a:noFill/>
                      <a:ln>
                        <a:noFill/>
                      </a:ln>
                      <a:effectLst/>
                    </p:spPr>
                  </p:pic>
                </p:oleObj>
              </mc:Fallback>
            </mc:AlternateContent>
          </a:graphicData>
        </a:graphic>
      </p:graphicFrame>
      <p:graphicFrame>
        <p:nvGraphicFramePr>
          <p:cNvPr id="41" name="Object 12"/>
          <p:cNvGraphicFramePr>
            <a:graphicFrameLocks noChangeAspect="1"/>
          </p:cNvGraphicFramePr>
          <p:nvPr/>
        </p:nvGraphicFramePr>
        <p:xfrm>
          <a:off x="2472638" y="5906745"/>
          <a:ext cx="3519223" cy="304188"/>
        </p:xfrm>
        <a:graphic>
          <a:graphicData uri="http://schemas.openxmlformats.org/presentationml/2006/ole">
            <mc:AlternateContent xmlns:mc="http://schemas.openxmlformats.org/markup-compatibility/2006">
              <mc:Choice xmlns:v="urn:schemas-microsoft-com:vml" Requires="v">
                <p:oleObj name="Equation" r:id="rId28" imgW="4991040" imgH="431640" progId="Equation.3">
                  <p:embed/>
                </p:oleObj>
              </mc:Choice>
              <mc:Fallback>
                <p:oleObj name="Equation" r:id="rId28" imgW="4991040" imgH="431640" progId="Equation.3">
                  <p:embed/>
                  <p:pic>
                    <p:nvPicPr>
                      <p:cNvPr id="41" name="Object 1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472638" y="5906745"/>
                        <a:ext cx="3519223" cy="304188"/>
                      </a:xfrm>
                      <a:prstGeom prst="rect">
                        <a:avLst/>
                      </a:prstGeom>
                      <a:noFill/>
                      <a:ln>
                        <a:noFill/>
                      </a:ln>
                      <a:effectLst/>
                    </p:spPr>
                  </p:pic>
                </p:oleObj>
              </mc:Fallback>
            </mc:AlternateContent>
          </a:graphicData>
        </a:graphic>
      </p:graphicFrame>
      <p:graphicFrame>
        <p:nvGraphicFramePr>
          <p:cNvPr id="42" name="Object 13"/>
          <p:cNvGraphicFramePr>
            <a:graphicFrameLocks noChangeAspect="1"/>
          </p:cNvGraphicFramePr>
          <p:nvPr/>
        </p:nvGraphicFramePr>
        <p:xfrm>
          <a:off x="6065777" y="5785088"/>
          <a:ext cx="978323" cy="547502"/>
        </p:xfrm>
        <a:graphic>
          <a:graphicData uri="http://schemas.openxmlformats.org/presentationml/2006/ole">
            <mc:AlternateContent xmlns:mc="http://schemas.openxmlformats.org/markup-compatibility/2006">
              <mc:Choice xmlns:v="urn:schemas-microsoft-com:vml" Requires="v">
                <p:oleObj name="Equation" r:id="rId30" imgW="1269720" imgH="711000" progId="Equation.3">
                  <p:embed/>
                </p:oleObj>
              </mc:Choice>
              <mc:Fallback>
                <p:oleObj name="Equation" r:id="rId30" imgW="1269720" imgH="711000" progId="Equation.3">
                  <p:embed/>
                  <p:pic>
                    <p:nvPicPr>
                      <p:cNvPr id="42" name="Object 1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065777" y="5785088"/>
                        <a:ext cx="978323" cy="547502"/>
                      </a:xfrm>
                      <a:prstGeom prst="rect">
                        <a:avLst/>
                      </a:prstGeom>
                      <a:noFill/>
                      <a:ln>
                        <a:noFill/>
                      </a:ln>
                      <a:effectLst/>
                    </p:spPr>
                  </p:pic>
                </p:oleObj>
              </mc:Fallback>
            </mc:AlternateContent>
          </a:graphicData>
        </a:graphic>
      </p:graphicFrame>
      <p:sp>
        <p:nvSpPr>
          <p:cNvPr id="43" name="Text Box 26"/>
          <p:cNvSpPr txBox="1">
            <a:spLocks noChangeArrowheads="1"/>
          </p:cNvSpPr>
          <p:nvPr/>
        </p:nvSpPr>
        <p:spPr bwMode="auto">
          <a:xfrm>
            <a:off x="3363776" y="5449512"/>
            <a:ext cx="1307285" cy="307777"/>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dirty="0">
                <a:latin typeface="+mn-ea"/>
                <a:ea typeface="+mn-ea"/>
              </a:rPr>
              <a:t>D</a:t>
            </a:r>
            <a:r>
              <a:rPr lang="zh-CN" altLang="en-US" sz="1400" b="1" dirty="0">
                <a:latin typeface="+mn-ea"/>
                <a:ea typeface="+mn-ea"/>
              </a:rPr>
              <a:t>按第</a:t>
            </a:r>
            <a:r>
              <a:rPr lang="en-US" altLang="zh-CN" sz="1400" b="1" dirty="0">
                <a:latin typeface="+mn-ea"/>
                <a:ea typeface="+mn-ea"/>
              </a:rPr>
              <a:t>1</a:t>
            </a:r>
            <a:r>
              <a:rPr lang="zh-CN" altLang="en-US" sz="1400" b="1" dirty="0">
                <a:latin typeface="+mn-ea"/>
                <a:ea typeface="+mn-ea"/>
              </a:rPr>
              <a:t>行展开</a:t>
            </a:r>
          </a:p>
        </p:txBody>
      </p:sp>
      <p:sp>
        <p:nvSpPr>
          <p:cNvPr id="44" name="Text Box 29"/>
          <p:cNvSpPr txBox="1">
            <a:spLocks noChangeArrowheads="1"/>
          </p:cNvSpPr>
          <p:nvPr/>
        </p:nvSpPr>
        <p:spPr bwMode="auto">
          <a:xfrm>
            <a:off x="6935515" y="5488480"/>
            <a:ext cx="544629" cy="307777"/>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dirty="0">
                <a:latin typeface="+mn-ea"/>
                <a:ea typeface="+mn-ea"/>
              </a:rPr>
              <a:t>＝</a:t>
            </a:r>
            <a:r>
              <a:rPr lang="en-US" altLang="zh-CN" sz="1400" dirty="0">
                <a:latin typeface="+mn-ea"/>
                <a:ea typeface="+mn-ea"/>
              </a:rPr>
              <a:t>0</a:t>
            </a:r>
          </a:p>
        </p:txBody>
      </p:sp>
      <p:sp>
        <p:nvSpPr>
          <p:cNvPr id="45" name="Text Box 32"/>
          <p:cNvSpPr txBox="1">
            <a:spLocks noChangeArrowheads="1"/>
          </p:cNvSpPr>
          <p:nvPr/>
        </p:nvSpPr>
        <p:spPr bwMode="auto">
          <a:xfrm>
            <a:off x="3755481" y="6210933"/>
            <a:ext cx="535004" cy="31100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a:latin typeface="+mn-ea"/>
                <a:ea typeface="+mn-ea"/>
              </a:rPr>
              <a:t>＝</a:t>
            </a:r>
            <a:r>
              <a:rPr lang="en-US" altLang="zh-CN" sz="1400">
                <a:latin typeface="+mn-ea"/>
                <a:ea typeface="+mn-ea"/>
              </a:rPr>
              <a:t>0</a:t>
            </a:r>
          </a:p>
        </p:txBody>
      </p:sp>
      <p:sp>
        <p:nvSpPr>
          <p:cNvPr id="46" name="Text Box 34"/>
          <p:cNvSpPr txBox="1">
            <a:spLocks noChangeArrowheads="1"/>
          </p:cNvSpPr>
          <p:nvPr/>
        </p:nvSpPr>
        <p:spPr bwMode="auto">
          <a:xfrm>
            <a:off x="7767153" y="5903156"/>
            <a:ext cx="1383630" cy="307777"/>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b="1">
                <a:latin typeface="+mn-ea"/>
                <a:ea typeface="+mn-ea"/>
              </a:rPr>
              <a:t>满足第</a:t>
            </a:r>
            <a:r>
              <a:rPr lang="en-US" altLang="zh-CN" sz="1400" b="1">
                <a:latin typeface="+mn-ea"/>
                <a:ea typeface="+mn-ea"/>
              </a:rPr>
              <a:t>1</a:t>
            </a:r>
            <a:r>
              <a:rPr lang="zh-CN" altLang="en-US" sz="1400" b="1">
                <a:latin typeface="+mn-ea"/>
                <a:ea typeface="+mn-ea"/>
              </a:rPr>
              <a:t>个方程</a:t>
            </a:r>
          </a:p>
        </p:txBody>
      </p:sp>
      <p:graphicFrame>
        <p:nvGraphicFramePr>
          <p:cNvPr id="47" name="Object 14"/>
          <p:cNvGraphicFramePr>
            <a:graphicFrameLocks noChangeAspect="1"/>
          </p:cNvGraphicFramePr>
          <p:nvPr/>
        </p:nvGraphicFramePr>
        <p:xfrm>
          <a:off x="7054250" y="5880692"/>
          <a:ext cx="507168" cy="367462"/>
        </p:xfrm>
        <a:graphic>
          <a:graphicData uri="http://schemas.openxmlformats.org/presentationml/2006/ole">
            <mc:AlternateContent xmlns:mc="http://schemas.openxmlformats.org/markup-compatibility/2006">
              <mc:Choice xmlns:v="urn:schemas-microsoft-com:vml" Requires="v">
                <p:oleObj name="Equation" r:id="rId32" imgW="507960" imgH="368280" progId="Equation.3">
                  <p:embed/>
                </p:oleObj>
              </mc:Choice>
              <mc:Fallback>
                <p:oleObj name="Equation" r:id="rId32" imgW="507960" imgH="368280" progId="Equation.3">
                  <p:embed/>
                  <p:pic>
                    <p:nvPicPr>
                      <p:cNvPr id="47" name="Object 1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054250" y="5880692"/>
                        <a:ext cx="507168" cy="36746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68523972"/>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9" name="Text Box 5"/>
          <p:cNvSpPr txBox="1">
            <a:spLocks noChangeArrowheads="1"/>
          </p:cNvSpPr>
          <p:nvPr/>
        </p:nvSpPr>
        <p:spPr bwMode="auto">
          <a:xfrm>
            <a:off x="1103489" y="924181"/>
            <a:ext cx="7469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mn-ea"/>
                <a:ea typeface="+mn-ea"/>
              </a:rPr>
              <a:t>类似验证第</a:t>
            </a:r>
            <a:r>
              <a:rPr lang="en-US" altLang="zh-CN" sz="2000" b="1" dirty="0">
                <a:latin typeface="Times New Roman" panose="02020603050405020304" pitchFamily="18" charset="0"/>
                <a:ea typeface="+mn-ea"/>
                <a:cs typeface="Times New Roman" panose="02020603050405020304" pitchFamily="18" charset="0"/>
              </a:rPr>
              <a:t>2</a:t>
            </a:r>
            <a:r>
              <a:rPr lang="zh-CN" altLang="en-US" sz="2000" b="1" dirty="0">
                <a:latin typeface="Times New Roman" panose="02020603050405020304" pitchFamily="18" charset="0"/>
                <a:ea typeface="+mn-ea"/>
                <a:cs typeface="Times New Roman" panose="02020603050405020304" pitchFamily="18" charset="0"/>
              </a:rPr>
              <a:t>，</a:t>
            </a:r>
            <a:r>
              <a:rPr lang="en-US" altLang="zh-CN" sz="2000" b="1" dirty="0">
                <a:latin typeface="Times New Roman" panose="02020603050405020304" pitchFamily="18" charset="0"/>
                <a:ea typeface="+mn-ea"/>
                <a:cs typeface="Times New Roman" panose="02020603050405020304" pitchFamily="18" charset="0"/>
              </a:rPr>
              <a:t>…</a:t>
            </a:r>
            <a:r>
              <a:rPr lang="zh-CN" altLang="en-US" sz="2000" b="1" dirty="0">
                <a:latin typeface="Times New Roman" panose="02020603050405020304" pitchFamily="18" charset="0"/>
                <a:ea typeface="+mn-ea"/>
                <a:cs typeface="Times New Roman" panose="02020603050405020304" pitchFamily="18" charset="0"/>
              </a:rPr>
              <a:t>，</a:t>
            </a:r>
            <a:r>
              <a:rPr lang="en-US" altLang="zh-CN" sz="2000" b="1" dirty="0">
                <a:latin typeface="Times New Roman" panose="02020603050405020304" pitchFamily="18" charset="0"/>
                <a:ea typeface="+mn-ea"/>
                <a:cs typeface="Times New Roman" panose="02020603050405020304" pitchFamily="18" charset="0"/>
              </a:rPr>
              <a:t>n</a:t>
            </a:r>
            <a:r>
              <a:rPr lang="zh-CN" altLang="en-US" sz="2000" b="1" dirty="0">
                <a:latin typeface="+mn-ea"/>
                <a:ea typeface="+mn-ea"/>
              </a:rPr>
              <a:t>个方程也满足，即</a:t>
            </a:r>
          </a:p>
        </p:txBody>
      </p:sp>
      <p:grpSp>
        <p:nvGrpSpPr>
          <p:cNvPr id="2" name="Group 6"/>
          <p:cNvGrpSpPr>
            <a:grpSpLocks/>
          </p:cNvGrpSpPr>
          <p:nvPr/>
        </p:nvGrpSpPr>
        <p:grpSpPr bwMode="auto">
          <a:xfrm>
            <a:off x="5581049" y="848101"/>
            <a:ext cx="3428603" cy="495300"/>
            <a:chOff x="1020" y="918"/>
            <a:chExt cx="1956" cy="312"/>
          </a:xfrm>
        </p:grpSpPr>
        <p:graphicFrame>
          <p:nvGraphicFramePr>
            <p:cNvPr id="7177" name="Object 9"/>
            <p:cNvGraphicFramePr>
              <a:graphicFrameLocks noChangeAspect="1"/>
            </p:cNvGraphicFramePr>
            <p:nvPr/>
          </p:nvGraphicFramePr>
          <p:xfrm>
            <a:off x="1020" y="918"/>
            <a:ext cx="175" cy="312"/>
          </p:xfrm>
          <a:graphic>
            <a:graphicData uri="http://schemas.openxmlformats.org/presentationml/2006/ole">
              <mc:AlternateContent xmlns:mc="http://schemas.openxmlformats.org/markup-compatibility/2006">
                <mc:Choice xmlns:v="urn:schemas-microsoft-com:vml" Requires="v">
                  <p:oleObj name="Equation" r:id="rId2" imgW="419040" imgH="749160" progId="Equation.3">
                    <p:embed/>
                  </p:oleObj>
                </mc:Choice>
                <mc:Fallback>
                  <p:oleObj name="Equation" r:id="rId2" imgW="419040" imgH="749160" progId="Equation.3">
                    <p:embed/>
                    <p:pic>
                      <p:nvPicPr>
                        <p:cNvPr id="7177"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 y="918"/>
                          <a:ext cx="175" cy="312"/>
                        </a:xfrm>
                        <a:prstGeom prst="rect">
                          <a:avLst/>
                        </a:prstGeom>
                        <a:noFill/>
                        <a:ln>
                          <a:noFill/>
                        </a:ln>
                        <a:effectLst/>
                      </p:spPr>
                    </p:pic>
                  </p:oleObj>
                </mc:Fallback>
              </mc:AlternateContent>
            </a:graphicData>
          </a:graphic>
        </p:graphicFrame>
        <p:sp>
          <p:nvSpPr>
            <p:cNvPr id="7215" name="Text Box 8"/>
            <p:cNvSpPr txBox="1">
              <a:spLocks noChangeArrowheads="1"/>
            </p:cNvSpPr>
            <p:nvPr/>
          </p:nvSpPr>
          <p:spPr bwMode="auto">
            <a:xfrm>
              <a:off x="1152" y="960"/>
              <a:ext cx="18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mn-ea"/>
                  <a:ea typeface="+mn-ea"/>
                </a:rPr>
                <a:t>是方程组（</a:t>
              </a:r>
              <a:r>
                <a:rPr lang="en-US" altLang="zh-CN" sz="2000" b="1" dirty="0">
                  <a:latin typeface="+mn-ea"/>
                  <a:ea typeface="+mn-ea"/>
                </a:rPr>
                <a:t>1</a:t>
              </a:r>
              <a:r>
                <a:rPr lang="zh-CN" altLang="en-US" sz="2000" b="1" dirty="0">
                  <a:latin typeface="+mn-ea"/>
                  <a:ea typeface="+mn-ea"/>
                </a:rPr>
                <a:t>）的解。</a:t>
              </a:r>
            </a:p>
          </p:txBody>
        </p:sp>
      </p:grpSp>
      <p:grpSp>
        <p:nvGrpSpPr>
          <p:cNvPr id="3" name="组合 2"/>
          <p:cNvGrpSpPr/>
          <p:nvPr/>
        </p:nvGrpSpPr>
        <p:grpSpPr>
          <a:xfrm>
            <a:off x="1166799" y="1381501"/>
            <a:ext cx="7600180" cy="400110"/>
            <a:chOff x="1166799" y="1381501"/>
            <a:chExt cx="7600180" cy="400110"/>
          </a:xfrm>
        </p:grpSpPr>
        <p:sp>
          <p:nvSpPr>
            <p:cNvPr id="55305" name="Text Box 9"/>
            <p:cNvSpPr txBox="1">
              <a:spLocks noChangeArrowheads="1"/>
            </p:cNvSpPr>
            <p:nvPr/>
          </p:nvSpPr>
          <p:spPr bwMode="auto">
            <a:xfrm>
              <a:off x="1166799" y="1381501"/>
              <a:ext cx="76001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latin typeface="+mn-ea"/>
                  <a:ea typeface="+mn-ea"/>
                </a:rPr>
                <a:t>2</a:t>
              </a:r>
              <a:r>
                <a:rPr lang="en-US" altLang="zh-CN" sz="2000" b="1" dirty="0">
                  <a:latin typeface="+mn-ea"/>
                  <a:ea typeface="+mn-ea"/>
                  <a:cs typeface="Times New Roman" panose="02020603050405020304" pitchFamily="18" charset="0"/>
                </a:rPr>
                <a:t>°</a:t>
              </a:r>
              <a:r>
                <a:rPr lang="zh-CN" altLang="en-US" sz="2000" b="1" dirty="0">
                  <a:latin typeface="+mn-ea"/>
                  <a:ea typeface="+mn-ea"/>
                </a:rPr>
                <a:t>由</a:t>
              </a:r>
              <a:r>
                <a:rPr lang="en-US" altLang="zh-CN" sz="2000" b="1" dirty="0">
                  <a:latin typeface="+mn-ea"/>
                  <a:ea typeface="+mn-ea"/>
                </a:rPr>
                <a:t>1</a:t>
              </a:r>
              <a:r>
                <a:rPr lang="en-US" altLang="zh-CN" sz="2000" b="1" dirty="0">
                  <a:latin typeface="+mn-ea"/>
                  <a:ea typeface="+mn-ea"/>
                  <a:cs typeface="Times New Roman" panose="02020603050405020304" pitchFamily="18" charset="0"/>
                </a:rPr>
                <a:t>°</a:t>
              </a:r>
              <a:r>
                <a:rPr lang="zh-CN" altLang="en-US" sz="2000" b="1" dirty="0">
                  <a:latin typeface="+mn-ea"/>
                  <a:ea typeface="+mn-ea"/>
                </a:rPr>
                <a:t>知，</a:t>
              </a:r>
              <a:r>
                <a:rPr lang="en-US" altLang="zh-CN" sz="2000" b="1" dirty="0">
                  <a:latin typeface="+mn-ea"/>
                  <a:ea typeface="+mn-ea"/>
                </a:rPr>
                <a:t>(1.7.1)</a:t>
              </a:r>
              <a:r>
                <a:rPr lang="zh-CN" altLang="en-US" sz="2000" b="1" dirty="0">
                  <a:latin typeface="+mn-ea"/>
                  <a:ea typeface="+mn-ea"/>
                </a:rPr>
                <a:t>有解，设          是（</a:t>
              </a:r>
              <a:r>
                <a:rPr lang="en-US" altLang="zh-CN" sz="2000" b="1" dirty="0">
                  <a:latin typeface="+mn-ea"/>
                  <a:ea typeface="+mn-ea"/>
                </a:rPr>
                <a:t>1.7.1</a:t>
              </a:r>
              <a:r>
                <a:rPr lang="zh-CN" altLang="en-US" sz="2000" b="1" dirty="0">
                  <a:latin typeface="+mn-ea"/>
                  <a:ea typeface="+mn-ea"/>
                </a:rPr>
                <a:t>）的解，则         </a:t>
              </a:r>
            </a:p>
          </p:txBody>
        </p:sp>
        <p:graphicFrame>
          <p:nvGraphicFramePr>
            <p:cNvPr id="55306" name="Object 2"/>
            <p:cNvGraphicFramePr>
              <a:graphicFrameLocks noChangeAspect="1"/>
            </p:cNvGraphicFramePr>
            <p:nvPr/>
          </p:nvGraphicFramePr>
          <p:xfrm>
            <a:off x="4758516" y="1392375"/>
            <a:ext cx="1230313" cy="350837"/>
          </p:xfrm>
          <a:graphic>
            <a:graphicData uri="http://schemas.openxmlformats.org/presentationml/2006/ole">
              <mc:AlternateContent xmlns:mc="http://schemas.openxmlformats.org/markup-compatibility/2006">
                <mc:Choice xmlns:v="urn:schemas-microsoft-com:vml" Requires="v">
                  <p:oleObj name="Equation" r:id="rId4" imgW="799920" imgH="228600" progId="Equation.DSMT4">
                    <p:embed/>
                  </p:oleObj>
                </mc:Choice>
                <mc:Fallback>
                  <p:oleObj name="Equation" r:id="rId4" imgW="799920" imgH="228600" progId="Equation.DSMT4">
                    <p:embed/>
                    <p:pic>
                      <p:nvPicPr>
                        <p:cNvPr id="55306" name="Object 2"/>
                        <p:cNvPicPr>
                          <a:picLocks noChangeAspect="1" noChangeArrowheads="1"/>
                        </p:cNvPicPr>
                        <p:nvPr/>
                      </p:nvPicPr>
                      <p:blipFill>
                        <a:blip r:embed="rId5"/>
                        <a:srcRect/>
                        <a:stretch>
                          <a:fillRect/>
                        </a:stretch>
                      </p:blipFill>
                      <p:spPr bwMode="auto">
                        <a:xfrm>
                          <a:off x="4758516" y="1392375"/>
                          <a:ext cx="1230313" cy="350837"/>
                        </a:xfrm>
                        <a:prstGeom prst="rect">
                          <a:avLst/>
                        </a:prstGeom>
                        <a:noFill/>
                        <a:ln>
                          <a:noFill/>
                        </a:ln>
                        <a:effectLst/>
                      </p:spPr>
                    </p:pic>
                  </p:oleObj>
                </mc:Fallback>
              </mc:AlternateContent>
            </a:graphicData>
          </a:graphic>
        </p:graphicFrame>
      </p:grpSp>
      <p:sp>
        <p:nvSpPr>
          <p:cNvPr id="55307" name="Text Box 11"/>
          <p:cNvSpPr txBox="1">
            <a:spLocks noChangeArrowheads="1"/>
          </p:cNvSpPr>
          <p:nvPr/>
        </p:nvSpPr>
        <p:spPr bwMode="auto">
          <a:xfrm>
            <a:off x="1525573" y="1914902"/>
            <a:ext cx="106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latin typeface="Times New Roman" panose="02020603050405020304" pitchFamily="18" charset="0"/>
                <a:ea typeface="+mn-ea"/>
                <a:cs typeface="Times New Roman" panose="02020603050405020304" pitchFamily="18" charset="0"/>
              </a:rPr>
              <a:t>a</a:t>
            </a:r>
            <a:r>
              <a:rPr lang="en-US" altLang="zh-CN" sz="2000" b="1" i="1" baseline="-25000">
                <a:latin typeface="Times New Roman" panose="02020603050405020304" pitchFamily="18" charset="0"/>
                <a:ea typeface="+mn-ea"/>
                <a:cs typeface="Times New Roman" panose="02020603050405020304" pitchFamily="18" charset="0"/>
              </a:rPr>
              <a:t>11</a:t>
            </a:r>
            <a:r>
              <a:rPr lang="en-US" altLang="zh-CN" sz="2000" b="1" i="1">
                <a:latin typeface="Times New Roman" panose="02020603050405020304" pitchFamily="18" charset="0"/>
                <a:ea typeface="+mn-ea"/>
                <a:cs typeface="Times New Roman" panose="02020603050405020304" pitchFamily="18" charset="0"/>
              </a:rPr>
              <a:t>x</a:t>
            </a:r>
            <a:r>
              <a:rPr lang="en-US" altLang="zh-CN" sz="2000" b="1" i="1" baseline="-25000">
                <a:latin typeface="Times New Roman" panose="02020603050405020304" pitchFamily="18" charset="0"/>
                <a:ea typeface="+mn-ea"/>
                <a:cs typeface="Times New Roman" panose="02020603050405020304" pitchFamily="18" charset="0"/>
              </a:rPr>
              <a:t>1</a:t>
            </a:r>
            <a:endParaRPr lang="en-US" altLang="zh-CN" sz="2000" b="1" i="1">
              <a:latin typeface="Times New Roman" panose="02020603050405020304" pitchFamily="18" charset="0"/>
              <a:ea typeface="+mn-ea"/>
              <a:cs typeface="Times New Roman" panose="02020603050405020304" pitchFamily="18" charset="0"/>
            </a:endParaRPr>
          </a:p>
        </p:txBody>
      </p:sp>
      <p:sp>
        <p:nvSpPr>
          <p:cNvPr id="55308" name="Text Box 12"/>
          <p:cNvSpPr txBox="1">
            <a:spLocks noChangeArrowheads="1"/>
          </p:cNvSpPr>
          <p:nvPr/>
        </p:nvSpPr>
        <p:spPr bwMode="auto">
          <a:xfrm>
            <a:off x="2668573" y="1953706"/>
            <a:ext cx="1371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latin typeface="Times New Roman" panose="02020603050405020304" pitchFamily="18" charset="0"/>
                <a:ea typeface="+mn-ea"/>
                <a:cs typeface="Times New Roman" panose="02020603050405020304" pitchFamily="18" charset="0"/>
              </a:rPr>
              <a:t>+a</a:t>
            </a:r>
            <a:r>
              <a:rPr lang="en-US" altLang="zh-CN" sz="2000" b="1" i="1" baseline="-25000">
                <a:latin typeface="Times New Roman" panose="02020603050405020304" pitchFamily="18" charset="0"/>
                <a:ea typeface="+mn-ea"/>
                <a:cs typeface="Times New Roman" panose="02020603050405020304" pitchFamily="18" charset="0"/>
              </a:rPr>
              <a:t>12</a:t>
            </a:r>
            <a:r>
              <a:rPr lang="en-US" altLang="zh-CN" sz="2000" b="1" i="1">
                <a:latin typeface="Times New Roman" panose="02020603050405020304" pitchFamily="18" charset="0"/>
                <a:ea typeface="+mn-ea"/>
                <a:cs typeface="Times New Roman" panose="02020603050405020304" pitchFamily="18" charset="0"/>
              </a:rPr>
              <a:t>x</a:t>
            </a:r>
            <a:r>
              <a:rPr lang="en-US" altLang="zh-CN" sz="2000" b="1" i="1" baseline="-25000">
                <a:latin typeface="Times New Roman" panose="02020603050405020304" pitchFamily="18" charset="0"/>
                <a:ea typeface="+mn-ea"/>
                <a:cs typeface="Times New Roman" panose="02020603050405020304" pitchFamily="18" charset="0"/>
              </a:rPr>
              <a:t>2</a:t>
            </a:r>
            <a:endParaRPr lang="en-US" altLang="zh-CN" sz="2000" b="1" i="1">
              <a:latin typeface="Times New Roman" panose="02020603050405020304" pitchFamily="18" charset="0"/>
              <a:ea typeface="+mn-ea"/>
              <a:cs typeface="Times New Roman" panose="02020603050405020304" pitchFamily="18" charset="0"/>
            </a:endParaRPr>
          </a:p>
        </p:txBody>
      </p:sp>
      <p:sp>
        <p:nvSpPr>
          <p:cNvPr id="55309" name="Text Box 13"/>
          <p:cNvSpPr txBox="1">
            <a:spLocks noChangeArrowheads="1"/>
          </p:cNvSpPr>
          <p:nvPr/>
        </p:nvSpPr>
        <p:spPr bwMode="auto">
          <a:xfrm>
            <a:off x="4436425" y="1979866"/>
            <a:ext cx="1295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latin typeface="Times New Roman" panose="02020603050405020304" pitchFamily="18" charset="0"/>
                <a:ea typeface="+mn-ea"/>
                <a:cs typeface="Times New Roman" panose="02020603050405020304" pitchFamily="18" charset="0"/>
              </a:rPr>
              <a:t>a</a:t>
            </a:r>
            <a:r>
              <a:rPr lang="en-US" altLang="zh-CN" sz="2000" b="1" i="1" baseline="-25000">
                <a:latin typeface="Times New Roman" panose="02020603050405020304" pitchFamily="18" charset="0"/>
                <a:ea typeface="+mn-ea"/>
                <a:cs typeface="Times New Roman" panose="02020603050405020304" pitchFamily="18" charset="0"/>
              </a:rPr>
              <a:t>1n</a:t>
            </a:r>
            <a:r>
              <a:rPr lang="en-US" altLang="zh-CN" sz="2000" b="1" i="1">
                <a:latin typeface="Times New Roman" panose="02020603050405020304" pitchFamily="18" charset="0"/>
                <a:ea typeface="+mn-ea"/>
                <a:cs typeface="Times New Roman" panose="02020603050405020304" pitchFamily="18" charset="0"/>
              </a:rPr>
              <a:t>x</a:t>
            </a:r>
            <a:r>
              <a:rPr lang="en-US" altLang="zh-CN" sz="2000" b="1" i="1" baseline="-25000">
                <a:latin typeface="Times New Roman" panose="02020603050405020304" pitchFamily="18" charset="0"/>
                <a:ea typeface="+mn-ea"/>
                <a:cs typeface="Times New Roman" panose="02020603050405020304" pitchFamily="18" charset="0"/>
              </a:rPr>
              <a:t>n</a:t>
            </a:r>
            <a:endParaRPr lang="en-US" altLang="zh-CN" sz="2000" b="1" i="1">
              <a:latin typeface="Times New Roman" panose="02020603050405020304" pitchFamily="18" charset="0"/>
              <a:ea typeface="+mn-ea"/>
              <a:cs typeface="Times New Roman" panose="02020603050405020304" pitchFamily="18" charset="0"/>
            </a:endParaRPr>
          </a:p>
        </p:txBody>
      </p:sp>
      <p:sp>
        <p:nvSpPr>
          <p:cNvPr id="55310" name="Text Box 14"/>
          <p:cNvSpPr txBox="1">
            <a:spLocks noChangeArrowheads="1"/>
          </p:cNvSpPr>
          <p:nvPr/>
        </p:nvSpPr>
        <p:spPr bwMode="auto">
          <a:xfrm>
            <a:off x="3841263" y="1985261"/>
            <a:ext cx="106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ea typeface="+mn-ea"/>
                <a:cs typeface="Times New Roman" panose="02020603050405020304" pitchFamily="18" charset="0"/>
              </a:rPr>
              <a:t>+…+</a:t>
            </a:r>
          </a:p>
        </p:txBody>
      </p:sp>
      <p:sp>
        <p:nvSpPr>
          <p:cNvPr id="55311" name="Text Box 15"/>
          <p:cNvSpPr txBox="1">
            <a:spLocks noChangeArrowheads="1"/>
          </p:cNvSpPr>
          <p:nvPr/>
        </p:nvSpPr>
        <p:spPr bwMode="auto">
          <a:xfrm>
            <a:off x="5448669" y="2019196"/>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latin typeface="Times New Roman" panose="02020603050405020304" pitchFamily="18" charset="0"/>
                <a:ea typeface="+mn-ea"/>
                <a:cs typeface="Times New Roman" panose="02020603050405020304" pitchFamily="18" charset="0"/>
              </a:rPr>
              <a:t>=b</a:t>
            </a:r>
            <a:r>
              <a:rPr lang="en-US" altLang="zh-CN" sz="2000" b="1" i="1" baseline="-25000">
                <a:latin typeface="Times New Roman" panose="02020603050405020304" pitchFamily="18" charset="0"/>
                <a:ea typeface="+mn-ea"/>
                <a:cs typeface="Times New Roman" panose="02020603050405020304" pitchFamily="18" charset="0"/>
              </a:rPr>
              <a:t>1</a:t>
            </a:r>
            <a:endParaRPr lang="en-US" altLang="zh-CN" sz="2000" b="1" i="1">
              <a:latin typeface="Times New Roman" panose="02020603050405020304" pitchFamily="18" charset="0"/>
              <a:ea typeface="+mn-ea"/>
              <a:cs typeface="Times New Roman" panose="02020603050405020304" pitchFamily="18" charset="0"/>
            </a:endParaRPr>
          </a:p>
        </p:txBody>
      </p:sp>
      <p:sp>
        <p:nvSpPr>
          <p:cNvPr id="55312" name="Text Box 16"/>
          <p:cNvSpPr txBox="1">
            <a:spLocks noChangeArrowheads="1"/>
          </p:cNvSpPr>
          <p:nvPr/>
        </p:nvSpPr>
        <p:spPr bwMode="auto">
          <a:xfrm>
            <a:off x="1525573" y="2372102"/>
            <a:ext cx="106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latin typeface="Times New Roman" panose="02020603050405020304" pitchFamily="18" charset="0"/>
                <a:ea typeface="+mn-ea"/>
                <a:cs typeface="Times New Roman" panose="02020603050405020304" pitchFamily="18" charset="0"/>
              </a:rPr>
              <a:t>a</a:t>
            </a:r>
            <a:r>
              <a:rPr lang="en-US" altLang="zh-CN" sz="2000" b="1" i="1" baseline="-25000">
                <a:latin typeface="Times New Roman" panose="02020603050405020304" pitchFamily="18" charset="0"/>
                <a:ea typeface="+mn-ea"/>
                <a:cs typeface="Times New Roman" panose="02020603050405020304" pitchFamily="18" charset="0"/>
              </a:rPr>
              <a:t>21</a:t>
            </a:r>
            <a:r>
              <a:rPr lang="en-US" altLang="zh-CN" sz="2000" b="1" i="1">
                <a:latin typeface="Times New Roman" panose="02020603050405020304" pitchFamily="18" charset="0"/>
                <a:ea typeface="+mn-ea"/>
                <a:cs typeface="Times New Roman" panose="02020603050405020304" pitchFamily="18" charset="0"/>
              </a:rPr>
              <a:t>x</a:t>
            </a:r>
            <a:r>
              <a:rPr lang="en-US" altLang="zh-CN" sz="2000" b="1" i="1" baseline="-25000">
                <a:latin typeface="Times New Roman" panose="02020603050405020304" pitchFamily="18" charset="0"/>
                <a:ea typeface="+mn-ea"/>
                <a:cs typeface="Times New Roman" panose="02020603050405020304" pitchFamily="18" charset="0"/>
              </a:rPr>
              <a:t>1</a:t>
            </a:r>
            <a:endParaRPr lang="en-US" altLang="zh-CN" sz="2000" b="1" i="1">
              <a:latin typeface="Times New Roman" panose="02020603050405020304" pitchFamily="18" charset="0"/>
              <a:ea typeface="+mn-ea"/>
              <a:cs typeface="Times New Roman" panose="02020603050405020304" pitchFamily="18" charset="0"/>
            </a:endParaRPr>
          </a:p>
        </p:txBody>
      </p:sp>
      <p:sp>
        <p:nvSpPr>
          <p:cNvPr id="55313" name="Text Box 17"/>
          <p:cNvSpPr txBox="1">
            <a:spLocks noChangeArrowheads="1"/>
          </p:cNvSpPr>
          <p:nvPr/>
        </p:nvSpPr>
        <p:spPr bwMode="auto">
          <a:xfrm>
            <a:off x="2668573" y="2410906"/>
            <a:ext cx="1371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latin typeface="Times New Roman" panose="02020603050405020304" pitchFamily="18" charset="0"/>
                <a:ea typeface="+mn-ea"/>
                <a:cs typeface="Times New Roman" panose="02020603050405020304" pitchFamily="18" charset="0"/>
              </a:rPr>
              <a:t>+a</a:t>
            </a:r>
            <a:r>
              <a:rPr lang="en-US" altLang="zh-CN" sz="2000" b="1" i="1" baseline="-25000">
                <a:latin typeface="Times New Roman" panose="02020603050405020304" pitchFamily="18" charset="0"/>
                <a:ea typeface="+mn-ea"/>
                <a:cs typeface="Times New Roman" panose="02020603050405020304" pitchFamily="18" charset="0"/>
              </a:rPr>
              <a:t>22</a:t>
            </a:r>
            <a:r>
              <a:rPr lang="en-US" altLang="zh-CN" sz="2000" b="1" i="1">
                <a:latin typeface="Times New Roman" panose="02020603050405020304" pitchFamily="18" charset="0"/>
                <a:ea typeface="+mn-ea"/>
                <a:cs typeface="Times New Roman" panose="02020603050405020304" pitchFamily="18" charset="0"/>
              </a:rPr>
              <a:t>x</a:t>
            </a:r>
            <a:r>
              <a:rPr lang="en-US" altLang="zh-CN" sz="2000" b="1" i="1" baseline="-25000">
                <a:latin typeface="Times New Roman" panose="02020603050405020304" pitchFamily="18" charset="0"/>
                <a:ea typeface="+mn-ea"/>
                <a:cs typeface="Times New Roman" panose="02020603050405020304" pitchFamily="18" charset="0"/>
              </a:rPr>
              <a:t>2</a:t>
            </a:r>
            <a:endParaRPr lang="en-US" altLang="zh-CN" sz="2000" b="1" i="1">
              <a:latin typeface="Times New Roman" panose="02020603050405020304" pitchFamily="18" charset="0"/>
              <a:ea typeface="+mn-ea"/>
              <a:cs typeface="Times New Roman" panose="02020603050405020304" pitchFamily="18" charset="0"/>
            </a:endParaRPr>
          </a:p>
        </p:txBody>
      </p:sp>
      <p:sp>
        <p:nvSpPr>
          <p:cNvPr id="55314" name="Text Box 18"/>
          <p:cNvSpPr txBox="1">
            <a:spLocks noChangeArrowheads="1"/>
          </p:cNvSpPr>
          <p:nvPr/>
        </p:nvSpPr>
        <p:spPr bwMode="auto">
          <a:xfrm>
            <a:off x="4436425" y="2451353"/>
            <a:ext cx="1371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latin typeface="Times New Roman" panose="02020603050405020304" pitchFamily="18" charset="0"/>
                <a:ea typeface="+mn-ea"/>
                <a:cs typeface="Times New Roman" panose="02020603050405020304" pitchFamily="18" charset="0"/>
              </a:rPr>
              <a:t>a</a:t>
            </a:r>
            <a:r>
              <a:rPr lang="en-US" altLang="zh-CN" sz="2000" b="1" i="1" baseline="-25000">
                <a:latin typeface="Times New Roman" panose="02020603050405020304" pitchFamily="18" charset="0"/>
                <a:ea typeface="+mn-ea"/>
                <a:cs typeface="Times New Roman" panose="02020603050405020304" pitchFamily="18" charset="0"/>
              </a:rPr>
              <a:t>2n</a:t>
            </a:r>
            <a:r>
              <a:rPr lang="en-US" altLang="zh-CN" sz="2000" b="1" i="1">
                <a:latin typeface="Times New Roman" panose="02020603050405020304" pitchFamily="18" charset="0"/>
                <a:ea typeface="+mn-ea"/>
                <a:cs typeface="Times New Roman" panose="02020603050405020304" pitchFamily="18" charset="0"/>
              </a:rPr>
              <a:t>x</a:t>
            </a:r>
            <a:r>
              <a:rPr lang="en-US" altLang="zh-CN" sz="2000" b="1" i="1" baseline="-25000">
                <a:latin typeface="Times New Roman" panose="02020603050405020304" pitchFamily="18" charset="0"/>
                <a:ea typeface="+mn-ea"/>
                <a:cs typeface="Times New Roman" panose="02020603050405020304" pitchFamily="18" charset="0"/>
              </a:rPr>
              <a:t>n</a:t>
            </a:r>
            <a:endParaRPr lang="en-US" altLang="zh-CN" sz="2000" b="1" i="1">
              <a:latin typeface="Times New Roman" panose="02020603050405020304" pitchFamily="18" charset="0"/>
              <a:ea typeface="+mn-ea"/>
              <a:cs typeface="Times New Roman" panose="02020603050405020304" pitchFamily="18" charset="0"/>
            </a:endParaRPr>
          </a:p>
        </p:txBody>
      </p:sp>
      <p:sp>
        <p:nvSpPr>
          <p:cNvPr id="55315" name="Text Box 19"/>
          <p:cNvSpPr txBox="1">
            <a:spLocks noChangeArrowheads="1"/>
          </p:cNvSpPr>
          <p:nvPr/>
        </p:nvSpPr>
        <p:spPr bwMode="auto">
          <a:xfrm>
            <a:off x="3841263" y="2442461"/>
            <a:ext cx="106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ea typeface="+mn-ea"/>
                <a:cs typeface="Times New Roman" panose="02020603050405020304" pitchFamily="18" charset="0"/>
              </a:rPr>
              <a:t>+…+</a:t>
            </a:r>
          </a:p>
        </p:txBody>
      </p:sp>
      <p:sp>
        <p:nvSpPr>
          <p:cNvPr id="55316" name="Text Box 20"/>
          <p:cNvSpPr txBox="1">
            <a:spLocks noChangeArrowheads="1"/>
          </p:cNvSpPr>
          <p:nvPr/>
        </p:nvSpPr>
        <p:spPr bwMode="auto">
          <a:xfrm>
            <a:off x="5448669" y="2566883"/>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latin typeface="Times New Roman" panose="02020603050405020304" pitchFamily="18" charset="0"/>
                <a:ea typeface="+mn-ea"/>
                <a:cs typeface="Times New Roman" panose="02020603050405020304" pitchFamily="18" charset="0"/>
              </a:rPr>
              <a:t>=b</a:t>
            </a:r>
            <a:r>
              <a:rPr lang="en-US" altLang="zh-CN" sz="2000" b="1" i="1" baseline="-25000">
                <a:latin typeface="Times New Roman" panose="02020603050405020304" pitchFamily="18" charset="0"/>
                <a:ea typeface="+mn-ea"/>
                <a:cs typeface="Times New Roman" panose="02020603050405020304" pitchFamily="18" charset="0"/>
              </a:rPr>
              <a:t>2</a:t>
            </a:r>
            <a:endParaRPr lang="en-US" altLang="zh-CN" sz="2000" b="1" i="1">
              <a:latin typeface="Times New Roman" panose="02020603050405020304" pitchFamily="18" charset="0"/>
              <a:ea typeface="+mn-ea"/>
              <a:cs typeface="Times New Roman" panose="02020603050405020304" pitchFamily="18" charset="0"/>
            </a:endParaRPr>
          </a:p>
        </p:txBody>
      </p:sp>
      <p:sp>
        <p:nvSpPr>
          <p:cNvPr id="55317" name="Text Box 21"/>
          <p:cNvSpPr txBox="1">
            <a:spLocks noChangeArrowheads="1"/>
          </p:cNvSpPr>
          <p:nvPr/>
        </p:nvSpPr>
        <p:spPr bwMode="auto">
          <a:xfrm>
            <a:off x="1525573" y="3072189"/>
            <a:ext cx="1143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latin typeface="Times New Roman" panose="02020603050405020304" pitchFamily="18" charset="0"/>
                <a:ea typeface="+mn-ea"/>
                <a:cs typeface="Times New Roman" panose="02020603050405020304" pitchFamily="18" charset="0"/>
              </a:rPr>
              <a:t>a</a:t>
            </a:r>
            <a:r>
              <a:rPr lang="en-US" altLang="zh-CN" sz="2000" b="1" i="1" baseline="-25000">
                <a:latin typeface="Times New Roman" panose="02020603050405020304" pitchFamily="18" charset="0"/>
                <a:ea typeface="+mn-ea"/>
                <a:cs typeface="Times New Roman" panose="02020603050405020304" pitchFamily="18" charset="0"/>
              </a:rPr>
              <a:t>n1</a:t>
            </a:r>
            <a:r>
              <a:rPr lang="en-US" altLang="zh-CN" sz="2000" b="1" i="1">
                <a:latin typeface="Times New Roman" panose="02020603050405020304" pitchFamily="18" charset="0"/>
                <a:ea typeface="+mn-ea"/>
                <a:cs typeface="Times New Roman" panose="02020603050405020304" pitchFamily="18" charset="0"/>
              </a:rPr>
              <a:t>x</a:t>
            </a:r>
            <a:r>
              <a:rPr lang="en-US" altLang="zh-CN" sz="2000" b="1" i="1" baseline="-25000">
                <a:latin typeface="Times New Roman" panose="02020603050405020304" pitchFamily="18" charset="0"/>
                <a:ea typeface="+mn-ea"/>
                <a:cs typeface="Times New Roman" panose="02020603050405020304" pitchFamily="18" charset="0"/>
              </a:rPr>
              <a:t>1</a:t>
            </a:r>
            <a:endParaRPr lang="en-US" altLang="zh-CN" sz="2000" b="1" i="1">
              <a:latin typeface="Times New Roman" panose="02020603050405020304" pitchFamily="18" charset="0"/>
              <a:ea typeface="+mn-ea"/>
              <a:cs typeface="Times New Roman" panose="02020603050405020304" pitchFamily="18" charset="0"/>
            </a:endParaRPr>
          </a:p>
        </p:txBody>
      </p:sp>
      <p:sp>
        <p:nvSpPr>
          <p:cNvPr id="55318" name="Text Box 22"/>
          <p:cNvSpPr txBox="1">
            <a:spLocks noChangeArrowheads="1"/>
          </p:cNvSpPr>
          <p:nvPr/>
        </p:nvSpPr>
        <p:spPr bwMode="auto">
          <a:xfrm>
            <a:off x="2668573" y="3172906"/>
            <a:ext cx="1447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latin typeface="Times New Roman" panose="02020603050405020304" pitchFamily="18" charset="0"/>
                <a:ea typeface="+mn-ea"/>
                <a:cs typeface="Times New Roman" panose="02020603050405020304" pitchFamily="18" charset="0"/>
              </a:rPr>
              <a:t>+a</a:t>
            </a:r>
            <a:r>
              <a:rPr lang="en-US" altLang="zh-CN" sz="2000" b="1" i="1" baseline="-25000">
                <a:latin typeface="Times New Roman" panose="02020603050405020304" pitchFamily="18" charset="0"/>
                <a:ea typeface="+mn-ea"/>
                <a:cs typeface="Times New Roman" panose="02020603050405020304" pitchFamily="18" charset="0"/>
              </a:rPr>
              <a:t>n2</a:t>
            </a:r>
            <a:r>
              <a:rPr lang="en-US" altLang="zh-CN" sz="2000" b="1" i="1">
                <a:latin typeface="Times New Roman" panose="02020603050405020304" pitchFamily="18" charset="0"/>
                <a:ea typeface="+mn-ea"/>
                <a:cs typeface="Times New Roman" panose="02020603050405020304" pitchFamily="18" charset="0"/>
              </a:rPr>
              <a:t>x</a:t>
            </a:r>
            <a:r>
              <a:rPr lang="en-US" altLang="zh-CN" sz="2000" b="1" i="1" baseline="-25000">
                <a:latin typeface="Times New Roman" panose="02020603050405020304" pitchFamily="18" charset="0"/>
                <a:ea typeface="+mn-ea"/>
                <a:cs typeface="Times New Roman" panose="02020603050405020304" pitchFamily="18" charset="0"/>
              </a:rPr>
              <a:t>2</a:t>
            </a:r>
            <a:endParaRPr lang="en-US" altLang="zh-CN" sz="2000" b="1" i="1">
              <a:latin typeface="Times New Roman" panose="02020603050405020304" pitchFamily="18" charset="0"/>
              <a:ea typeface="+mn-ea"/>
              <a:cs typeface="Times New Roman" panose="02020603050405020304" pitchFamily="18" charset="0"/>
            </a:endParaRPr>
          </a:p>
        </p:txBody>
      </p:sp>
      <p:sp>
        <p:nvSpPr>
          <p:cNvPr id="55319" name="Text Box 23"/>
          <p:cNvSpPr txBox="1">
            <a:spLocks noChangeArrowheads="1"/>
          </p:cNvSpPr>
          <p:nvPr/>
        </p:nvSpPr>
        <p:spPr bwMode="auto">
          <a:xfrm>
            <a:off x="4436425" y="3137153"/>
            <a:ext cx="1219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latin typeface="Times New Roman" panose="02020603050405020304" pitchFamily="18" charset="0"/>
                <a:ea typeface="+mn-ea"/>
                <a:cs typeface="Times New Roman" panose="02020603050405020304" pitchFamily="18" charset="0"/>
              </a:rPr>
              <a:t>a</a:t>
            </a:r>
            <a:r>
              <a:rPr lang="en-US" altLang="zh-CN" sz="2000" b="1" i="1" baseline="-25000">
                <a:latin typeface="Times New Roman" panose="02020603050405020304" pitchFamily="18" charset="0"/>
                <a:ea typeface="+mn-ea"/>
                <a:cs typeface="Times New Roman" panose="02020603050405020304" pitchFamily="18" charset="0"/>
              </a:rPr>
              <a:t>nn</a:t>
            </a:r>
            <a:r>
              <a:rPr lang="en-US" altLang="zh-CN" sz="2000" b="1" i="1">
                <a:latin typeface="Times New Roman" panose="02020603050405020304" pitchFamily="18" charset="0"/>
                <a:ea typeface="+mn-ea"/>
                <a:cs typeface="Times New Roman" panose="02020603050405020304" pitchFamily="18" charset="0"/>
              </a:rPr>
              <a:t>x</a:t>
            </a:r>
            <a:r>
              <a:rPr lang="en-US" altLang="zh-CN" sz="2000" b="1" i="1" baseline="-25000">
                <a:latin typeface="Times New Roman" panose="02020603050405020304" pitchFamily="18" charset="0"/>
                <a:ea typeface="+mn-ea"/>
                <a:cs typeface="Times New Roman" panose="02020603050405020304" pitchFamily="18" charset="0"/>
              </a:rPr>
              <a:t>n</a:t>
            </a:r>
            <a:endParaRPr lang="en-US" altLang="zh-CN" sz="2000" b="1" i="1">
              <a:latin typeface="Times New Roman" panose="02020603050405020304" pitchFamily="18" charset="0"/>
              <a:ea typeface="+mn-ea"/>
              <a:cs typeface="Times New Roman" panose="02020603050405020304" pitchFamily="18" charset="0"/>
            </a:endParaRPr>
          </a:p>
        </p:txBody>
      </p:sp>
      <p:sp>
        <p:nvSpPr>
          <p:cNvPr id="55320" name="Text Box 24"/>
          <p:cNvSpPr txBox="1">
            <a:spLocks noChangeArrowheads="1"/>
          </p:cNvSpPr>
          <p:nvPr/>
        </p:nvSpPr>
        <p:spPr bwMode="auto">
          <a:xfrm>
            <a:off x="3841263" y="3204461"/>
            <a:ext cx="106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ea typeface="+mn-ea"/>
                <a:cs typeface="Times New Roman" panose="02020603050405020304" pitchFamily="18" charset="0"/>
              </a:rPr>
              <a:t>+…+</a:t>
            </a:r>
          </a:p>
        </p:txBody>
      </p:sp>
      <p:sp>
        <p:nvSpPr>
          <p:cNvPr id="55321" name="Text Box 25"/>
          <p:cNvSpPr txBox="1">
            <a:spLocks noChangeArrowheads="1"/>
          </p:cNvSpPr>
          <p:nvPr/>
        </p:nvSpPr>
        <p:spPr bwMode="auto">
          <a:xfrm>
            <a:off x="5443481" y="3132964"/>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latin typeface="Times New Roman" panose="02020603050405020304" pitchFamily="18" charset="0"/>
                <a:ea typeface="+mn-ea"/>
                <a:cs typeface="Times New Roman" panose="02020603050405020304" pitchFamily="18" charset="0"/>
              </a:rPr>
              <a:t>=b</a:t>
            </a:r>
            <a:r>
              <a:rPr lang="en-US" altLang="zh-CN" sz="2000" b="1" i="1" baseline="-25000">
                <a:latin typeface="Times New Roman" panose="02020603050405020304" pitchFamily="18" charset="0"/>
                <a:ea typeface="+mn-ea"/>
                <a:cs typeface="Times New Roman" panose="02020603050405020304" pitchFamily="18" charset="0"/>
              </a:rPr>
              <a:t>n</a:t>
            </a:r>
            <a:endParaRPr lang="en-US" altLang="zh-CN" sz="2000" b="1" i="1">
              <a:latin typeface="Times New Roman" panose="02020603050405020304" pitchFamily="18" charset="0"/>
              <a:ea typeface="+mn-ea"/>
              <a:cs typeface="Times New Roman" panose="02020603050405020304" pitchFamily="18" charset="0"/>
            </a:endParaRPr>
          </a:p>
        </p:txBody>
      </p:sp>
      <p:sp>
        <p:nvSpPr>
          <p:cNvPr id="55322" name="Text Box 26"/>
          <p:cNvSpPr txBox="1">
            <a:spLocks noChangeArrowheads="1"/>
          </p:cNvSpPr>
          <p:nvPr/>
        </p:nvSpPr>
        <p:spPr bwMode="auto">
          <a:xfrm>
            <a:off x="3688863" y="2747261"/>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ea typeface="+mn-ea"/>
                <a:cs typeface="Times New Roman" panose="02020603050405020304" pitchFamily="18" charset="0"/>
              </a:rPr>
              <a:t>……</a:t>
            </a:r>
          </a:p>
        </p:txBody>
      </p:sp>
      <p:sp>
        <p:nvSpPr>
          <p:cNvPr id="55323" name="Text Box 27"/>
          <p:cNvSpPr txBox="1">
            <a:spLocks noChangeArrowheads="1"/>
          </p:cNvSpPr>
          <p:nvPr/>
        </p:nvSpPr>
        <p:spPr bwMode="auto">
          <a:xfrm>
            <a:off x="6518673" y="2462410"/>
            <a:ext cx="4229500" cy="40011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mn-ea"/>
                <a:ea typeface="+mn-ea"/>
                <a:cs typeface="Times New Roman" panose="02020603050405020304" pitchFamily="18" charset="0"/>
              </a:rPr>
              <a:t>用</a:t>
            </a:r>
            <a:r>
              <a:rPr lang="en-US" altLang="zh-CN" sz="2000" b="1" i="1" dirty="0">
                <a:latin typeface="Times New Roman" panose="02020603050405020304" pitchFamily="18" charset="0"/>
                <a:ea typeface="+mn-ea"/>
                <a:cs typeface="Times New Roman" panose="02020603050405020304" pitchFamily="18" charset="0"/>
              </a:rPr>
              <a:t>D</a:t>
            </a:r>
            <a:r>
              <a:rPr lang="zh-CN" altLang="en-US" sz="2000" b="1" dirty="0">
                <a:latin typeface="+mn-ea"/>
                <a:ea typeface="+mn-ea"/>
                <a:cs typeface="Times New Roman" panose="02020603050405020304" pitchFamily="18" charset="0"/>
              </a:rPr>
              <a:t>第</a:t>
            </a:r>
            <a:r>
              <a:rPr lang="en-US" altLang="zh-CN" sz="2000" b="1" i="1" dirty="0">
                <a:latin typeface="Times New Roman" panose="02020603050405020304" pitchFamily="18" charset="0"/>
                <a:ea typeface="+mn-ea"/>
                <a:cs typeface="Times New Roman" panose="02020603050405020304" pitchFamily="18" charset="0"/>
              </a:rPr>
              <a:t>j</a:t>
            </a:r>
            <a:r>
              <a:rPr lang="zh-CN" altLang="en-US" sz="2000" b="1" dirty="0">
                <a:latin typeface="+mn-ea"/>
                <a:ea typeface="+mn-ea"/>
                <a:cs typeface="Times New Roman" panose="02020603050405020304" pitchFamily="18" charset="0"/>
              </a:rPr>
              <a:t>列元素的代数余子式乘两边</a:t>
            </a:r>
          </a:p>
        </p:txBody>
      </p:sp>
      <p:sp>
        <p:nvSpPr>
          <p:cNvPr id="55324" name="Text Box 28"/>
          <p:cNvSpPr txBox="1">
            <a:spLocks noChangeArrowheads="1"/>
          </p:cNvSpPr>
          <p:nvPr/>
        </p:nvSpPr>
        <p:spPr bwMode="auto">
          <a:xfrm>
            <a:off x="5843531" y="3104711"/>
            <a:ext cx="495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dirty="0" err="1">
                <a:solidFill>
                  <a:srgbClr val="FF00FF"/>
                </a:solidFill>
                <a:latin typeface="Times New Roman" panose="02020603050405020304" pitchFamily="18" charset="0"/>
                <a:ea typeface="+mn-ea"/>
                <a:cs typeface="Times New Roman" panose="02020603050405020304" pitchFamily="18" charset="0"/>
              </a:rPr>
              <a:t>A</a:t>
            </a:r>
            <a:r>
              <a:rPr lang="en-US" altLang="zh-CN" sz="2000" b="1" i="1" baseline="-25000" dirty="0" err="1">
                <a:solidFill>
                  <a:srgbClr val="FF00FF"/>
                </a:solidFill>
                <a:latin typeface="Times New Roman" panose="02020603050405020304" pitchFamily="18" charset="0"/>
                <a:ea typeface="+mn-ea"/>
                <a:cs typeface="Times New Roman" panose="02020603050405020304" pitchFamily="18" charset="0"/>
              </a:rPr>
              <a:t>nj</a:t>
            </a:r>
            <a:endParaRPr lang="en-US" altLang="zh-CN" sz="2000" b="1" i="1" dirty="0">
              <a:solidFill>
                <a:srgbClr val="FF00FF"/>
              </a:solidFill>
              <a:latin typeface="Times New Roman" panose="02020603050405020304" pitchFamily="18" charset="0"/>
              <a:ea typeface="+mn-ea"/>
              <a:cs typeface="Times New Roman" panose="02020603050405020304" pitchFamily="18" charset="0"/>
            </a:endParaRPr>
          </a:p>
        </p:txBody>
      </p:sp>
      <p:sp>
        <p:nvSpPr>
          <p:cNvPr id="55325" name="Text Box 29"/>
          <p:cNvSpPr txBox="1">
            <a:spLocks noChangeArrowheads="1"/>
          </p:cNvSpPr>
          <p:nvPr/>
        </p:nvSpPr>
        <p:spPr bwMode="auto">
          <a:xfrm>
            <a:off x="5858549" y="2554585"/>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solidFill>
                  <a:srgbClr val="FF6600"/>
                </a:solidFill>
                <a:latin typeface="Times New Roman" panose="02020603050405020304" pitchFamily="18" charset="0"/>
                <a:ea typeface="+mn-ea"/>
                <a:cs typeface="Times New Roman" panose="02020603050405020304" pitchFamily="18" charset="0"/>
              </a:rPr>
              <a:t>A</a:t>
            </a:r>
            <a:r>
              <a:rPr lang="en-US" altLang="zh-CN" sz="2000" b="1" i="1" baseline="-25000">
                <a:solidFill>
                  <a:srgbClr val="FF6600"/>
                </a:solidFill>
                <a:latin typeface="Times New Roman" panose="02020603050405020304" pitchFamily="18" charset="0"/>
                <a:ea typeface="+mn-ea"/>
                <a:cs typeface="Times New Roman" panose="02020603050405020304" pitchFamily="18" charset="0"/>
              </a:rPr>
              <a:t>2j</a:t>
            </a:r>
            <a:endParaRPr lang="en-US" altLang="zh-CN" sz="2000" b="1" i="1">
              <a:solidFill>
                <a:srgbClr val="FF6600"/>
              </a:solidFill>
              <a:latin typeface="Times New Roman" panose="02020603050405020304" pitchFamily="18" charset="0"/>
              <a:ea typeface="+mn-ea"/>
              <a:cs typeface="Times New Roman" panose="02020603050405020304" pitchFamily="18" charset="0"/>
            </a:endParaRPr>
          </a:p>
        </p:txBody>
      </p:sp>
      <p:sp>
        <p:nvSpPr>
          <p:cNvPr id="55326" name="Text Box 30"/>
          <p:cNvSpPr txBox="1">
            <a:spLocks noChangeArrowheads="1"/>
          </p:cNvSpPr>
          <p:nvPr/>
        </p:nvSpPr>
        <p:spPr bwMode="auto">
          <a:xfrm>
            <a:off x="5839282" y="2019384"/>
            <a:ext cx="685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dirty="0">
                <a:solidFill>
                  <a:schemeClr val="accent2"/>
                </a:solidFill>
                <a:latin typeface="Times New Roman" panose="02020603050405020304" pitchFamily="18" charset="0"/>
                <a:ea typeface="+mn-ea"/>
                <a:cs typeface="Times New Roman" panose="02020603050405020304" pitchFamily="18" charset="0"/>
              </a:rPr>
              <a:t>A</a:t>
            </a:r>
            <a:r>
              <a:rPr lang="en-US" altLang="zh-CN" sz="2000" b="1" i="1" baseline="-25000" dirty="0">
                <a:solidFill>
                  <a:schemeClr val="accent2"/>
                </a:solidFill>
                <a:latin typeface="Times New Roman" panose="02020603050405020304" pitchFamily="18" charset="0"/>
                <a:ea typeface="+mn-ea"/>
                <a:cs typeface="Times New Roman" panose="02020603050405020304" pitchFamily="18" charset="0"/>
              </a:rPr>
              <a:t>1j</a:t>
            </a:r>
            <a:endParaRPr lang="en-US" altLang="zh-CN" sz="2000" b="1" i="1" dirty="0">
              <a:solidFill>
                <a:schemeClr val="accent2"/>
              </a:solidFill>
              <a:latin typeface="Times New Roman" panose="02020603050405020304" pitchFamily="18" charset="0"/>
              <a:ea typeface="+mn-ea"/>
              <a:cs typeface="Times New Roman" panose="02020603050405020304" pitchFamily="18" charset="0"/>
            </a:endParaRPr>
          </a:p>
        </p:txBody>
      </p:sp>
      <p:sp>
        <p:nvSpPr>
          <p:cNvPr id="55327" name="Text Box 31"/>
          <p:cNvSpPr txBox="1">
            <a:spLocks noChangeArrowheads="1"/>
          </p:cNvSpPr>
          <p:nvPr/>
        </p:nvSpPr>
        <p:spPr bwMode="auto">
          <a:xfrm>
            <a:off x="2135173" y="1953706"/>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solidFill>
                  <a:schemeClr val="accent2"/>
                </a:solidFill>
                <a:latin typeface="Times New Roman" panose="02020603050405020304" pitchFamily="18" charset="0"/>
                <a:ea typeface="+mn-ea"/>
                <a:cs typeface="Times New Roman" panose="02020603050405020304" pitchFamily="18" charset="0"/>
              </a:rPr>
              <a:t>A</a:t>
            </a:r>
            <a:r>
              <a:rPr lang="en-US" altLang="zh-CN" sz="2000" b="1" i="1" baseline="-25000">
                <a:solidFill>
                  <a:schemeClr val="accent2"/>
                </a:solidFill>
                <a:latin typeface="Times New Roman" panose="02020603050405020304" pitchFamily="18" charset="0"/>
                <a:ea typeface="+mn-ea"/>
                <a:cs typeface="Times New Roman" panose="02020603050405020304" pitchFamily="18" charset="0"/>
              </a:rPr>
              <a:t>1j</a:t>
            </a:r>
            <a:endParaRPr lang="en-US" altLang="zh-CN" sz="2000" b="1" i="1">
              <a:solidFill>
                <a:schemeClr val="accent2"/>
              </a:solidFill>
              <a:latin typeface="Times New Roman" panose="02020603050405020304" pitchFamily="18" charset="0"/>
              <a:ea typeface="+mn-ea"/>
              <a:cs typeface="Times New Roman" panose="02020603050405020304" pitchFamily="18" charset="0"/>
            </a:endParaRPr>
          </a:p>
        </p:txBody>
      </p:sp>
      <p:sp>
        <p:nvSpPr>
          <p:cNvPr id="55328" name="Text Box 32"/>
          <p:cNvSpPr txBox="1">
            <a:spLocks noChangeArrowheads="1"/>
          </p:cNvSpPr>
          <p:nvPr/>
        </p:nvSpPr>
        <p:spPr bwMode="auto">
          <a:xfrm>
            <a:off x="8266703" y="914776"/>
            <a:ext cx="27012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solidFill>
                  <a:srgbClr val="0000FF"/>
                </a:solidFill>
                <a:latin typeface="+mn-ea"/>
                <a:ea typeface="+mn-ea"/>
              </a:rPr>
              <a:t>这证明了（</a:t>
            </a:r>
            <a:r>
              <a:rPr lang="en-US" altLang="zh-CN" sz="2000" b="1" dirty="0">
                <a:solidFill>
                  <a:srgbClr val="0000FF"/>
                </a:solidFill>
                <a:latin typeface="+mn-ea"/>
                <a:ea typeface="+mn-ea"/>
              </a:rPr>
              <a:t>1</a:t>
            </a:r>
            <a:r>
              <a:rPr lang="zh-CN" altLang="en-US" sz="2000" b="1" dirty="0">
                <a:solidFill>
                  <a:srgbClr val="0000FF"/>
                </a:solidFill>
                <a:latin typeface="+mn-ea"/>
                <a:ea typeface="+mn-ea"/>
              </a:rPr>
              <a:t>）有解。</a:t>
            </a:r>
          </a:p>
        </p:txBody>
      </p:sp>
      <p:sp>
        <p:nvSpPr>
          <p:cNvPr id="55329" name="Text Box 33"/>
          <p:cNvSpPr txBox="1">
            <a:spLocks noChangeArrowheads="1"/>
          </p:cNvSpPr>
          <p:nvPr/>
        </p:nvSpPr>
        <p:spPr bwMode="auto">
          <a:xfrm>
            <a:off x="5029569" y="2010147"/>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solidFill>
                  <a:schemeClr val="accent2"/>
                </a:solidFill>
                <a:latin typeface="Times New Roman" panose="02020603050405020304" pitchFamily="18" charset="0"/>
                <a:ea typeface="+mn-ea"/>
                <a:cs typeface="Times New Roman" panose="02020603050405020304" pitchFamily="18" charset="0"/>
              </a:rPr>
              <a:t>A</a:t>
            </a:r>
            <a:r>
              <a:rPr lang="en-US" altLang="zh-CN" sz="2000" b="1" i="1" baseline="-25000">
                <a:solidFill>
                  <a:schemeClr val="accent2"/>
                </a:solidFill>
                <a:latin typeface="Times New Roman" panose="02020603050405020304" pitchFamily="18" charset="0"/>
                <a:ea typeface="+mn-ea"/>
                <a:cs typeface="Times New Roman" panose="02020603050405020304" pitchFamily="18" charset="0"/>
              </a:rPr>
              <a:t>1j</a:t>
            </a:r>
            <a:endParaRPr lang="en-US" altLang="zh-CN" sz="2000" b="1" i="1">
              <a:solidFill>
                <a:schemeClr val="accent2"/>
              </a:solidFill>
              <a:latin typeface="Times New Roman" panose="02020603050405020304" pitchFamily="18" charset="0"/>
              <a:ea typeface="+mn-ea"/>
              <a:cs typeface="Times New Roman" panose="02020603050405020304" pitchFamily="18" charset="0"/>
            </a:endParaRPr>
          </a:p>
        </p:txBody>
      </p:sp>
      <p:sp>
        <p:nvSpPr>
          <p:cNvPr id="55330" name="Text Box 34"/>
          <p:cNvSpPr txBox="1">
            <a:spLocks noChangeArrowheads="1"/>
          </p:cNvSpPr>
          <p:nvPr/>
        </p:nvSpPr>
        <p:spPr bwMode="auto">
          <a:xfrm>
            <a:off x="3392473" y="1991101"/>
            <a:ext cx="838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solidFill>
                  <a:schemeClr val="accent2"/>
                </a:solidFill>
                <a:latin typeface="Times New Roman" panose="02020603050405020304" pitchFamily="18" charset="0"/>
                <a:ea typeface="+mn-ea"/>
                <a:cs typeface="Times New Roman" panose="02020603050405020304" pitchFamily="18" charset="0"/>
              </a:rPr>
              <a:t>A</a:t>
            </a:r>
            <a:r>
              <a:rPr lang="en-US" altLang="zh-CN" sz="2000" b="1" i="1" baseline="-25000">
                <a:solidFill>
                  <a:schemeClr val="accent2"/>
                </a:solidFill>
                <a:latin typeface="Times New Roman" panose="02020603050405020304" pitchFamily="18" charset="0"/>
                <a:ea typeface="+mn-ea"/>
                <a:cs typeface="Times New Roman" panose="02020603050405020304" pitchFamily="18" charset="0"/>
              </a:rPr>
              <a:t>1j</a:t>
            </a:r>
            <a:endParaRPr lang="en-US" altLang="zh-CN" sz="2000" b="1" i="1">
              <a:solidFill>
                <a:schemeClr val="accent2"/>
              </a:solidFill>
              <a:latin typeface="Times New Roman" panose="02020603050405020304" pitchFamily="18" charset="0"/>
              <a:ea typeface="+mn-ea"/>
              <a:cs typeface="Times New Roman" panose="02020603050405020304" pitchFamily="18" charset="0"/>
            </a:endParaRPr>
          </a:p>
        </p:txBody>
      </p:sp>
      <p:sp>
        <p:nvSpPr>
          <p:cNvPr id="55331" name="Text Box 35"/>
          <p:cNvSpPr txBox="1">
            <a:spLocks noChangeArrowheads="1"/>
          </p:cNvSpPr>
          <p:nvPr/>
        </p:nvSpPr>
        <p:spPr bwMode="auto">
          <a:xfrm>
            <a:off x="5029569" y="2467347"/>
            <a:ext cx="762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solidFill>
                  <a:srgbClr val="FF6600"/>
                </a:solidFill>
                <a:latin typeface="Times New Roman" panose="02020603050405020304" pitchFamily="18" charset="0"/>
                <a:ea typeface="+mn-ea"/>
                <a:cs typeface="Times New Roman" panose="02020603050405020304" pitchFamily="18" charset="0"/>
              </a:rPr>
              <a:t>A</a:t>
            </a:r>
            <a:r>
              <a:rPr lang="en-US" altLang="zh-CN" sz="2000" b="1" i="1" baseline="-25000">
                <a:solidFill>
                  <a:srgbClr val="FF6600"/>
                </a:solidFill>
                <a:latin typeface="Times New Roman" panose="02020603050405020304" pitchFamily="18" charset="0"/>
                <a:ea typeface="+mn-ea"/>
                <a:cs typeface="Times New Roman" panose="02020603050405020304" pitchFamily="18" charset="0"/>
              </a:rPr>
              <a:t>2j</a:t>
            </a:r>
            <a:endParaRPr lang="en-US" altLang="zh-CN" sz="2000" b="1" i="1">
              <a:solidFill>
                <a:srgbClr val="FF6600"/>
              </a:solidFill>
              <a:latin typeface="Times New Roman" panose="02020603050405020304" pitchFamily="18" charset="0"/>
              <a:ea typeface="+mn-ea"/>
              <a:cs typeface="Times New Roman" panose="02020603050405020304" pitchFamily="18" charset="0"/>
            </a:endParaRPr>
          </a:p>
        </p:txBody>
      </p:sp>
      <p:sp>
        <p:nvSpPr>
          <p:cNvPr id="55332" name="Text Box 36"/>
          <p:cNvSpPr txBox="1">
            <a:spLocks noChangeArrowheads="1"/>
          </p:cNvSpPr>
          <p:nvPr/>
        </p:nvSpPr>
        <p:spPr bwMode="auto">
          <a:xfrm>
            <a:off x="3392473" y="2448301"/>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solidFill>
                  <a:srgbClr val="FF6600"/>
                </a:solidFill>
                <a:latin typeface="Times New Roman" panose="02020603050405020304" pitchFamily="18" charset="0"/>
                <a:ea typeface="+mn-ea"/>
                <a:cs typeface="Times New Roman" panose="02020603050405020304" pitchFamily="18" charset="0"/>
              </a:rPr>
              <a:t>A</a:t>
            </a:r>
            <a:r>
              <a:rPr lang="en-US" altLang="zh-CN" sz="2000" b="1" i="1" baseline="-25000">
                <a:solidFill>
                  <a:srgbClr val="FF6600"/>
                </a:solidFill>
                <a:latin typeface="Times New Roman" panose="02020603050405020304" pitchFamily="18" charset="0"/>
                <a:ea typeface="+mn-ea"/>
                <a:cs typeface="Times New Roman" panose="02020603050405020304" pitchFamily="18" charset="0"/>
              </a:rPr>
              <a:t>2j</a:t>
            </a:r>
            <a:endParaRPr lang="en-US" altLang="zh-CN" sz="2000" b="1" i="1">
              <a:solidFill>
                <a:srgbClr val="FF6600"/>
              </a:solidFill>
              <a:latin typeface="Times New Roman" panose="02020603050405020304" pitchFamily="18" charset="0"/>
              <a:ea typeface="+mn-ea"/>
              <a:cs typeface="Times New Roman" panose="02020603050405020304" pitchFamily="18" charset="0"/>
            </a:endParaRPr>
          </a:p>
        </p:txBody>
      </p:sp>
      <p:sp>
        <p:nvSpPr>
          <p:cNvPr id="55333" name="Text Box 37"/>
          <p:cNvSpPr txBox="1">
            <a:spLocks noChangeArrowheads="1"/>
          </p:cNvSpPr>
          <p:nvPr/>
        </p:nvSpPr>
        <p:spPr bwMode="auto">
          <a:xfrm>
            <a:off x="2135173" y="2410906"/>
            <a:ext cx="762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solidFill>
                  <a:srgbClr val="FF6600"/>
                </a:solidFill>
                <a:latin typeface="Times New Roman" panose="02020603050405020304" pitchFamily="18" charset="0"/>
                <a:ea typeface="+mn-ea"/>
                <a:cs typeface="Times New Roman" panose="02020603050405020304" pitchFamily="18" charset="0"/>
              </a:rPr>
              <a:t>A</a:t>
            </a:r>
            <a:r>
              <a:rPr lang="en-US" altLang="zh-CN" sz="2000" b="1" i="1" baseline="-25000">
                <a:solidFill>
                  <a:srgbClr val="FF6600"/>
                </a:solidFill>
                <a:latin typeface="Times New Roman" panose="02020603050405020304" pitchFamily="18" charset="0"/>
                <a:ea typeface="+mn-ea"/>
                <a:cs typeface="Times New Roman" panose="02020603050405020304" pitchFamily="18" charset="0"/>
              </a:rPr>
              <a:t>2j</a:t>
            </a:r>
            <a:endParaRPr lang="en-US" altLang="zh-CN" sz="2000" b="1" i="1">
              <a:solidFill>
                <a:srgbClr val="FF6600"/>
              </a:solidFill>
              <a:latin typeface="Times New Roman" panose="02020603050405020304" pitchFamily="18" charset="0"/>
              <a:ea typeface="+mn-ea"/>
              <a:cs typeface="Times New Roman" panose="02020603050405020304" pitchFamily="18" charset="0"/>
            </a:endParaRPr>
          </a:p>
        </p:txBody>
      </p:sp>
      <p:sp>
        <p:nvSpPr>
          <p:cNvPr id="55334" name="Text Box 38"/>
          <p:cNvSpPr txBox="1">
            <a:spLocks noChangeArrowheads="1"/>
          </p:cNvSpPr>
          <p:nvPr/>
        </p:nvSpPr>
        <p:spPr bwMode="auto">
          <a:xfrm>
            <a:off x="5012762" y="3108532"/>
            <a:ext cx="5542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solidFill>
                  <a:srgbClr val="FF00FF"/>
                </a:solidFill>
                <a:latin typeface="Times New Roman" panose="02020603050405020304" pitchFamily="18" charset="0"/>
                <a:ea typeface="+mn-ea"/>
                <a:cs typeface="Times New Roman" panose="02020603050405020304" pitchFamily="18" charset="0"/>
              </a:rPr>
              <a:t>A</a:t>
            </a:r>
            <a:r>
              <a:rPr lang="en-US" altLang="zh-CN" sz="2000" b="1" i="1" baseline="-25000">
                <a:solidFill>
                  <a:srgbClr val="FF00FF"/>
                </a:solidFill>
                <a:latin typeface="Times New Roman" panose="02020603050405020304" pitchFamily="18" charset="0"/>
                <a:ea typeface="+mn-ea"/>
                <a:cs typeface="Times New Roman" panose="02020603050405020304" pitchFamily="18" charset="0"/>
              </a:rPr>
              <a:t>nj</a:t>
            </a:r>
            <a:endParaRPr lang="en-US" altLang="zh-CN" sz="2000" b="1" i="1">
              <a:solidFill>
                <a:srgbClr val="FF00FF"/>
              </a:solidFill>
              <a:latin typeface="Times New Roman" panose="02020603050405020304" pitchFamily="18" charset="0"/>
              <a:ea typeface="+mn-ea"/>
              <a:cs typeface="Times New Roman" panose="02020603050405020304" pitchFamily="18" charset="0"/>
            </a:endParaRPr>
          </a:p>
        </p:txBody>
      </p:sp>
      <p:sp>
        <p:nvSpPr>
          <p:cNvPr id="55335" name="Text Box 39"/>
          <p:cNvSpPr txBox="1">
            <a:spLocks noChangeArrowheads="1"/>
          </p:cNvSpPr>
          <p:nvPr/>
        </p:nvSpPr>
        <p:spPr bwMode="auto">
          <a:xfrm>
            <a:off x="3468673" y="3134101"/>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solidFill>
                  <a:srgbClr val="FF00FF"/>
                </a:solidFill>
                <a:latin typeface="Times New Roman" panose="02020603050405020304" pitchFamily="18" charset="0"/>
                <a:ea typeface="+mn-ea"/>
                <a:cs typeface="Times New Roman" panose="02020603050405020304" pitchFamily="18" charset="0"/>
              </a:rPr>
              <a:t>A</a:t>
            </a:r>
            <a:r>
              <a:rPr lang="en-US" altLang="zh-CN" sz="2000" b="1" i="1" baseline="-25000">
                <a:solidFill>
                  <a:srgbClr val="FF00FF"/>
                </a:solidFill>
                <a:latin typeface="Times New Roman" panose="02020603050405020304" pitchFamily="18" charset="0"/>
                <a:ea typeface="+mn-ea"/>
                <a:cs typeface="Times New Roman" panose="02020603050405020304" pitchFamily="18" charset="0"/>
              </a:rPr>
              <a:t>nj</a:t>
            </a:r>
            <a:endParaRPr lang="en-US" altLang="zh-CN" sz="2000" b="1" i="1">
              <a:solidFill>
                <a:srgbClr val="FF00FF"/>
              </a:solidFill>
              <a:latin typeface="Times New Roman" panose="02020603050405020304" pitchFamily="18" charset="0"/>
              <a:ea typeface="+mn-ea"/>
              <a:cs typeface="Times New Roman" panose="02020603050405020304" pitchFamily="18" charset="0"/>
            </a:endParaRPr>
          </a:p>
        </p:txBody>
      </p:sp>
      <p:sp>
        <p:nvSpPr>
          <p:cNvPr id="55336" name="Text Box 40"/>
          <p:cNvSpPr txBox="1">
            <a:spLocks noChangeArrowheads="1"/>
          </p:cNvSpPr>
          <p:nvPr/>
        </p:nvSpPr>
        <p:spPr bwMode="auto">
          <a:xfrm>
            <a:off x="2058973" y="3096706"/>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solidFill>
                  <a:srgbClr val="FF00FF"/>
                </a:solidFill>
                <a:latin typeface="Times New Roman" panose="02020603050405020304" pitchFamily="18" charset="0"/>
                <a:ea typeface="+mn-ea"/>
                <a:cs typeface="Times New Roman" panose="02020603050405020304" pitchFamily="18" charset="0"/>
              </a:rPr>
              <a:t>A</a:t>
            </a:r>
            <a:r>
              <a:rPr lang="en-US" altLang="zh-CN" sz="2000" b="1" i="1" baseline="-25000">
                <a:solidFill>
                  <a:srgbClr val="FF00FF"/>
                </a:solidFill>
                <a:latin typeface="Times New Roman" panose="02020603050405020304" pitchFamily="18" charset="0"/>
                <a:ea typeface="+mn-ea"/>
                <a:cs typeface="Times New Roman" panose="02020603050405020304" pitchFamily="18" charset="0"/>
              </a:rPr>
              <a:t>nj</a:t>
            </a:r>
            <a:endParaRPr lang="en-US" altLang="zh-CN" sz="2000" b="1" i="1">
              <a:solidFill>
                <a:srgbClr val="FF00FF"/>
              </a:solidFill>
              <a:latin typeface="Times New Roman" panose="02020603050405020304" pitchFamily="18" charset="0"/>
              <a:ea typeface="+mn-ea"/>
              <a:cs typeface="Times New Roman" panose="02020603050405020304" pitchFamily="18" charset="0"/>
            </a:endParaRPr>
          </a:p>
        </p:txBody>
      </p:sp>
      <p:sp>
        <p:nvSpPr>
          <p:cNvPr id="55337" name="Text Box 41"/>
          <p:cNvSpPr txBox="1">
            <a:spLocks noChangeArrowheads="1"/>
          </p:cNvSpPr>
          <p:nvPr/>
        </p:nvSpPr>
        <p:spPr bwMode="auto">
          <a:xfrm>
            <a:off x="9502110" y="3863122"/>
            <a:ext cx="1831201" cy="40011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mn-ea"/>
                <a:ea typeface="+mn-ea"/>
              </a:rPr>
              <a:t>对应相加整理</a:t>
            </a:r>
          </a:p>
        </p:txBody>
      </p:sp>
      <p:sp>
        <p:nvSpPr>
          <p:cNvPr id="55338" name="Line 42"/>
          <p:cNvSpPr>
            <a:spLocks noChangeShapeType="1"/>
          </p:cNvSpPr>
          <p:nvPr/>
        </p:nvSpPr>
        <p:spPr bwMode="auto">
          <a:xfrm>
            <a:off x="2668573" y="1953705"/>
            <a:ext cx="0" cy="182880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Times New Roman" panose="02020603050405020304" pitchFamily="18" charset="0"/>
              <a:cs typeface="Times New Roman" panose="02020603050405020304" pitchFamily="18" charset="0"/>
            </a:endParaRPr>
          </a:p>
        </p:txBody>
      </p:sp>
      <p:graphicFrame>
        <p:nvGraphicFramePr>
          <p:cNvPr id="55339" name="Object 3"/>
          <p:cNvGraphicFramePr>
            <a:graphicFrameLocks noChangeAspect="1"/>
          </p:cNvGraphicFramePr>
          <p:nvPr/>
        </p:nvGraphicFramePr>
        <p:xfrm>
          <a:off x="1611965" y="3844979"/>
          <a:ext cx="3299319" cy="402133"/>
        </p:xfrm>
        <a:graphic>
          <a:graphicData uri="http://schemas.openxmlformats.org/presentationml/2006/ole">
            <mc:AlternateContent xmlns:mc="http://schemas.openxmlformats.org/markup-compatibility/2006">
              <mc:Choice xmlns:v="urn:schemas-microsoft-com:vml" Requires="v">
                <p:oleObj name="Equation" r:id="rId6" imgW="1981080" imgH="241200" progId="Equation.DSMT4">
                  <p:embed/>
                </p:oleObj>
              </mc:Choice>
              <mc:Fallback>
                <p:oleObj name="Equation" r:id="rId6" imgW="1981080" imgH="241200" progId="Equation.DSMT4">
                  <p:embed/>
                  <p:pic>
                    <p:nvPicPr>
                      <p:cNvPr id="55339" name="Object 3"/>
                      <p:cNvPicPr>
                        <a:picLocks noChangeAspect="1" noChangeArrowheads="1"/>
                      </p:cNvPicPr>
                      <p:nvPr/>
                    </p:nvPicPr>
                    <p:blipFill>
                      <a:blip r:embed="rId7"/>
                      <a:srcRect/>
                      <a:stretch>
                        <a:fillRect/>
                      </a:stretch>
                    </p:blipFill>
                    <p:spPr bwMode="auto">
                      <a:xfrm>
                        <a:off x="1611965" y="3844979"/>
                        <a:ext cx="3299319" cy="402133"/>
                      </a:xfrm>
                      <a:prstGeom prst="rect">
                        <a:avLst/>
                      </a:prstGeom>
                      <a:noFill/>
                      <a:ln>
                        <a:noFill/>
                      </a:ln>
                      <a:effectLst/>
                    </p:spPr>
                  </p:pic>
                </p:oleObj>
              </mc:Fallback>
            </mc:AlternateContent>
          </a:graphicData>
        </a:graphic>
      </p:graphicFrame>
      <p:sp>
        <p:nvSpPr>
          <p:cNvPr id="55340" name="Line 44"/>
          <p:cNvSpPr>
            <a:spLocks noChangeShapeType="1"/>
          </p:cNvSpPr>
          <p:nvPr/>
        </p:nvSpPr>
        <p:spPr bwMode="auto">
          <a:xfrm flipV="1">
            <a:off x="1525573" y="4228624"/>
            <a:ext cx="3429000" cy="9157"/>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n-ea"/>
            </a:endParaRPr>
          </a:p>
        </p:txBody>
      </p:sp>
      <p:graphicFrame>
        <p:nvGraphicFramePr>
          <p:cNvPr id="55341" name="Object 4"/>
          <p:cNvGraphicFramePr>
            <a:graphicFrameLocks noChangeAspect="1"/>
          </p:cNvGraphicFramePr>
          <p:nvPr/>
        </p:nvGraphicFramePr>
        <p:xfrm>
          <a:off x="5631265" y="4447493"/>
          <a:ext cx="3378387" cy="481649"/>
        </p:xfrm>
        <a:graphic>
          <a:graphicData uri="http://schemas.openxmlformats.org/presentationml/2006/ole">
            <mc:AlternateContent xmlns:mc="http://schemas.openxmlformats.org/markup-compatibility/2006">
              <mc:Choice xmlns:v="urn:schemas-microsoft-com:vml" Requires="v">
                <p:oleObj name="Equation" r:id="rId8" imgW="1688760" imgH="241200" progId="Equation.DSMT4">
                  <p:embed/>
                </p:oleObj>
              </mc:Choice>
              <mc:Fallback>
                <p:oleObj name="Equation" r:id="rId8" imgW="1688760" imgH="241200" progId="Equation.DSMT4">
                  <p:embed/>
                  <p:pic>
                    <p:nvPicPr>
                      <p:cNvPr id="55341" name="Object 4"/>
                      <p:cNvPicPr>
                        <a:picLocks noChangeAspect="1" noChangeArrowheads="1"/>
                      </p:cNvPicPr>
                      <p:nvPr/>
                    </p:nvPicPr>
                    <p:blipFill>
                      <a:blip r:embed="rId9"/>
                      <a:srcRect/>
                      <a:stretch>
                        <a:fillRect/>
                      </a:stretch>
                    </p:blipFill>
                    <p:spPr bwMode="auto">
                      <a:xfrm>
                        <a:off x="5631265" y="4447493"/>
                        <a:ext cx="3378387" cy="481649"/>
                      </a:xfrm>
                      <a:prstGeom prst="rect">
                        <a:avLst/>
                      </a:prstGeom>
                      <a:noFill/>
                      <a:ln>
                        <a:noFill/>
                      </a:ln>
                      <a:effectLst/>
                    </p:spPr>
                  </p:pic>
                </p:oleObj>
              </mc:Fallback>
            </mc:AlternateContent>
          </a:graphicData>
        </a:graphic>
      </p:graphicFrame>
      <p:graphicFrame>
        <p:nvGraphicFramePr>
          <p:cNvPr id="55342" name="Object 5"/>
          <p:cNvGraphicFramePr>
            <a:graphicFrameLocks noChangeAspect="1"/>
          </p:cNvGraphicFramePr>
          <p:nvPr/>
        </p:nvGraphicFramePr>
        <p:xfrm>
          <a:off x="8602263" y="3938095"/>
          <a:ext cx="762000" cy="215900"/>
        </p:xfrm>
        <a:graphic>
          <a:graphicData uri="http://schemas.openxmlformats.org/presentationml/2006/ole">
            <mc:AlternateContent xmlns:mc="http://schemas.openxmlformats.org/markup-compatibility/2006">
              <mc:Choice xmlns:v="urn:schemas-microsoft-com:vml" Requires="v">
                <p:oleObj name="Equation" r:id="rId10" imgW="761760" imgH="215640" progId="Equation.3">
                  <p:embed/>
                </p:oleObj>
              </mc:Choice>
              <mc:Fallback>
                <p:oleObj name="Equation" r:id="rId10" imgW="761760" imgH="215640" progId="Equation.3">
                  <p:embed/>
                  <p:pic>
                    <p:nvPicPr>
                      <p:cNvPr id="55342"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02263" y="3938095"/>
                        <a:ext cx="7620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43" name="Object 6"/>
          <p:cNvGraphicFramePr>
            <a:graphicFrameLocks noChangeAspect="1"/>
          </p:cNvGraphicFramePr>
          <p:nvPr/>
        </p:nvGraphicFramePr>
        <p:xfrm>
          <a:off x="1525573" y="4453923"/>
          <a:ext cx="4105692" cy="468790"/>
        </p:xfrm>
        <a:graphic>
          <a:graphicData uri="http://schemas.openxmlformats.org/presentationml/2006/ole">
            <mc:AlternateContent xmlns:mc="http://schemas.openxmlformats.org/markup-compatibility/2006">
              <mc:Choice xmlns:v="urn:schemas-microsoft-com:vml" Requires="v">
                <p:oleObj name="Equation" r:id="rId12" imgW="2120760" imgH="241200" progId="Equation.DSMT4">
                  <p:embed/>
                </p:oleObj>
              </mc:Choice>
              <mc:Fallback>
                <p:oleObj name="Equation" r:id="rId12" imgW="2120760" imgH="241200" progId="Equation.DSMT4">
                  <p:embed/>
                  <p:pic>
                    <p:nvPicPr>
                      <p:cNvPr id="55343" name="Object 6"/>
                      <p:cNvPicPr>
                        <a:picLocks noChangeAspect="1" noChangeArrowheads="1"/>
                      </p:cNvPicPr>
                      <p:nvPr/>
                    </p:nvPicPr>
                    <p:blipFill>
                      <a:blip r:embed="rId13"/>
                      <a:srcRect/>
                      <a:stretch>
                        <a:fillRect/>
                      </a:stretch>
                    </p:blipFill>
                    <p:spPr bwMode="auto">
                      <a:xfrm>
                        <a:off x="1525573" y="4453923"/>
                        <a:ext cx="4105692" cy="468790"/>
                      </a:xfrm>
                      <a:prstGeom prst="rect">
                        <a:avLst/>
                      </a:prstGeom>
                      <a:noFill/>
                      <a:ln>
                        <a:noFill/>
                      </a:ln>
                      <a:effectLst/>
                    </p:spPr>
                  </p:pic>
                </p:oleObj>
              </mc:Fallback>
            </mc:AlternateContent>
          </a:graphicData>
        </a:graphic>
      </p:graphicFrame>
      <p:graphicFrame>
        <p:nvGraphicFramePr>
          <p:cNvPr id="55344" name="Object 7"/>
          <p:cNvGraphicFramePr>
            <a:graphicFrameLocks noChangeAspect="1"/>
          </p:cNvGraphicFramePr>
          <p:nvPr/>
        </p:nvGraphicFramePr>
        <p:xfrm>
          <a:off x="5013912" y="3856832"/>
          <a:ext cx="3529012" cy="406400"/>
        </p:xfrm>
        <a:graphic>
          <a:graphicData uri="http://schemas.openxmlformats.org/presentationml/2006/ole">
            <mc:AlternateContent xmlns:mc="http://schemas.openxmlformats.org/markup-compatibility/2006">
              <mc:Choice xmlns:v="urn:schemas-microsoft-com:vml" Requires="v">
                <p:oleObj name="Equation" r:id="rId14" imgW="2095200" imgH="241200" progId="Equation.DSMT4">
                  <p:embed/>
                </p:oleObj>
              </mc:Choice>
              <mc:Fallback>
                <p:oleObj name="Equation" r:id="rId14" imgW="2095200" imgH="241200" progId="Equation.DSMT4">
                  <p:embed/>
                  <p:pic>
                    <p:nvPicPr>
                      <p:cNvPr id="55344" name="Object 7"/>
                      <p:cNvPicPr>
                        <a:picLocks noChangeAspect="1" noChangeArrowheads="1"/>
                      </p:cNvPicPr>
                      <p:nvPr/>
                    </p:nvPicPr>
                    <p:blipFill>
                      <a:blip r:embed="rId15"/>
                      <a:srcRect/>
                      <a:stretch>
                        <a:fillRect/>
                      </a:stretch>
                    </p:blipFill>
                    <p:spPr bwMode="auto">
                      <a:xfrm>
                        <a:off x="5013912" y="3856832"/>
                        <a:ext cx="3529012" cy="406400"/>
                      </a:xfrm>
                      <a:prstGeom prst="rect">
                        <a:avLst/>
                      </a:prstGeom>
                      <a:noFill/>
                      <a:ln>
                        <a:noFill/>
                      </a:ln>
                      <a:effectLst/>
                    </p:spPr>
                  </p:pic>
                </p:oleObj>
              </mc:Fallback>
            </mc:AlternateContent>
          </a:graphicData>
        </a:graphic>
      </p:graphicFrame>
      <p:graphicFrame>
        <p:nvGraphicFramePr>
          <p:cNvPr id="55345" name="Object 8"/>
          <p:cNvGraphicFramePr>
            <a:graphicFrameLocks noChangeAspect="1"/>
          </p:cNvGraphicFramePr>
          <p:nvPr/>
        </p:nvGraphicFramePr>
        <p:xfrm>
          <a:off x="2770272" y="5229570"/>
          <a:ext cx="5863151" cy="483148"/>
        </p:xfrm>
        <a:graphic>
          <a:graphicData uri="http://schemas.openxmlformats.org/presentationml/2006/ole">
            <mc:AlternateContent xmlns:mc="http://schemas.openxmlformats.org/markup-compatibility/2006">
              <mc:Choice xmlns:v="urn:schemas-microsoft-com:vml" Requires="v">
                <p:oleObj name="Equation" r:id="rId16" imgW="2933640" imgH="241200" progId="Equation.DSMT4">
                  <p:embed/>
                </p:oleObj>
              </mc:Choice>
              <mc:Fallback>
                <p:oleObj name="Equation" r:id="rId16" imgW="2933640" imgH="241200" progId="Equation.DSMT4">
                  <p:embed/>
                  <p:pic>
                    <p:nvPicPr>
                      <p:cNvPr id="55345" name="Object 8"/>
                      <p:cNvPicPr>
                        <a:picLocks noChangeAspect="1" noChangeArrowheads="1"/>
                      </p:cNvPicPr>
                      <p:nvPr/>
                    </p:nvPicPr>
                    <p:blipFill>
                      <a:blip r:embed="rId17"/>
                      <a:srcRect/>
                      <a:stretch>
                        <a:fillRect/>
                      </a:stretch>
                    </p:blipFill>
                    <p:spPr bwMode="auto">
                      <a:xfrm>
                        <a:off x="2770272" y="5229570"/>
                        <a:ext cx="5863151" cy="483148"/>
                      </a:xfrm>
                      <a:prstGeom prst="rect">
                        <a:avLst/>
                      </a:prstGeom>
                      <a:solidFill>
                        <a:srgbClr val="FFCCCC"/>
                      </a:solidFill>
                      <a:ln>
                        <a:noFill/>
                      </a:ln>
                      <a:effectLst/>
                    </p:spPr>
                  </p:pic>
                </p:oleObj>
              </mc:Fallback>
            </mc:AlternateContent>
          </a:graphicData>
        </a:graphic>
      </p:graphicFrame>
    </p:spTree>
    <p:extLst>
      <p:ext uri="{BB962C8B-B14F-4D97-AF65-F5344CB8AC3E}">
        <p14:creationId xmlns:p14="http://schemas.microsoft.com/office/powerpoint/2010/main" val="362396989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1024"/>
          <p:cNvGraphicFramePr>
            <a:graphicFrameLocks noChangeAspect="1"/>
          </p:cNvGraphicFramePr>
          <p:nvPr/>
        </p:nvGraphicFramePr>
        <p:xfrm>
          <a:off x="1187645" y="892940"/>
          <a:ext cx="7946268" cy="897359"/>
        </p:xfrm>
        <a:graphic>
          <a:graphicData uri="http://schemas.openxmlformats.org/presentationml/2006/ole">
            <mc:AlternateContent xmlns:mc="http://schemas.openxmlformats.org/markup-compatibility/2006">
              <mc:Choice xmlns:v="urn:schemas-microsoft-com:vml" Requires="v">
                <p:oleObj name="Equation" r:id="rId2" imgW="4203360" imgH="457200" progId="Equation.DSMT4">
                  <p:embed/>
                </p:oleObj>
              </mc:Choice>
              <mc:Fallback>
                <p:oleObj name="Equation" r:id="rId2" imgW="4203360" imgH="457200" progId="Equation.DSMT4">
                  <p:embed/>
                  <p:pic>
                    <p:nvPicPr>
                      <p:cNvPr id="8194" name="Object 1024"/>
                      <p:cNvPicPr>
                        <a:picLocks noChangeAspect="1" noChangeArrowheads="1"/>
                      </p:cNvPicPr>
                      <p:nvPr/>
                    </p:nvPicPr>
                    <p:blipFill>
                      <a:blip r:embed="rId3"/>
                      <a:srcRect/>
                      <a:stretch>
                        <a:fillRect/>
                      </a:stretch>
                    </p:blipFill>
                    <p:spPr bwMode="auto">
                      <a:xfrm>
                        <a:off x="1187645" y="892940"/>
                        <a:ext cx="7946268" cy="897359"/>
                      </a:xfrm>
                      <a:prstGeom prst="rect">
                        <a:avLst/>
                      </a:prstGeom>
                      <a:noFill/>
                      <a:ln>
                        <a:noFill/>
                      </a:ln>
                      <a:effectLst/>
                    </p:spPr>
                  </p:pic>
                </p:oleObj>
              </mc:Fallback>
            </mc:AlternateContent>
          </a:graphicData>
        </a:graphic>
      </p:graphicFrame>
      <p:graphicFrame>
        <p:nvGraphicFramePr>
          <p:cNvPr id="108546" name="Object 1026"/>
          <p:cNvGraphicFramePr>
            <a:graphicFrameLocks noChangeAspect="1"/>
          </p:cNvGraphicFramePr>
          <p:nvPr/>
        </p:nvGraphicFramePr>
        <p:xfrm>
          <a:off x="4908634" y="3002714"/>
          <a:ext cx="4061382" cy="638404"/>
        </p:xfrm>
        <a:graphic>
          <a:graphicData uri="http://schemas.openxmlformats.org/presentationml/2006/ole">
            <mc:AlternateContent xmlns:mc="http://schemas.openxmlformats.org/markup-compatibility/2006">
              <mc:Choice xmlns:v="urn:schemas-microsoft-com:vml" Requires="v">
                <p:oleObj name="Equation" r:id="rId4" imgW="2501640" imgH="393480" progId="Equation.DSMT4">
                  <p:embed/>
                </p:oleObj>
              </mc:Choice>
              <mc:Fallback>
                <p:oleObj name="Equation" r:id="rId4" imgW="2501640" imgH="393480" progId="Equation.DSMT4">
                  <p:embed/>
                  <p:pic>
                    <p:nvPicPr>
                      <p:cNvPr id="108546" name="Object 10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8634" y="3002714"/>
                        <a:ext cx="4061382" cy="638404"/>
                      </a:xfrm>
                      <a:prstGeom prst="rect">
                        <a:avLst/>
                      </a:prstGeom>
                      <a:noFill/>
                      <a:ln>
                        <a:noFill/>
                      </a:ln>
                      <a:effectLst/>
                    </p:spPr>
                  </p:pic>
                </p:oleObj>
              </mc:Fallback>
            </mc:AlternateContent>
          </a:graphicData>
        </a:graphic>
      </p:graphicFrame>
      <p:graphicFrame>
        <p:nvGraphicFramePr>
          <p:cNvPr id="108548" name="Object 1028"/>
          <p:cNvGraphicFramePr>
            <a:graphicFrameLocks noChangeAspect="1"/>
          </p:cNvGraphicFramePr>
          <p:nvPr/>
        </p:nvGraphicFramePr>
        <p:xfrm>
          <a:off x="7655688" y="1917727"/>
          <a:ext cx="1051571" cy="438155"/>
        </p:xfrm>
        <a:graphic>
          <a:graphicData uri="http://schemas.openxmlformats.org/presentationml/2006/ole">
            <mc:AlternateContent xmlns:mc="http://schemas.openxmlformats.org/markup-compatibility/2006">
              <mc:Choice xmlns:v="urn:schemas-microsoft-com:vml" Requires="v">
                <p:oleObj name="Equation" r:id="rId6" imgW="609480" imgH="253800" progId="Equation.DSMT4">
                  <p:embed/>
                </p:oleObj>
              </mc:Choice>
              <mc:Fallback>
                <p:oleObj name="Equation" r:id="rId6" imgW="609480" imgH="253800" progId="Equation.DSMT4">
                  <p:embed/>
                  <p:pic>
                    <p:nvPicPr>
                      <p:cNvPr id="108548" name="Object 1028"/>
                      <p:cNvPicPr>
                        <a:picLocks noChangeAspect="1" noChangeArrowheads="1"/>
                      </p:cNvPicPr>
                      <p:nvPr/>
                    </p:nvPicPr>
                    <p:blipFill>
                      <a:blip r:embed="rId7"/>
                      <a:srcRect/>
                      <a:stretch>
                        <a:fillRect/>
                      </a:stretch>
                    </p:blipFill>
                    <p:spPr bwMode="auto">
                      <a:xfrm>
                        <a:off x="7655688" y="1917727"/>
                        <a:ext cx="1051571" cy="438155"/>
                      </a:xfrm>
                      <a:prstGeom prst="rect">
                        <a:avLst/>
                      </a:prstGeom>
                      <a:noFill/>
                      <a:ln>
                        <a:noFill/>
                      </a:ln>
                      <a:effectLst/>
                    </p:spPr>
                  </p:pic>
                </p:oleObj>
              </mc:Fallback>
            </mc:AlternateContent>
          </a:graphicData>
        </a:graphic>
      </p:graphicFrame>
      <p:grpSp>
        <p:nvGrpSpPr>
          <p:cNvPr id="2" name="Group 16"/>
          <p:cNvGrpSpPr>
            <a:grpSpLocks/>
          </p:cNvGrpSpPr>
          <p:nvPr/>
        </p:nvGrpSpPr>
        <p:grpSpPr bwMode="auto">
          <a:xfrm>
            <a:off x="1135531" y="3091131"/>
            <a:ext cx="3937000" cy="400050"/>
            <a:chOff x="528" y="2976"/>
            <a:chExt cx="2480" cy="252"/>
          </a:xfrm>
        </p:grpSpPr>
        <p:sp>
          <p:nvSpPr>
            <p:cNvPr id="8206" name="Rectangle 17"/>
            <p:cNvSpPr>
              <a:spLocks noChangeArrowheads="1"/>
            </p:cNvSpPr>
            <p:nvPr/>
          </p:nvSpPr>
          <p:spPr bwMode="auto">
            <a:xfrm>
              <a:off x="528" y="2976"/>
              <a:ext cx="24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当      时</a:t>
              </a:r>
              <a:r>
                <a:rPr lang="en-US" altLang="zh-CN" sz="2000" b="1" dirty="0">
                  <a:latin typeface="+mn-ea"/>
                  <a:ea typeface="+mn-ea"/>
                </a:rPr>
                <a:t>,</a:t>
              </a:r>
              <a:r>
                <a:rPr lang="zh-CN" altLang="en-US" sz="2000" b="1" dirty="0">
                  <a:latin typeface="+mn-ea"/>
                  <a:ea typeface="+mn-ea"/>
                </a:rPr>
                <a:t>方程组（</a:t>
              </a:r>
              <a:r>
                <a:rPr lang="en-US" altLang="zh-CN" sz="2000" b="1" dirty="0">
                  <a:latin typeface="+mn-ea"/>
                  <a:ea typeface="+mn-ea"/>
                </a:rPr>
                <a:t>1.7.3</a:t>
              </a:r>
              <a:r>
                <a:rPr lang="zh-CN" altLang="en-US" sz="2000" b="1" dirty="0">
                  <a:latin typeface="+mn-ea"/>
                  <a:ea typeface="+mn-ea"/>
                </a:rPr>
                <a:t>）解</a:t>
              </a:r>
            </a:p>
          </p:txBody>
        </p:sp>
        <p:graphicFrame>
          <p:nvGraphicFramePr>
            <p:cNvPr id="8200" name="Object 1031"/>
            <p:cNvGraphicFramePr>
              <a:graphicFrameLocks noChangeAspect="1"/>
            </p:cNvGraphicFramePr>
            <p:nvPr/>
          </p:nvGraphicFramePr>
          <p:xfrm>
            <a:off x="785" y="3044"/>
            <a:ext cx="401" cy="144"/>
          </p:xfrm>
          <a:graphic>
            <a:graphicData uri="http://schemas.openxmlformats.org/presentationml/2006/ole">
              <mc:AlternateContent xmlns:mc="http://schemas.openxmlformats.org/markup-compatibility/2006">
                <mc:Choice xmlns:v="urn:schemas-microsoft-com:vml" Requires="v">
                  <p:oleObj name="公式" r:id="rId8" imgW="914400" imgH="330120" progId="Equation.3">
                    <p:embed/>
                  </p:oleObj>
                </mc:Choice>
                <mc:Fallback>
                  <p:oleObj name="公式" r:id="rId8" imgW="914400" imgH="330120" progId="Equation.3">
                    <p:embed/>
                    <p:pic>
                      <p:nvPicPr>
                        <p:cNvPr id="8200" name="Object 10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5" y="3044"/>
                          <a:ext cx="401" cy="144"/>
                        </a:xfrm>
                        <a:prstGeom prst="rect">
                          <a:avLst/>
                        </a:prstGeom>
                        <a:noFill/>
                        <a:ln>
                          <a:noFill/>
                        </a:ln>
                        <a:effectLst/>
                      </p:spPr>
                    </p:pic>
                  </p:oleObj>
                </mc:Fallback>
              </mc:AlternateContent>
            </a:graphicData>
          </a:graphic>
        </p:graphicFrame>
      </p:grpSp>
      <p:grpSp>
        <p:nvGrpSpPr>
          <p:cNvPr id="3" name="Group 15"/>
          <p:cNvGrpSpPr>
            <a:grpSpLocks/>
          </p:cNvGrpSpPr>
          <p:nvPr/>
        </p:nvGrpSpPr>
        <p:grpSpPr bwMode="auto">
          <a:xfrm>
            <a:off x="2997568" y="2436410"/>
            <a:ext cx="5710238" cy="455613"/>
            <a:chOff x="528" y="2592"/>
            <a:chExt cx="3597" cy="287"/>
          </a:xfrm>
        </p:grpSpPr>
        <p:graphicFrame>
          <p:nvGraphicFramePr>
            <p:cNvPr id="108545" name="Object 1025"/>
            <p:cNvGraphicFramePr>
              <a:graphicFrameLocks noChangeAspect="1"/>
            </p:cNvGraphicFramePr>
            <p:nvPr/>
          </p:nvGraphicFramePr>
          <p:xfrm>
            <a:off x="1132" y="2598"/>
            <a:ext cx="1728" cy="281"/>
          </p:xfrm>
          <a:graphic>
            <a:graphicData uri="http://schemas.openxmlformats.org/presentationml/2006/ole">
              <mc:AlternateContent xmlns:mc="http://schemas.openxmlformats.org/markup-compatibility/2006">
                <mc:Choice xmlns:v="urn:schemas-microsoft-com:vml" Requires="v">
                  <p:oleObj name="Equation" r:id="rId10" imgW="1549080" imgH="253800" progId="Equation.DSMT4">
                    <p:embed/>
                  </p:oleObj>
                </mc:Choice>
                <mc:Fallback>
                  <p:oleObj name="Equation" r:id="rId10" imgW="1549080" imgH="253800" progId="Equation.DSMT4">
                    <p:embed/>
                    <p:pic>
                      <p:nvPicPr>
                        <p:cNvPr id="108545" name="Object 1025"/>
                        <p:cNvPicPr>
                          <a:picLocks noChangeAspect="1" noChangeArrowheads="1"/>
                        </p:cNvPicPr>
                        <p:nvPr/>
                      </p:nvPicPr>
                      <p:blipFill>
                        <a:blip r:embed="rId11"/>
                        <a:srcRect/>
                        <a:stretch>
                          <a:fillRect/>
                        </a:stretch>
                      </p:blipFill>
                      <p:spPr bwMode="auto">
                        <a:xfrm>
                          <a:off x="1132" y="2598"/>
                          <a:ext cx="1728" cy="281"/>
                        </a:xfrm>
                        <a:prstGeom prst="rect">
                          <a:avLst/>
                        </a:prstGeom>
                        <a:noFill/>
                        <a:ln>
                          <a:noFill/>
                        </a:ln>
                        <a:effectLst/>
                      </p:spPr>
                    </p:pic>
                  </p:oleObj>
                </mc:Fallback>
              </mc:AlternateContent>
            </a:graphicData>
          </a:graphic>
        </p:graphicFrame>
        <p:sp>
          <p:nvSpPr>
            <p:cNvPr id="8204" name="Text Box 14"/>
            <p:cNvSpPr txBox="1">
              <a:spLocks noChangeArrowheads="1"/>
            </p:cNvSpPr>
            <p:nvPr/>
          </p:nvSpPr>
          <p:spPr bwMode="auto">
            <a:xfrm>
              <a:off x="528" y="2592"/>
              <a:ext cx="60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，于是</a:t>
              </a:r>
            </a:p>
          </p:txBody>
        </p:sp>
        <p:sp>
          <p:nvSpPr>
            <p:cNvPr id="8205" name="TextBox 14"/>
            <p:cNvSpPr txBox="1">
              <a:spLocks noChangeArrowheads="1"/>
            </p:cNvSpPr>
            <p:nvPr/>
          </p:nvSpPr>
          <p:spPr bwMode="auto">
            <a:xfrm>
              <a:off x="3225" y="2611"/>
              <a:ext cx="90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a:t>
              </a:r>
              <a:r>
                <a:rPr lang="en-US" altLang="zh-CN" sz="2000" b="1" dirty="0">
                  <a:latin typeface="+mn-ea"/>
                  <a:ea typeface="+mn-ea"/>
                </a:rPr>
                <a:t>1.7.3</a:t>
              </a:r>
              <a:r>
                <a:rPr lang="zh-CN" altLang="en-US" sz="2000" b="1" dirty="0">
                  <a:latin typeface="+mn-ea"/>
                  <a:ea typeface="+mn-ea"/>
                </a:rPr>
                <a:t>）</a:t>
              </a:r>
            </a:p>
          </p:txBody>
        </p:sp>
      </p:grpSp>
      <p:grpSp>
        <p:nvGrpSpPr>
          <p:cNvPr id="4" name="组合 3"/>
          <p:cNvGrpSpPr/>
          <p:nvPr/>
        </p:nvGrpSpPr>
        <p:grpSpPr>
          <a:xfrm>
            <a:off x="1135531" y="1897456"/>
            <a:ext cx="9981648" cy="427036"/>
            <a:chOff x="1135531" y="1897456"/>
            <a:chExt cx="9981648" cy="427036"/>
          </a:xfrm>
        </p:grpSpPr>
        <p:sp>
          <p:nvSpPr>
            <p:cNvPr id="89091" name="Text Box 3"/>
            <p:cNvSpPr txBox="1">
              <a:spLocks noChangeArrowheads="1"/>
            </p:cNvSpPr>
            <p:nvPr/>
          </p:nvSpPr>
          <p:spPr bwMode="auto">
            <a:xfrm>
              <a:off x="1135531" y="1917727"/>
              <a:ext cx="99816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由代数余子式的性质可知</a:t>
              </a:r>
              <a:r>
                <a:rPr lang="en-US" altLang="zh-CN" sz="2000" b="1" dirty="0">
                  <a:latin typeface="+mn-ea"/>
                  <a:ea typeface="+mn-ea"/>
                </a:rPr>
                <a:t>,</a:t>
              </a:r>
              <a:r>
                <a:rPr lang="zh-CN" altLang="en-US" sz="2000" b="1" dirty="0">
                  <a:latin typeface="+mn-ea"/>
                  <a:ea typeface="+mn-ea"/>
                </a:rPr>
                <a:t>上式中  的系数等于   而其余         的系数均为</a:t>
              </a:r>
              <a:r>
                <a:rPr lang="en-US" altLang="zh-CN" sz="2000" b="1" dirty="0">
                  <a:latin typeface="+mn-ea"/>
                  <a:ea typeface="+mn-ea"/>
                </a:rPr>
                <a:t>0</a:t>
              </a:r>
              <a:r>
                <a:rPr lang="zh-CN" altLang="en-US" sz="2000" b="1" dirty="0">
                  <a:latin typeface="+mn-ea"/>
                  <a:ea typeface="+mn-ea"/>
                </a:rPr>
                <a:t>；</a:t>
              </a:r>
              <a:endParaRPr lang="en-US" altLang="zh-CN" sz="2000" b="1" dirty="0">
                <a:latin typeface="+mn-ea"/>
                <a:ea typeface="+mn-ea"/>
              </a:endParaRPr>
            </a:p>
          </p:txBody>
        </p:sp>
        <p:graphicFrame>
          <p:nvGraphicFramePr>
            <p:cNvPr id="108547" name="Object 1027"/>
            <p:cNvGraphicFramePr>
              <a:graphicFrameLocks noChangeAspect="1"/>
            </p:cNvGraphicFramePr>
            <p:nvPr/>
          </p:nvGraphicFramePr>
          <p:xfrm>
            <a:off x="4908634" y="1897456"/>
            <a:ext cx="337134" cy="427036"/>
          </p:xfrm>
          <a:graphic>
            <a:graphicData uri="http://schemas.openxmlformats.org/presentationml/2006/ole">
              <mc:AlternateContent xmlns:mc="http://schemas.openxmlformats.org/markup-compatibility/2006">
                <mc:Choice xmlns:v="urn:schemas-microsoft-com:vml" Requires="v">
                  <p:oleObj name="Equation" r:id="rId12" imgW="190440" imgH="241200" progId="Equation.DSMT4">
                    <p:embed/>
                  </p:oleObj>
                </mc:Choice>
                <mc:Fallback>
                  <p:oleObj name="Equation" r:id="rId12" imgW="190440" imgH="241200" progId="Equation.DSMT4">
                    <p:embed/>
                    <p:pic>
                      <p:nvPicPr>
                        <p:cNvPr id="108547" name="Object 1027"/>
                        <p:cNvPicPr>
                          <a:picLocks noChangeAspect="1" noChangeArrowheads="1"/>
                        </p:cNvPicPr>
                        <p:nvPr/>
                      </p:nvPicPr>
                      <p:blipFill>
                        <a:blip r:embed="rId13"/>
                        <a:srcRect/>
                        <a:stretch>
                          <a:fillRect/>
                        </a:stretch>
                      </p:blipFill>
                      <p:spPr bwMode="auto">
                        <a:xfrm>
                          <a:off x="4908634" y="1897456"/>
                          <a:ext cx="337134" cy="427036"/>
                        </a:xfrm>
                        <a:prstGeom prst="rect">
                          <a:avLst/>
                        </a:prstGeom>
                        <a:noFill/>
                        <a:ln>
                          <a:noFill/>
                        </a:ln>
                        <a:effectLst/>
                      </p:spPr>
                    </p:pic>
                  </p:oleObj>
                </mc:Fallback>
              </mc:AlternateContent>
            </a:graphicData>
          </a:graphic>
        </p:graphicFrame>
        <p:graphicFrame>
          <p:nvGraphicFramePr>
            <p:cNvPr id="15" name="Object 1027"/>
            <p:cNvGraphicFramePr>
              <a:graphicFrameLocks noChangeAspect="1"/>
            </p:cNvGraphicFramePr>
            <p:nvPr/>
          </p:nvGraphicFramePr>
          <p:xfrm>
            <a:off x="6446832" y="1945343"/>
            <a:ext cx="322268" cy="322268"/>
          </p:xfrm>
          <a:graphic>
            <a:graphicData uri="http://schemas.openxmlformats.org/presentationml/2006/ole">
              <mc:AlternateContent xmlns:mc="http://schemas.openxmlformats.org/markup-compatibility/2006">
                <mc:Choice xmlns:v="urn:schemas-microsoft-com:vml" Requires="v">
                  <p:oleObj name="Equation" r:id="rId14" imgW="164880" imgH="164880" progId="Equation.DSMT4">
                    <p:embed/>
                  </p:oleObj>
                </mc:Choice>
                <mc:Fallback>
                  <p:oleObj name="Equation" r:id="rId14" imgW="164880" imgH="164880" progId="Equation.DSMT4">
                    <p:embed/>
                    <p:pic>
                      <p:nvPicPr>
                        <p:cNvPr id="15" name="Object 1027"/>
                        <p:cNvPicPr>
                          <a:picLocks noChangeAspect="1" noChangeArrowheads="1"/>
                        </p:cNvPicPr>
                        <p:nvPr/>
                      </p:nvPicPr>
                      <p:blipFill>
                        <a:blip r:embed="rId15"/>
                        <a:srcRect/>
                        <a:stretch>
                          <a:fillRect/>
                        </a:stretch>
                      </p:blipFill>
                      <p:spPr bwMode="auto">
                        <a:xfrm>
                          <a:off x="6446832" y="1945343"/>
                          <a:ext cx="322268" cy="322268"/>
                        </a:xfrm>
                        <a:prstGeom prst="rect">
                          <a:avLst/>
                        </a:prstGeom>
                        <a:noFill/>
                        <a:ln>
                          <a:noFill/>
                        </a:ln>
                        <a:effectLst/>
                      </p:spPr>
                    </p:pic>
                  </p:oleObj>
                </mc:Fallback>
              </mc:AlternateContent>
            </a:graphicData>
          </a:graphic>
        </p:graphicFrame>
      </p:grpSp>
      <p:grpSp>
        <p:nvGrpSpPr>
          <p:cNvPr id="6" name="组合 5"/>
          <p:cNvGrpSpPr/>
          <p:nvPr/>
        </p:nvGrpSpPr>
        <p:grpSpPr>
          <a:xfrm>
            <a:off x="1086234" y="2445265"/>
            <a:ext cx="1900071" cy="421370"/>
            <a:chOff x="1086234" y="2445265"/>
            <a:chExt cx="1900071" cy="421370"/>
          </a:xfrm>
        </p:grpSpPr>
        <p:graphicFrame>
          <p:nvGraphicFramePr>
            <p:cNvPr id="108549" name="Object 1029"/>
            <p:cNvGraphicFramePr>
              <a:graphicFrameLocks noChangeAspect="1"/>
            </p:cNvGraphicFramePr>
            <p:nvPr/>
          </p:nvGraphicFramePr>
          <p:xfrm>
            <a:off x="2652496" y="2470237"/>
            <a:ext cx="333809" cy="396398"/>
          </p:xfrm>
          <a:graphic>
            <a:graphicData uri="http://schemas.openxmlformats.org/presentationml/2006/ole">
              <mc:AlternateContent xmlns:mc="http://schemas.openxmlformats.org/markup-compatibility/2006">
                <mc:Choice xmlns:v="urn:schemas-microsoft-com:vml" Requires="v">
                  <p:oleObj name="Equation" r:id="rId16" imgW="203040" imgH="241200" progId="Equation.DSMT4">
                    <p:embed/>
                  </p:oleObj>
                </mc:Choice>
                <mc:Fallback>
                  <p:oleObj name="Equation" r:id="rId16" imgW="203040" imgH="241200" progId="Equation.DSMT4">
                    <p:embed/>
                    <p:pic>
                      <p:nvPicPr>
                        <p:cNvPr id="108549" name="Object 1029"/>
                        <p:cNvPicPr>
                          <a:picLocks noChangeAspect="1" noChangeArrowheads="1"/>
                        </p:cNvPicPr>
                        <p:nvPr/>
                      </p:nvPicPr>
                      <p:blipFill>
                        <a:blip r:embed="rId17"/>
                        <a:srcRect/>
                        <a:stretch>
                          <a:fillRect/>
                        </a:stretch>
                      </p:blipFill>
                      <p:spPr bwMode="auto">
                        <a:xfrm>
                          <a:off x="2652496" y="2470237"/>
                          <a:ext cx="333809" cy="396398"/>
                        </a:xfrm>
                        <a:prstGeom prst="rect">
                          <a:avLst/>
                        </a:prstGeom>
                        <a:noFill/>
                        <a:ln>
                          <a:noFill/>
                        </a:ln>
                        <a:effectLst/>
                      </p:spPr>
                    </p:pic>
                  </p:oleObj>
                </mc:Fallback>
              </mc:AlternateContent>
            </a:graphicData>
          </a:graphic>
        </p:graphicFrame>
        <p:sp>
          <p:nvSpPr>
            <p:cNvPr id="5" name="文本框 4"/>
            <p:cNvSpPr txBox="1"/>
            <p:nvPr/>
          </p:nvSpPr>
          <p:spPr>
            <a:xfrm>
              <a:off x="1086234" y="2445265"/>
              <a:ext cx="1733167" cy="400110"/>
            </a:xfrm>
            <a:prstGeom prst="rect">
              <a:avLst/>
            </a:prstGeom>
            <a:noFill/>
          </p:spPr>
          <p:txBody>
            <a:bodyPr wrap="none" rtlCol="0">
              <a:spAutoFit/>
            </a:bodyPr>
            <a:lstStyle/>
            <a:p>
              <a:r>
                <a:rPr lang="zh-CN" altLang="en-US" sz="2000" b="1" dirty="0"/>
                <a:t>又等式右端为</a:t>
              </a:r>
            </a:p>
          </p:txBody>
        </p:sp>
      </p:grpSp>
      <p:grpSp>
        <p:nvGrpSpPr>
          <p:cNvPr id="19" name="组合 18"/>
          <p:cNvGrpSpPr/>
          <p:nvPr/>
        </p:nvGrpSpPr>
        <p:grpSpPr>
          <a:xfrm>
            <a:off x="1187645" y="3887917"/>
            <a:ext cx="5299474" cy="400110"/>
            <a:chOff x="2294021" y="1292224"/>
            <a:chExt cx="5299474" cy="400110"/>
          </a:xfrm>
        </p:grpSpPr>
        <p:sp>
          <p:nvSpPr>
            <p:cNvPr id="20" name="Rectangle 8"/>
            <p:cNvSpPr>
              <a:spLocks noChangeArrowheads="1"/>
            </p:cNvSpPr>
            <p:nvPr/>
          </p:nvSpPr>
          <p:spPr bwMode="auto">
            <a:xfrm>
              <a:off x="2294021" y="1292224"/>
              <a:ext cx="49712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由于方程组</a:t>
              </a:r>
              <a:r>
                <a:rPr lang="en-US" altLang="zh-CN" sz="2000" b="1" dirty="0">
                  <a:latin typeface="+mn-ea"/>
                  <a:ea typeface="+mn-ea"/>
                </a:rPr>
                <a:t>(1.7.3)</a:t>
              </a:r>
              <a:r>
                <a:rPr lang="zh-CN" altLang="en-US" sz="2000" b="1" dirty="0">
                  <a:latin typeface="+mn-ea"/>
                  <a:ea typeface="+mn-ea"/>
                </a:rPr>
                <a:t>与方程组</a:t>
              </a:r>
              <a:r>
                <a:rPr lang="en-US" altLang="zh-CN" sz="2000" b="1" dirty="0">
                  <a:latin typeface="+mn-ea"/>
                  <a:ea typeface="+mn-ea"/>
                </a:rPr>
                <a:t>(1.7.1)</a:t>
              </a:r>
              <a:r>
                <a:rPr lang="zh-CN" altLang="en-US" sz="2000" b="1" dirty="0">
                  <a:latin typeface="+mn-ea"/>
                  <a:ea typeface="+mn-ea"/>
                </a:rPr>
                <a:t>等价</a:t>
              </a:r>
              <a:r>
                <a:rPr lang="en-US" altLang="zh-CN" sz="2000" b="1" dirty="0">
                  <a:latin typeface="+mn-ea"/>
                  <a:ea typeface="+mn-ea"/>
                </a:rPr>
                <a:t>,</a:t>
              </a:r>
            </a:p>
          </p:txBody>
        </p:sp>
        <p:sp>
          <p:nvSpPr>
            <p:cNvPr id="21" name="Text Box 11"/>
            <p:cNvSpPr txBox="1">
              <a:spLocks noChangeArrowheads="1"/>
            </p:cNvSpPr>
            <p:nvPr/>
          </p:nvSpPr>
          <p:spPr bwMode="auto">
            <a:xfrm>
              <a:off x="7150582" y="1292224"/>
              <a:ext cx="442913" cy="400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故</a:t>
              </a:r>
            </a:p>
          </p:txBody>
        </p:sp>
      </p:grpSp>
      <p:graphicFrame>
        <p:nvGraphicFramePr>
          <p:cNvPr id="22" name="Object 1024"/>
          <p:cNvGraphicFramePr>
            <a:graphicFrameLocks noChangeAspect="1"/>
          </p:cNvGraphicFramePr>
          <p:nvPr/>
        </p:nvGraphicFramePr>
        <p:xfrm>
          <a:off x="6664838" y="3745852"/>
          <a:ext cx="4350601" cy="684178"/>
        </p:xfrm>
        <a:graphic>
          <a:graphicData uri="http://schemas.openxmlformats.org/presentationml/2006/ole">
            <mc:AlternateContent xmlns:mc="http://schemas.openxmlformats.org/markup-compatibility/2006">
              <mc:Choice xmlns:v="urn:schemas-microsoft-com:vml" Requires="v">
                <p:oleObj name="Equation" r:id="rId18" imgW="2501640" imgH="393480" progId="Equation.DSMT4">
                  <p:embed/>
                </p:oleObj>
              </mc:Choice>
              <mc:Fallback>
                <p:oleObj name="Equation" r:id="rId18" imgW="2501640" imgH="393480" progId="Equation.DSMT4">
                  <p:embed/>
                  <p:pic>
                    <p:nvPicPr>
                      <p:cNvPr id="22" name="Object 10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64838" y="3745852"/>
                        <a:ext cx="4350601" cy="684178"/>
                      </a:xfrm>
                      <a:prstGeom prst="rect">
                        <a:avLst/>
                      </a:prstGeom>
                      <a:noFill/>
                      <a:ln>
                        <a:noFill/>
                      </a:ln>
                      <a:effectLst/>
                    </p:spPr>
                  </p:pic>
                </p:oleObj>
              </mc:Fallback>
            </mc:AlternateContent>
          </a:graphicData>
        </a:graphic>
      </p:graphicFrame>
      <p:sp>
        <p:nvSpPr>
          <p:cNvPr id="23" name="Rectangle 14"/>
          <p:cNvSpPr>
            <a:spLocks noChangeArrowheads="1"/>
          </p:cNvSpPr>
          <p:nvPr/>
        </p:nvSpPr>
        <p:spPr bwMode="auto">
          <a:xfrm>
            <a:off x="1187645" y="4415021"/>
            <a:ext cx="29001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也是方程组的</a:t>
            </a:r>
            <a:r>
              <a:rPr lang="en-US" altLang="zh-CN" sz="2000" b="1" dirty="0">
                <a:latin typeface="+mn-ea"/>
                <a:ea typeface="+mn-ea"/>
              </a:rPr>
              <a:t>(1.7.1)</a:t>
            </a:r>
            <a:r>
              <a:rPr lang="zh-CN" altLang="en-US" sz="2000" b="1" dirty="0">
                <a:latin typeface="+mn-ea"/>
                <a:ea typeface="+mn-ea"/>
              </a:rPr>
              <a:t>解</a:t>
            </a:r>
            <a:endParaRPr lang="en-US" altLang="zh-CN" sz="2000" b="1" dirty="0">
              <a:latin typeface="+mn-ea"/>
              <a:ea typeface="+mn-ea"/>
            </a:endParaRPr>
          </a:p>
        </p:txBody>
      </p:sp>
    </p:spTree>
    <p:extLst>
      <p:ext uri="{BB962C8B-B14F-4D97-AF65-F5344CB8AC3E}">
        <p14:creationId xmlns:p14="http://schemas.microsoft.com/office/powerpoint/2010/main" val="1949176188"/>
      </p:ext>
    </p:extLst>
  </p:cSld>
  <p:clrMapOvr>
    <a:masterClrMapping/>
  </p:clrMapOv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1846</TotalTime>
  <Words>5872</Words>
  <Application>Microsoft Office PowerPoint</Application>
  <PresentationFormat>宽屏</PresentationFormat>
  <Paragraphs>688</Paragraphs>
  <Slides>108</Slides>
  <Notes>1</Notes>
  <HiddenSlides>1</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2</vt:i4>
      </vt:variant>
      <vt:variant>
        <vt:lpstr>幻灯片标题</vt:lpstr>
      </vt:variant>
      <vt:variant>
        <vt:i4>108</vt:i4>
      </vt:variant>
    </vt:vector>
  </HeadingPairs>
  <TitlesOfParts>
    <vt:vector size="124" baseType="lpstr">
      <vt:lpstr>宋体</vt:lpstr>
      <vt:lpstr>微软雅黑</vt:lpstr>
      <vt:lpstr>楷体_GB2312</vt:lpstr>
      <vt:lpstr>等线</vt:lpstr>
      <vt:lpstr>黑体</vt:lpstr>
      <vt:lpstr>Arial</vt:lpstr>
      <vt:lpstr>Calibri</vt:lpstr>
      <vt:lpstr>Calibri Light</vt:lpstr>
      <vt:lpstr>Cambria Math</vt:lpstr>
      <vt:lpstr>Symbol</vt:lpstr>
      <vt:lpstr>Times New Roman</vt:lpstr>
      <vt:lpstr>Wingdings</vt:lpstr>
      <vt:lpstr>Office 主题</vt:lpstr>
      <vt:lpstr>1_Office 主题</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§2  n元排列  (N-Permutation)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推论1.2.2 n个元素的所有全排列中奇排列与偶排列数各占一半,即各有n!/2个.</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应用举例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shaofeng zhan</dc:creator>
  <cp:lastModifiedBy>Yinan Li</cp:lastModifiedBy>
  <cp:revision>18</cp:revision>
  <dcterms:created xsi:type="dcterms:W3CDTF">2023-07-07T04:56:07Z</dcterms:created>
  <dcterms:modified xsi:type="dcterms:W3CDTF">2024-10-08T01:09:52Z</dcterms:modified>
</cp:coreProperties>
</file>